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42051" y="1179350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6D9EEB"/>
                </a:solidFill>
              </a:rPr>
              <a:t>ChatApp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67900" y="3049450"/>
            <a:ext cx="59754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Mridula Natrajan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Hari Shreenivash Madras Vanamamalai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Rajarshi Basak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title"/>
          </p:nvPr>
        </p:nvSpPr>
        <p:spPr>
          <a:xfrm>
            <a:off x="307175" y="254950"/>
            <a:ext cx="57741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Why ChatApp </a:t>
            </a:r>
          </a:p>
        </p:txBody>
      </p:sp>
      <p:sp>
        <p:nvSpPr>
          <p:cNvPr id="70" name="Shape 70"/>
          <p:cNvSpPr txBox="1"/>
          <p:nvPr>
            <p:ph idx="4294967295" type="title"/>
          </p:nvPr>
        </p:nvSpPr>
        <p:spPr>
          <a:xfrm>
            <a:off x="535775" y="1176225"/>
            <a:ext cx="7576200" cy="33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Instant messaging system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Chat with friends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Manage user profiles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Group Messaging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title"/>
          </p:nvPr>
        </p:nvSpPr>
        <p:spPr>
          <a:xfrm>
            <a:off x="307175" y="254950"/>
            <a:ext cx="57741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Model - View - Controller </a:t>
            </a:r>
          </a:p>
        </p:txBody>
      </p:sp>
      <p:sp>
        <p:nvSpPr>
          <p:cNvPr id="76" name="Shape 76"/>
          <p:cNvSpPr txBox="1"/>
          <p:nvPr>
            <p:ph idx="4294967295" type="title"/>
          </p:nvPr>
        </p:nvSpPr>
        <p:spPr>
          <a:xfrm>
            <a:off x="535775" y="1176225"/>
            <a:ext cx="7576200" cy="33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One central Model class which talks to the database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total of 3 controllers in our project  for the three main modules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Profile Management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Contact Management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Group Management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chatDB consists of 5 tables: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Groupinfo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Group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Contacts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profileinfo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title"/>
          </p:nvPr>
        </p:nvSpPr>
        <p:spPr>
          <a:xfrm>
            <a:off x="307175" y="254950"/>
            <a:ext cx="57741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Technologies </a:t>
            </a:r>
          </a:p>
        </p:txBody>
      </p:sp>
      <p:sp>
        <p:nvSpPr>
          <p:cNvPr id="82" name="Shape 8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MySQL Database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Java Swing GUI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Eclipse (Java IDE)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Eclipse Window Builder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JDBC (IDE to Database connector)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title"/>
          </p:nvPr>
        </p:nvSpPr>
        <p:spPr>
          <a:xfrm>
            <a:off x="307175" y="254950"/>
            <a:ext cx="576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Design Pattern - Observer</a:t>
            </a:r>
          </a:p>
        </p:txBody>
      </p:sp>
      <p:sp>
        <p:nvSpPr>
          <p:cNvPr id="88" name="Shape 88"/>
          <p:cNvSpPr txBox="1"/>
          <p:nvPr>
            <p:ph idx="4294967295" type="title"/>
          </p:nvPr>
        </p:nvSpPr>
        <p:spPr>
          <a:xfrm>
            <a:off x="535775" y="1480150"/>
            <a:ext cx="78486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Useful when one is interested in the state of an object and wishes to get notified whenever there is a change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Group Chat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Subject - Group Message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Observer - Group Member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title"/>
          </p:nvPr>
        </p:nvSpPr>
        <p:spPr>
          <a:xfrm>
            <a:off x="307175" y="254950"/>
            <a:ext cx="576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Design Pattern - Observer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74" y="931724"/>
            <a:ext cx="6360775" cy="41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title"/>
          </p:nvPr>
        </p:nvSpPr>
        <p:spPr>
          <a:xfrm>
            <a:off x="307175" y="254950"/>
            <a:ext cx="576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Improvements</a:t>
            </a:r>
          </a:p>
        </p:txBody>
      </p:sp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535775" y="1480150"/>
            <a:ext cx="78486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Memento - saving chat history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Other use-cases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Improving the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1689750" y="2187750"/>
            <a:ext cx="5764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D9EEB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