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5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6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1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5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8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6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9A64-76AA-406F-BDBC-1459D8497D04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37AC4-F575-4334-AEA8-D1B9BD5A1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TS2 Conveyor Control – </a:t>
            </a:r>
            <a:r>
              <a:rPr lang="en-IN" b="1" dirty="0" err="1" smtClean="0"/>
              <a:t>TwinCAT</a:t>
            </a:r>
            <a:r>
              <a:rPr lang="en-IN" b="1" dirty="0" smtClean="0"/>
              <a:t>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Modular PLC program for Bosch TS2 conveyor with LTUs &amp; stoppers</a:t>
            </a:r>
          </a:p>
          <a:p>
            <a:pPr algn="just"/>
            <a:r>
              <a:rPr lang="en-IN" dirty="0" smtClean="0"/>
              <a:t>Developed in </a:t>
            </a:r>
            <a:r>
              <a:rPr lang="en-IN" b="1" dirty="0" err="1" smtClean="0"/>
              <a:t>TwinCAT</a:t>
            </a:r>
            <a:r>
              <a:rPr lang="en-IN" b="1" dirty="0" smtClean="0"/>
              <a:t> 3</a:t>
            </a:r>
            <a:endParaRPr lang="en-IN" dirty="0" smtClean="0"/>
          </a:p>
          <a:p>
            <a:pPr algn="just"/>
            <a:r>
              <a:rPr lang="en-IN" dirty="0" smtClean="0"/>
              <a:t>Supports </a:t>
            </a:r>
            <a:r>
              <a:rPr lang="en-IN" b="1" dirty="0" smtClean="0"/>
              <a:t>direct, corner, orange, and multi-hop transfers</a:t>
            </a:r>
            <a:endParaRPr lang="en-IN" dirty="0" smtClean="0"/>
          </a:p>
          <a:p>
            <a:pPr algn="just"/>
            <a:r>
              <a:rPr lang="en-IN" dirty="0" smtClean="0"/>
              <a:t>Includes </a:t>
            </a:r>
            <a:r>
              <a:rPr lang="en-IN" b="1" dirty="0" smtClean="0"/>
              <a:t>scheduler, simulation, and homing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6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System Overview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200" y="2323916"/>
            <a:ext cx="6828088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Blue stoppers (entry points, each with a reader)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Purple stoppers (at LTU interfaces)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LTUs (Lift-Transfer Units: NE, SE, SW, NW corners)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conveyors (Green/Orange lines)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Carriers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by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stoppers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Routed based on destination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Core Logic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40"/>
            <a:ext cx="79720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Blocks (FBs)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FB_Stopper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controls block/release, simulates Occupied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FB_LTU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handles lift, push, sensors (LB, Occupied)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FB_Reader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generates Valid pulse + Destination value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FB_DirectTransfer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FB_TransferCorner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FB_TransferChain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Machines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transfer path (e.g. 12→6, 3→9, 12→9) has its own state machine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 IDLE → Release → LTU cycles → Complete/Error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Scheduler + Homing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51"/>
            <a:ext cx="643477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Single-shot 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 version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(FIFO)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Dispatches transfer requests when Busy=FALSE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multiple carriers arriving close together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Homing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FB_HomingLTU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moves LTU to Bottom (reference)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FB_HomingManager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runs homing for all LTUs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Scheduler enabled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after homing completes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9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Modular, reusable FBs</a:t>
            </a:r>
          </a:p>
          <a:p>
            <a:r>
              <a:rPr lang="en-IN" dirty="0" smtClean="0"/>
              <a:t>Supports testing without hardware</a:t>
            </a:r>
          </a:p>
          <a:p>
            <a:r>
              <a:rPr lang="en-IN" dirty="0" smtClean="0"/>
              <a:t>Extendable to real I/O with minimal changes</a:t>
            </a:r>
          </a:p>
          <a:p>
            <a:r>
              <a:rPr lang="en-IN" dirty="0" smtClean="0"/>
              <a:t>Clear separation: Initialization → Scheduling → Transfer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TS2 Conveyor Control – TwinCAT Solution</vt:lpstr>
      <vt:lpstr>System Overview</vt:lpstr>
      <vt:lpstr>Core Logic</vt:lpstr>
      <vt:lpstr>Scheduler + Homing</vt:lpstr>
      <vt:lpstr>Benefits</vt:lpstr>
    </vt:vector>
  </TitlesOfParts>
  <Company>GKN Aerospace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TS2 Conveyor Control – TwinCAT Solution</dc:title>
  <dc:creator>N Mridul</dc:creator>
  <cp:lastModifiedBy>N Mridul</cp:lastModifiedBy>
  <cp:revision>1</cp:revision>
  <dcterms:created xsi:type="dcterms:W3CDTF">2025-09-24T16:24:40Z</dcterms:created>
  <dcterms:modified xsi:type="dcterms:W3CDTF">2025-09-24T16:32:15Z</dcterms:modified>
</cp:coreProperties>
</file>