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lZQ+VkY+wKAaRQpZz3bVYzEHi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CenturyGothic-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a5e720922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5e720922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GB"/>
              <a:t>SLOC as we know is Source lines of code. It is used for measuring the size of software.</a:t>
            </a:r>
            <a:endParaRPr/>
          </a:p>
          <a:p>
            <a:pPr indent="-298450" lvl="0" marL="457200" rtl="0" algn="l">
              <a:lnSpc>
                <a:spcPct val="100000"/>
              </a:lnSpc>
              <a:spcBef>
                <a:spcPts val="0"/>
              </a:spcBef>
              <a:spcAft>
                <a:spcPts val="0"/>
              </a:spcAft>
              <a:buSzPts val="1100"/>
              <a:buAutoNum type="arabicPeriod"/>
            </a:pPr>
            <a:r>
              <a:rPr lang="en-GB"/>
              <a:t>However, more SLOC does not mean that the software is better. It depends on the quality of code(like readability, understandability etc)</a:t>
            </a:r>
            <a:endParaRPr/>
          </a:p>
          <a:p>
            <a:pPr indent="-298450" lvl="0" marL="457200" rtl="0" algn="l">
              <a:lnSpc>
                <a:spcPct val="100000"/>
              </a:lnSpc>
              <a:spcBef>
                <a:spcPts val="0"/>
              </a:spcBef>
              <a:spcAft>
                <a:spcPts val="0"/>
              </a:spcAft>
              <a:buSzPts val="1100"/>
              <a:buAutoNum type="arabicPeriod"/>
            </a:pPr>
            <a:r>
              <a:rPr lang="en-GB"/>
              <a:t>One Physical line starts with a character and ends with a carriage return or an end of line marker and excludes comments and blank lines.</a:t>
            </a:r>
            <a:endParaRPr/>
          </a:p>
          <a:p>
            <a:pPr indent="-298450" lvl="0" marL="457200" rtl="0" algn="l">
              <a:lnSpc>
                <a:spcPct val="100000"/>
              </a:lnSpc>
              <a:spcBef>
                <a:spcPts val="0"/>
              </a:spcBef>
              <a:spcAft>
                <a:spcPts val="0"/>
              </a:spcAft>
              <a:buSzPts val="1100"/>
              <a:buAutoNum type="arabicPeriod"/>
            </a:pPr>
            <a:r>
              <a:rPr lang="en-GB"/>
              <a:t>A logical SLOC can provide an accurate count of cases such as multiple logical statements residing on a single line, or that single logical statement spanning multiple lines.</a:t>
            </a:r>
            <a:endParaRPr/>
          </a:p>
          <a:p>
            <a:pPr indent="-298450" lvl="0" marL="457200" rtl="0" algn="l">
              <a:lnSpc>
                <a:spcPct val="100000"/>
              </a:lnSpc>
              <a:spcBef>
                <a:spcPts val="0"/>
              </a:spcBef>
              <a:spcAft>
                <a:spcPts val="0"/>
              </a:spcAft>
              <a:buSzPts val="1100"/>
              <a:buAutoNum type="arabicPeriod"/>
            </a:pPr>
            <a:r>
              <a:rPr lang="en-GB"/>
              <a:t>The tool we have used is UCC(Unified code count)</a:t>
            </a:r>
            <a:endParaRPr/>
          </a:p>
          <a:p>
            <a:pPr indent="-298450" lvl="0" marL="457200" rtl="0" algn="l">
              <a:lnSpc>
                <a:spcPct val="100000"/>
              </a:lnSpc>
              <a:spcBef>
                <a:spcPts val="0"/>
              </a:spcBef>
              <a:spcAft>
                <a:spcPts val="0"/>
              </a:spcAft>
              <a:buSzPts val="1100"/>
              <a:buAutoNum type="arabicPeriod"/>
            </a:pPr>
            <a:r>
              <a:rPr lang="en-GB"/>
              <a:t>This image is a screenshot from UCC tool result.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For 3 classes</a:t>
            </a:r>
            <a:endParaRPr/>
          </a:p>
          <a:p>
            <a:pPr indent="0" lvl="0" marL="0" rtl="0" algn="l">
              <a:lnSpc>
                <a:spcPct val="100000"/>
              </a:lnSpc>
              <a:spcBef>
                <a:spcPts val="0"/>
              </a:spcBef>
              <a:spcAft>
                <a:spcPts val="0"/>
              </a:spcAft>
              <a:buSzPts val="1100"/>
              <a:buNone/>
            </a:pPr>
            <a:r>
              <a:rPr lang="en-GB"/>
              <a:t>WMC = 1, 11, 46</a:t>
            </a:r>
            <a:endParaRPr/>
          </a:p>
          <a:p>
            <a:pPr indent="0" lvl="0" marL="0" rtl="0" algn="l">
              <a:lnSpc>
                <a:spcPct val="100000"/>
              </a:lnSpc>
              <a:spcBef>
                <a:spcPts val="0"/>
              </a:spcBef>
              <a:spcAft>
                <a:spcPts val="0"/>
              </a:spcAft>
              <a:buSzPts val="1100"/>
              <a:buNone/>
            </a:pPr>
            <a:r>
              <a:rPr lang="en-GB"/>
              <a:t>Logical SLOC = 21, 64, 151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a5e720922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a5e720922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Cocomo estimate value : 252 hours * 6 people = 1512 man hours</a:t>
            </a:r>
            <a:endParaRPr/>
          </a:p>
          <a:p>
            <a:pPr indent="0" lvl="0" marL="0" rtl="0" algn="l">
              <a:lnSpc>
                <a:spcPct val="100000"/>
              </a:lnSpc>
              <a:spcBef>
                <a:spcPts val="0"/>
              </a:spcBef>
              <a:spcAft>
                <a:spcPts val="0"/>
              </a:spcAft>
              <a:buSzPts val="1100"/>
              <a:buNone/>
            </a:pPr>
            <a:r>
              <a:rPr lang="en-GB"/>
              <a:t>UCP total hours : 300*6 = 1800 total project estimated hours using UCP approach</a:t>
            </a:r>
            <a:endParaRPr/>
          </a:p>
          <a:p>
            <a:pPr indent="0" lvl="0" marL="0" rtl="0" algn="l">
              <a:lnSpc>
                <a:spcPct val="100000"/>
              </a:lnSpc>
              <a:spcBef>
                <a:spcPts val="0"/>
              </a:spcBef>
              <a:spcAft>
                <a:spcPts val="0"/>
              </a:spcAft>
              <a:buSzPts val="1100"/>
              <a:buNone/>
            </a:pPr>
            <a:r>
              <a:rPr lang="en-GB"/>
              <a:t>Actual Values : Considering : 6weeks * 5 working days * 8 hours *6 people = 1440 man hours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Conclusion : </a:t>
            </a:r>
            <a:endParaRPr/>
          </a:p>
          <a:p>
            <a:pPr indent="0" lvl="0" marL="101600" marR="101600" rtl="0" algn="l">
              <a:lnSpc>
                <a:spcPct val="100000"/>
              </a:lnSpc>
              <a:spcBef>
                <a:spcPts val="800"/>
              </a:spcBef>
              <a:spcAft>
                <a:spcPts val="0"/>
              </a:spcAft>
              <a:buSzPts val="1100"/>
              <a:buNone/>
            </a:pPr>
            <a:r>
              <a:rPr lang="en-GB">
                <a:highlight>
                  <a:srgbClr val="E4E8EE"/>
                </a:highlight>
              </a:rPr>
              <a:t>1. Values of Perceived Impact Factor which are subjective and are assigned</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as per developers knowledge.</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2. The assumption regarding person-hours for calculation of Productivity</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Factor.</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3.  For UCP we have taken in account a lot of use cases.  That has caused</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inflation in the value of the effort estimation using UCP approach. Consider-</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ing the factor that some use cases are not highly complex, the actual value</a:t>
            </a:r>
            <a:endParaRPr>
              <a:highlight>
                <a:srgbClr val="E4E8EE"/>
              </a:highlight>
            </a:endParaRPr>
          </a:p>
          <a:p>
            <a:pPr indent="0" lvl="0" marL="101600" marR="101600" rtl="0" algn="l">
              <a:lnSpc>
                <a:spcPct val="100000"/>
              </a:lnSpc>
              <a:spcBef>
                <a:spcPts val="800"/>
              </a:spcBef>
              <a:spcAft>
                <a:spcPts val="0"/>
              </a:spcAft>
              <a:buSzPts val="1100"/>
              <a:buNone/>
            </a:pPr>
            <a:r>
              <a:rPr lang="en-GB">
                <a:highlight>
                  <a:srgbClr val="E4E8EE"/>
                </a:highlight>
              </a:rPr>
              <a:t>would be less.</a:t>
            </a:r>
            <a:endParaRPr>
              <a:highlight>
                <a:srgbClr val="E4E8EE"/>
              </a:highlight>
            </a:endParaRPr>
          </a:p>
          <a:p>
            <a:pPr indent="0" lvl="0" marL="0" rtl="0" algn="l">
              <a:lnSpc>
                <a:spcPct val="100000"/>
              </a:lnSpc>
              <a:spcBef>
                <a:spcPts val="8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GB"/>
              <a:t>The cyclomatic number , the cyclomatic complexity is a tool metrology software developed by Thomas McCabe in 1976 to measure the complexity of a computer program .</a:t>
            </a:r>
            <a:endParaRPr/>
          </a:p>
          <a:p>
            <a:pPr indent="-298450" lvl="0" marL="457200" rtl="0" algn="l">
              <a:lnSpc>
                <a:spcPct val="100000"/>
              </a:lnSpc>
              <a:spcBef>
                <a:spcPts val="0"/>
              </a:spcBef>
              <a:spcAft>
                <a:spcPts val="0"/>
              </a:spcAft>
              <a:buSzPts val="1100"/>
              <a:buAutoNum type="arabicPeriod"/>
            </a:pPr>
            <a:r>
              <a:rPr lang="en-GB"/>
              <a:t>The cyclomatic number reflects the number of decisions of an algorithm by counting the number of linearly independent “paths” through a program represented in the form of a graph .</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AutoNum type="arabicPeriod"/>
            </a:pPr>
            <a:r>
              <a:rPr lang="en-GB"/>
              <a:t>The tool that we used to calculate the McCabe VG Complexity is LocMetrics and the output is represented here </a:t>
            </a:r>
            <a:endParaRPr/>
          </a:p>
          <a:p>
            <a:pPr indent="0" lvl="0" marL="0" rtl="0" algn="l">
              <a:lnSpc>
                <a:spcPct val="100000"/>
              </a:lnSpc>
              <a:spcBef>
                <a:spcPts val="0"/>
              </a:spcBef>
              <a:spcAft>
                <a:spcPts val="0"/>
              </a:spcAft>
              <a:buSzPts val="1100"/>
              <a:buNone/>
            </a:pPr>
            <a:r>
              <a:rPr lang="en-GB"/>
              <a:t>and we confirmed it manually through a source code flowchart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 	Formula we used to calculate the cyclomatic number is:</a:t>
            </a:r>
            <a:endParaRPr/>
          </a:p>
          <a:p>
            <a:pPr indent="457200" lvl="0" marL="0" rtl="0" algn="l">
              <a:lnSpc>
                <a:spcPct val="100000"/>
              </a:lnSpc>
              <a:spcBef>
                <a:spcPts val="0"/>
              </a:spcBef>
              <a:spcAft>
                <a:spcPts val="0"/>
              </a:spcAft>
              <a:buSzPts val="1100"/>
              <a:buNone/>
            </a:pPr>
            <a:r>
              <a:rPr lang="en-GB"/>
              <a:t>M = E-N + 2P</a:t>
            </a:r>
            <a:endParaRPr/>
          </a:p>
          <a:p>
            <a:pPr indent="0" lvl="0" marL="0" rtl="0" algn="l">
              <a:lnSpc>
                <a:spcPct val="100000"/>
              </a:lnSpc>
              <a:spcBef>
                <a:spcPts val="0"/>
              </a:spcBef>
              <a:spcAft>
                <a:spcPts val="0"/>
              </a:spcAft>
              <a:buSzPts val="1100"/>
              <a:buNone/>
            </a:pPr>
            <a:r>
              <a:t/>
            </a:r>
            <a:endParaRPr/>
          </a:p>
          <a:p>
            <a:pPr indent="457200" lvl="0" marL="0" rtl="0" algn="l">
              <a:lnSpc>
                <a:spcPct val="100000"/>
              </a:lnSpc>
              <a:spcBef>
                <a:spcPts val="0"/>
              </a:spcBef>
              <a:spcAft>
                <a:spcPts val="0"/>
              </a:spcAft>
              <a:buSzPts val="1100"/>
              <a:buNone/>
            </a:pPr>
            <a:r>
              <a:rPr lang="en-GB"/>
              <a:t>M = cyclomatic complexity;</a:t>
            </a:r>
            <a:endParaRPr/>
          </a:p>
          <a:p>
            <a:pPr indent="457200" lvl="0" marL="0" rtl="0" algn="l">
              <a:lnSpc>
                <a:spcPct val="100000"/>
              </a:lnSpc>
              <a:spcBef>
                <a:spcPts val="0"/>
              </a:spcBef>
              <a:spcAft>
                <a:spcPts val="0"/>
              </a:spcAft>
              <a:buSzPts val="1100"/>
              <a:buNone/>
            </a:pPr>
            <a:r>
              <a:rPr lang="en-GB"/>
              <a:t>E = the number of edges of the graph;</a:t>
            </a:r>
            <a:endParaRPr/>
          </a:p>
          <a:p>
            <a:pPr indent="457200" lvl="0" marL="0" rtl="0" algn="l">
              <a:lnSpc>
                <a:spcPct val="100000"/>
              </a:lnSpc>
              <a:spcBef>
                <a:spcPts val="0"/>
              </a:spcBef>
              <a:spcAft>
                <a:spcPts val="0"/>
              </a:spcAft>
              <a:buSzPts val="1100"/>
              <a:buNone/>
            </a:pPr>
            <a:r>
              <a:rPr lang="en-GB"/>
              <a:t>N = the number of nodes in the graph;</a:t>
            </a:r>
            <a:endParaRPr/>
          </a:p>
          <a:p>
            <a:pPr indent="457200" lvl="0" marL="0" rtl="0" algn="l">
              <a:lnSpc>
                <a:spcPct val="100000"/>
              </a:lnSpc>
              <a:spcBef>
                <a:spcPts val="0"/>
              </a:spcBef>
              <a:spcAft>
                <a:spcPts val="0"/>
              </a:spcAft>
              <a:buSzPts val="1100"/>
              <a:buNone/>
            </a:pPr>
            <a:r>
              <a:rPr lang="en-GB"/>
              <a:t>P = the number of connected components of the graph.</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GB" sz="1150">
                <a:solidFill>
                  <a:srgbClr val="202122"/>
                </a:solidFill>
                <a:highlight>
                  <a:srgbClr val="FFFFFF"/>
                </a:highlight>
              </a:rPr>
              <a:t>4.      The McCabe VG Complexity score we attained was 58</a:t>
            </a:r>
            <a:endParaRPr sz="1150">
              <a:solidFill>
                <a:srgbClr val="202122"/>
              </a:solidFill>
              <a:highlight>
                <a:srgbClr val="FFFFFF"/>
              </a:highlight>
            </a:endParaRPr>
          </a:p>
          <a:p>
            <a:pPr indent="0" lvl="0" marL="0" rtl="0" algn="l">
              <a:lnSpc>
                <a:spcPct val="115000"/>
              </a:lnSpc>
              <a:spcBef>
                <a:spcPts val="1600"/>
              </a:spcBef>
              <a:spcAft>
                <a:spcPts val="1600"/>
              </a:spcAft>
              <a:buSzPts val="1100"/>
              <a:buNone/>
            </a:pPr>
            <a:r>
              <a:rPr lang="en-GB" sz="1150">
                <a:solidFill>
                  <a:srgbClr val="202122"/>
                </a:solidFill>
                <a:highlight>
                  <a:srgbClr val="FFFFFF"/>
                </a:highlight>
              </a:rPr>
              <a:t>5. 	Our calculated cyclomatic value falls under category of High risk assessment. This was one of the major reasons we did not implement the GUI so that we don’t increase our complexity substantially.</a:t>
            </a:r>
            <a:endParaRPr sz="1150">
              <a:solidFill>
                <a:srgbClr val="2021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a5e720922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5e720922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866216" y="1085850"/>
            <a:ext cx="6619244" cy="249718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subTitle"/>
          </p:nvPr>
        </p:nvSpPr>
        <p:spPr>
          <a:xfrm>
            <a:off x="866216" y="3583035"/>
            <a:ext cx="6619244" cy="64606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750"/>
              </a:spcBef>
              <a:spcAft>
                <a:spcPts val="0"/>
              </a:spcAft>
              <a:buSzPts val="1200"/>
              <a:buNone/>
              <a:defRPr cap="none">
                <a:solidFill>
                  <a:srgbClr val="86D1D8"/>
                </a:solidFill>
              </a:defRPr>
            </a:lvl1pPr>
            <a:lvl2pPr lvl="1" algn="ctr">
              <a:lnSpc>
                <a:spcPct val="100000"/>
              </a:lnSpc>
              <a:spcBef>
                <a:spcPts val="750"/>
              </a:spcBef>
              <a:spcAft>
                <a:spcPts val="0"/>
              </a:spcAft>
              <a:buSzPts val="1080"/>
              <a:buNone/>
              <a:defRPr>
                <a:solidFill>
                  <a:schemeClr val="lt1"/>
                </a:solidFill>
              </a:defRPr>
            </a:lvl2pPr>
            <a:lvl3pPr lvl="2" algn="ctr">
              <a:lnSpc>
                <a:spcPct val="100000"/>
              </a:lnSpc>
              <a:spcBef>
                <a:spcPts val="750"/>
              </a:spcBef>
              <a:spcAft>
                <a:spcPts val="0"/>
              </a:spcAft>
              <a:buSzPts val="960"/>
              <a:buNone/>
              <a:defRPr>
                <a:solidFill>
                  <a:schemeClr val="lt1"/>
                </a:solidFill>
              </a:defRPr>
            </a:lvl3pPr>
            <a:lvl4pPr lvl="3" algn="ctr">
              <a:lnSpc>
                <a:spcPct val="100000"/>
              </a:lnSpc>
              <a:spcBef>
                <a:spcPts val="750"/>
              </a:spcBef>
              <a:spcAft>
                <a:spcPts val="0"/>
              </a:spcAft>
              <a:buSzPts val="840"/>
              <a:buNone/>
              <a:defRPr>
                <a:solidFill>
                  <a:schemeClr val="lt1"/>
                </a:solidFill>
              </a:defRPr>
            </a:lvl4pPr>
            <a:lvl5pPr lvl="4" algn="ctr">
              <a:lnSpc>
                <a:spcPct val="100000"/>
              </a:lnSpc>
              <a:spcBef>
                <a:spcPts val="750"/>
              </a:spcBef>
              <a:spcAft>
                <a:spcPts val="0"/>
              </a:spcAft>
              <a:buSzPts val="840"/>
              <a:buNone/>
              <a:defRPr>
                <a:solidFill>
                  <a:schemeClr val="lt1"/>
                </a:solidFill>
              </a:defRPr>
            </a:lvl5pPr>
            <a:lvl6pPr lvl="5" algn="ctr">
              <a:lnSpc>
                <a:spcPct val="100000"/>
              </a:lnSpc>
              <a:spcBef>
                <a:spcPts val="750"/>
              </a:spcBef>
              <a:spcAft>
                <a:spcPts val="0"/>
              </a:spcAft>
              <a:buSzPts val="840"/>
              <a:buNone/>
              <a:defRPr>
                <a:solidFill>
                  <a:schemeClr val="lt1"/>
                </a:solidFill>
              </a:defRPr>
            </a:lvl6pPr>
            <a:lvl7pPr lvl="6" algn="ctr">
              <a:lnSpc>
                <a:spcPct val="100000"/>
              </a:lnSpc>
              <a:spcBef>
                <a:spcPts val="750"/>
              </a:spcBef>
              <a:spcAft>
                <a:spcPts val="0"/>
              </a:spcAft>
              <a:buSzPts val="840"/>
              <a:buNone/>
              <a:defRPr>
                <a:solidFill>
                  <a:schemeClr val="lt1"/>
                </a:solidFill>
              </a:defRPr>
            </a:lvl7pPr>
            <a:lvl8pPr lvl="7" algn="ctr">
              <a:lnSpc>
                <a:spcPct val="100000"/>
              </a:lnSpc>
              <a:spcBef>
                <a:spcPts val="750"/>
              </a:spcBef>
              <a:spcAft>
                <a:spcPts val="0"/>
              </a:spcAft>
              <a:buSzPts val="840"/>
              <a:buNone/>
              <a:defRPr>
                <a:solidFill>
                  <a:schemeClr val="lt1"/>
                </a:solidFill>
              </a:defRPr>
            </a:lvl8pPr>
            <a:lvl9pPr lvl="8" algn="ctr">
              <a:lnSpc>
                <a:spcPct val="100000"/>
              </a:lnSpc>
              <a:spcBef>
                <a:spcPts val="750"/>
              </a:spcBef>
              <a:spcAft>
                <a:spcPts val="0"/>
              </a:spcAft>
              <a:buSzPts val="840"/>
              <a:buNone/>
              <a:defRPr>
                <a:solidFill>
                  <a:schemeClr val="lt1"/>
                </a:solidFill>
              </a:defRPr>
            </a:lvl9pPr>
          </a:lstStyle>
          <a:p/>
        </p:txBody>
      </p:sp>
      <p:sp>
        <p:nvSpPr>
          <p:cNvPr id="20" name="Google Shape;20;p1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866215" y="1085850"/>
            <a:ext cx="2550798" cy="10858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 type="body"/>
          </p:nvPr>
        </p:nvSpPr>
        <p:spPr>
          <a:xfrm>
            <a:off x="3588462" y="1085850"/>
            <a:ext cx="3896998" cy="3429000"/>
          </a:xfrm>
          <a:prstGeom prst="rect">
            <a:avLst/>
          </a:prstGeom>
          <a:noFill/>
          <a:ln>
            <a:noFill/>
          </a:ln>
        </p:spPr>
        <p:txBody>
          <a:bodyPr anchorCtr="0" anchor="ctr" bIns="45700" lIns="91425" spcFirstLastPara="1" rIns="91425" wrap="square" tIns="45700">
            <a:normAutofit/>
          </a:bodyPr>
          <a:lstStyle>
            <a:lvl1pPr indent="-304800" lvl="0" marL="457200" algn="l">
              <a:lnSpc>
                <a:spcPct val="100000"/>
              </a:lnSpc>
              <a:spcBef>
                <a:spcPts val="750"/>
              </a:spcBef>
              <a:spcAft>
                <a:spcPts val="0"/>
              </a:spcAft>
              <a:buSzPts val="1200"/>
              <a:buChar char="►"/>
              <a:defRPr sz="1500"/>
            </a:lvl1pPr>
            <a:lvl2pPr indent="-297180" lvl="1" marL="914400" algn="l">
              <a:lnSpc>
                <a:spcPct val="100000"/>
              </a:lnSpc>
              <a:spcBef>
                <a:spcPts val="750"/>
              </a:spcBef>
              <a:spcAft>
                <a:spcPts val="0"/>
              </a:spcAft>
              <a:buSzPts val="1080"/>
              <a:buChar char="►"/>
              <a:defRPr sz="1350"/>
            </a:lvl2pPr>
            <a:lvl3pPr indent="-289560" lvl="2" marL="1371600" algn="l">
              <a:lnSpc>
                <a:spcPct val="100000"/>
              </a:lnSpc>
              <a:spcBef>
                <a:spcPts val="750"/>
              </a:spcBef>
              <a:spcAft>
                <a:spcPts val="0"/>
              </a:spcAft>
              <a:buSzPts val="960"/>
              <a:buChar char="►"/>
              <a:defRPr sz="1200"/>
            </a:lvl3pPr>
            <a:lvl4pPr indent="-281939" lvl="3" marL="1828800" algn="l">
              <a:lnSpc>
                <a:spcPct val="100000"/>
              </a:lnSpc>
              <a:spcBef>
                <a:spcPts val="750"/>
              </a:spcBef>
              <a:spcAft>
                <a:spcPts val="0"/>
              </a:spcAft>
              <a:buSzPts val="840"/>
              <a:buChar char="►"/>
              <a:defRPr sz="1050"/>
            </a:lvl4pPr>
            <a:lvl5pPr indent="-281939" lvl="4" marL="2286000" algn="l">
              <a:lnSpc>
                <a:spcPct val="100000"/>
              </a:lnSpc>
              <a:spcBef>
                <a:spcPts val="750"/>
              </a:spcBef>
              <a:spcAft>
                <a:spcPts val="0"/>
              </a:spcAft>
              <a:buSzPts val="840"/>
              <a:buChar char="►"/>
              <a:defRPr sz="1050"/>
            </a:lvl5pPr>
            <a:lvl6pPr indent="-281939" lvl="5" marL="2743200" algn="l">
              <a:lnSpc>
                <a:spcPct val="100000"/>
              </a:lnSpc>
              <a:spcBef>
                <a:spcPts val="750"/>
              </a:spcBef>
              <a:spcAft>
                <a:spcPts val="0"/>
              </a:spcAft>
              <a:buSzPts val="840"/>
              <a:buChar char="►"/>
              <a:defRPr sz="1050"/>
            </a:lvl6pPr>
            <a:lvl7pPr indent="-281939" lvl="6" marL="3200400" algn="l">
              <a:lnSpc>
                <a:spcPct val="100000"/>
              </a:lnSpc>
              <a:spcBef>
                <a:spcPts val="750"/>
              </a:spcBef>
              <a:spcAft>
                <a:spcPts val="0"/>
              </a:spcAft>
              <a:buSzPts val="840"/>
              <a:buChar char="►"/>
              <a:defRPr sz="1050"/>
            </a:lvl7pPr>
            <a:lvl8pPr indent="-281940" lvl="7" marL="3657600" algn="l">
              <a:lnSpc>
                <a:spcPct val="100000"/>
              </a:lnSpc>
              <a:spcBef>
                <a:spcPts val="750"/>
              </a:spcBef>
              <a:spcAft>
                <a:spcPts val="0"/>
              </a:spcAft>
              <a:buSzPts val="840"/>
              <a:buChar char="►"/>
              <a:defRPr sz="1050"/>
            </a:lvl8pPr>
            <a:lvl9pPr indent="-281940" lvl="8" marL="4114800" algn="l">
              <a:lnSpc>
                <a:spcPct val="100000"/>
              </a:lnSpc>
              <a:spcBef>
                <a:spcPts val="750"/>
              </a:spcBef>
              <a:spcAft>
                <a:spcPts val="0"/>
              </a:spcAft>
              <a:buSzPts val="840"/>
              <a:buChar char="►"/>
              <a:defRPr sz="1050"/>
            </a:lvl9pPr>
          </a:lstStyle>
          <a:p/>
        </p:txBody>
      </p:sp>
      <p:sp>
        <p:nvSpPr>
          <p:cNvPr id="72" name="Google Shape;72;p24"/>
          <p:cNvSpPr txBox="1"/>
          <p:nvPr>
            <p:ph idx="2" type="body"/>
          </p:nvPr>
        </p:nvSpPr>
        <p:spPr>
          <a:xfrm>
            <a:off x="866215" y="2346961"/>
            <a:ext cx="2550797" cy="21716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73" name="Google Shape;73;p2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6" name="Shape 76"/>
        <p:cNvGrpSpPr/>
        <p:nvPr/>
      </p:nvGrpSpPr>
      <p:grpSpPr>
        <a:xfrm>
          <a:off x="0" y="0"/>
          <a:ext cx="0" cy="0"/>
          <a:chOff x="0" y="0"/>
          <a:chExt cx="0" cy="0"/>
        </a:xfrm>
      </p:grpSpPr>
      <p:sp>
        <p:nvSpPr>
          <p:cNvPr id="77" name="Google Shape;77;p25"/>
          <p:cNvSpPr txBox="1"/>
          <p:nvPr>
            <p:ph type="title"/>
          </p:nvPr>
        </p:nvSpPr>
        <p:spPr>
          <a:xfrm>
            <a:off x="865430" y="1390644"/>
            <a:ext cx="3819680" cy="11811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700"/>
              <a:buFont typeface="Century Gothic"/>
              <a:buNone/>
              <a:defRPr b="0"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79" name="Google Shape;79;p25"/>
          <p:cNvSpPr txBox="1"/>
          <p:nvPr>
            <p:ph idx="1" type="body"/>
          </p:nvPr>
        </p:nvSpPr>
        <p:spPr>
          <a:xfrm>
            <a:off x="866216" y="2743200"/>
            <a:ext cx="3813734" cy="1028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80" name="Google Shape;80;p2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3" name="Shape 83"/>
        <p:cNvGrpSpPr/>
        <p:nvPr/>
      </p:nvGrpSpPr>
      <p:grpSpPr>
        <a:xfrm>
          <a:off x="0" y="0"/>
          <a:ext cx="0" cy="0"/>
          <a:chOff x="0" y="0"/>
          <a:chExt cx="0" cy="0"/>
        </a:xfrm>
      </p:grpSpPr>
      <p:sp>
        <p:nvSpPr>
          <p:cNvPr id="84" name="Google Shape;84;p26"/>
          <p:cNvSpPr txBox="1"/>
          <p:nvPr>
            <p:ph type="title"/>
          </p:nvPr>
        </p:nvSpPr>
        <p:spPr>
          <a:xfrm>
            <a:off x="866217" y="3600440"/>
            <a:ext cx="6619243"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p:nvPr>
            <p:ph idx="2" type="pic"/>
          </p:nvPr>
        </p:nvSpPr>
        <p:spPr>
          <a:xfrm>
            <a:off x="866216" y="514350"/>
            <a:ext cx="6619244" cy="27305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86" name="Google Shape;86;p26"/>
          <p:cNvSpPr txBox="1"/>
          <p:nvPr>
            <p:ph idx="1" type="body"/>
          </p:nvPr>
        </p:nvSpPr>
        <p:spPr>
          <a:xfrm>
            <a:off x="866217" y="4025494"/>
            <a:ext cx="6619242" cy="37028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720"/>
              <a:buNone/>
              <a:defRPr sz="90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87" name="Google Shape;87;p2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27"/>
          <p:cNvSpPr txBox="1"/>
          <p:nvPr>
            <p:ph type="title"/>
          </p:nvPr>
        </p:nvSpPr>
        <p:spPr>
          <a:xfrm>
            <a:off x="866216" y="1085850"/>
            <a:ext cx="6619244" cy="148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 type="body"/>
          </p:nvPr>
        </p:nvSpPr>
        <p:spPr>
          <a:xfrm>
            <a:off x="866216" y="2743200"/>
            <a:ext cx="6619244" cy="17716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50"/>
              </a:spcBef>
              <a:spcAft>
                <a:spcPts val="0"/>
              </a:spcAft>
              <a:buSzPts val="1080"/>
              <a:buNone/>
              <a:defRPr sz="13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93" name="Google Shape;93;p2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28"/>
          <p:cNvSpPr txBox="1"/>
          <p:nvPr>
            <p:ph type="title"/>
          </p:nvPr>
        </p:nvSpPr>
        <p:spPr>
          <a:xfrm>
            <a:off x="1181101" y="1085850"/>
            <a:ext cx="5999486" cy="174253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447800" y="2828380"/>
            <a:ext cx="5459737" cy="2566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b="0" i="0" sz="1050" cap="small">
                <a:solidFill>
                  <a:srgbClr val="86D1D8"/>
                </a:solidFill>
                <a:latin typeface="Century Gothic"/>
                <a:ea typeface="Century Gothic"/>
                <a:cs typeface="Century Gothic"/>
                <a:sym typeface="Century Gothic"/>
              </a:defRPr>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99" name="Google Shape;99;p28"/>
          <p:cNvSpPr txBox="1"/>
          <p:nvPr>
            <p:ph idx="2" type="body"/>
          </p:nvPr>
        </p:nvSpPr>
        <p:spPr>
          <a:xfrm>
            <a:off x="866216" y="3262993"/>
            <a:ext cx="6619244" cy="12573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50"/>
              </a:spcBef>
              <a:spcAft>
                <a:spcPts val="0"/>
              </a:spcAft>
              <a:buSzPts val="1080"/>
              <a:buNone/>
              <a:defRPr sz="13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00" name="Google Shape;100;p2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28"/>
          <p:cNvSpPr txBox="1"/>
          <p:nvPr/>
        </p:nvSpPr>
        <p:spPr>
          <a:xfrm>
            <a:off x="673721" y="728440"/>
            <a:ext cx="601434" cy="150041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150"/>
              <a:buFont typeface="Arial"/>
              <a:buNone/>
            </a:pPr>
            <a:r>
              <a:rPr b="0" i="0" lang="en-GB" sz="915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28"/>
          <p:cNvSpPr txBox="1"/>
          <p:nvPr/>
        </p:nvSpPr>
        <p:spPr>
          <a:xfrm>
            <a:off x="6997868" y="1960341"/>
            <a:ext cx="601434" cy="150041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150"/>
              <a:buFont typeface="Arial"/>
              <a:buNone/>
            </a:pPr>
            <a:r>
              <a:rPr b="0" i="0" lang="en-GB" sz="915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29"/>
          <p:cNvSpPr txBox="1"/>
          <p:nvPr>
            <p:ph type="title"/>
          </p:nvPr>
        </p:nvSpPr>
        <p:spPr>
          <a:xfrm>
            <a:off x="866216" y="2343151"/>
            <a:ext cx="6619245" cy="123988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9"/>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200"/>
              <a:buNone/>
              <a:defRPr sz="1500" cap="none">
                <a:solidFill>
                  <a:srgbClr val="86D1D8"/>
                </a:solidFill>
              </a:defRPr>
            </a:lvl1pPr>
            <a:lvl2pPr indent="-228600" lvl="1" marL="914400" algn="l">
              <a:lnSpc>
                <a:spcPct val="100000"/>
              </a:lnSpc>
              <a:spcBef>
                <a:spcPts val="750"/>
              </a:spcBef>
              <a:spcAft>
                <a:spcPts val="0"/>
              </a:spcAft>
              <a:buSzPts val="1080"/>
              <a:buNone/>
              <a:defRPr sz="1350">
                <a:solidFill>
                  <a:schemeClr val="lt1"/>
                </a:solidFill>
              </a:defRPr>
            </a:lvl2pPr>
            <a:lvl3pPr indent="-228600" lvl="2" marL="1371600" algn="l">
              <a:lnSpc>
                <a:spcPct val="100000"/>
              </a:lnSpc>
              <a:spcBef>
                <a:spcPts val="750"/>
              </a:spcBef>
              <a:spcAft>
                <a:spcPts val="0"/>
              </a:spcAft>
              <a:buSzPts val="960"/>
              <a:buNone/>
              <a:defRPr sz="1200">
                <a:solidFill>
                  <a:schemeClr val="lt1"/>
                </a:solidFill>
              </a:defRPr>
            </a:lvl3pPr>
            <a:lvl4pPr indent="-228600" lvl="3" marL="1828800" algn="l">
              <a:lnSpc>
                <a:spcPct val="100000"/>
              </a:lnSpc>
              <a:spcBef>
                <a:spcPts val="750"/>
              </a:spcBef>
              <a:spcAft>
                <a:spcPts val="0"/>
              </a:spcAft>
              <a:buSzPts val="840"/>
              <a:buNone/>
              <a:defRPr sz="1050">
                <a:solidFill>
                  <a:schemeClr val="lt1"/>
                </a:solidFill>
              </a:defRPr>
            </a:lvl4pPr>
            <a:lvl5pPr indent="-228600" lvl="4" marL="2286000" algn="l">
              <a:lnSpc>
                <a:spcPct val="100000"/>
              </a:lnSpc>
              <a:spcBef>
                <a:spcPts val="750"/>
              </a:spcBef>
              <a:spcAft>
                <a:spcPts val="0"/>
              </a:spcAft>
              <a:buSzPts val="840"/>
              <a:buNone/>
              <a:defRPr sz="1050">
                <a:solidFill>
                  <a:schemeClr val="lt1"/>
                </a:solidFill>
              </a:defRPr>
            </a:lvl5pPr>
            <a:lvl6pPr indent="-228600" lvl="5" marL="2743200" algn="l">
              <a:lnSpc>
                <a:spcPct val="100000"/>
              </a:lnSpc>
              <a:spcBef>
                <a:spcPts val="750"/>
              </a:spcBef>
              <a:spcAft>
                <a:spcPts val="0"/>
              </a:spcAft>
              <a:buSzPts val="840"/>
              <a:buNone/>
              <a:defRPr sz="1050">
                <a:solidFill>
                  <a:schemeClr val="lt1"/>
                </a:solidFill>
              </a:defRPr>
            </a:lvl6pPr>
            <a:lvl7pPr indent="-228600" lvl="6" marL="3200400" algn="l">
              <a:lnSpc>
                <a:spcPct val="100000"/>
              </a:lnSpc>
              <a:spcBef>
                <a:spcPts val="750"/>
              </a:spcBef>
              <a:spcAft>
                <a:spcPts val="0"/>
              </a:spcAft>
              <a:buSzPts val="840"/>
              <a:buNone/>
              <a:defRPr sz="1050">
                <a:solidFill>
                  <a:schemeClr val="lt1"/>
                </a:solidFill>
              </a:defRPr>
            </a:lvl7pPr>
            <a:lvl8pPr indent="-228600" lvl="7" marL="3657600" algn="l">
              <a:lnSpc>
                <a:spcPct val="100000"/>
              </a:lnSpc>
              <a:spcBef>
                <a:spcPts val="750"/>
              </a:spcBef>
              <a:spcAft>
                <a:spcPts val="0"/>
              </a:spcAft>
              <a:buSzPts val="840"/>
              <a:buNone/>
              <a:defRPr sz="1050">
                <a:solidFill>
                  <a:schemeClr val="lt1"/>
                </a:solidFill>
              </a:defRPr>
            </a:lvl8pPr>
            <a:lvl9pPr indent="-228600" lvl="8" marL="4114800" algn="l">
              <a:lnSpc>
                <a:spcPct val="100000"/>
              </a:lnSpc>
              <a:spcBef>
                <a:spcPts val="750"/>
              </a:spcBef>
              <a:spcAft>
                <a:spcPts val="0"/>
              </a:spcAft>
              <a:buSzPts val="840"/>
              <a:buNone/>
              <a:defRPr sz="1050">
                <a:solidFill>
                  <a:schemeClr val="lt1"/>
                </a:solidFill>
              </a:defRPr>
            </a:lvl9pPr>
          </a:lstStyle>
          <a:p/>
        </p:txBody>
      </p:sp>
      <p:sp>
        <p:nvSpPr>
          <p:cNvPr id="108" name="Google Shape;108;p2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1" name="Shape 111"/>
        <p:cNvGrpSpPr/>
        <p:nvPr/>
      </p:nvGrpSpPr>
      <p:grpSpPr>
        <a:xfrm>
          <a:off x="0" y="0"/>
          <a:ext cx="0" cy="0"/>
          <a:chOff x="0" y="0"/>
          <a:chExt cx="0" cy="0"/>
        </a:xfrm>
      </p:grpSpPr>
      <p:sp>
        <p:nvSpPr>
          <p:cNvPr id="112" name="Google Shape;112;p30"/>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150"/>
              <a:buFont typeface="Century Gothic"/>
              <a:buNone/>
              <a:defRPr sz="31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0"/>
          <p:cNvSpPr txBox="1"/>
          <p:nvPr>
            <p:ph idx="1" type="body"/>
          </p:nvPr>
        </p:nvSpPr>
        <p:spPr>
          <a:xfrm>
            <a:off x="474710" y="1485900"/>
            <a:ext cx="2210150"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14" name="Google Shape;114;p30"/>
          <p:cNvSpPr txBox="1"/>
          <p:nvPr>
            <p:ph idx="2" type="body"/>
          </p:nvPr>
        </p:nvSpPr>
        <p:spPr>
          <a:xfrm>
            <a:off x="489347" y="2000250"/>
            <a:ext cx="2195513" cy="26920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15" name="Google Shape;115;p30"/>
          <p:cNvSpPr txBox="1"/>
          <p:nvPr>
            <p:ph idx="3" type="body"/>
          </p:nvPr>
        </p:nvSpPr>
        <p:spPr>
          <a:xfrm>
            <a:off x="2912745" y="1485900"/>
            <a:ext cx="2202181"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16" name="Google Shape;116;p30"/>
          <p:cNvSpPr txBox="1"/>
          <p:nvPr>
            <p:ph idx="4" type="body"/>
          </p:nvPr>
        </p:nvSpPr>
        <p:spPr>
          <a:xfrm>
            <a:off x="2904829" y="2000250"/>
            <a:ext cx="2210096" cy="26920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17" name="Google Shape;117;p30"/>
          <p:cNvSpPr txBox="1"/>
          <p:nvPr>
            <p:ph idx="5" type="body"/>
          </p:nvPr>
        </p:nvSpPr>
        <p:spPr>
          <a:xfrm>
            <a:off x="5343525" y="1485900"/>
            <a:ext cx="2199085"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18" name="Google Shape;118;p30"/>
          <p:cNvSpPr txBox="1"/>
          <p:nvPr>
            <p:ph idx="6" type="body"/>
          </p:nvPr>
        </p:nvSpPr>
        <p:spPr>
          <a:xfrm>
            <a:off x="5343525" y="2000250"/>
            <a:ext cx="2199085" cy="26920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cxnSp>
        <p:nvCxnSpPr>
          <p:cNvPr id="119" name="Google Shape;119;p30"/>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0" name="Google Shape;120;p30"/>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1" name="Google Shape;121;p3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24" name="Shape 124"/>
        <p:cNvGrpSpPr/>
        <p:nvPr/>
      </p:nvGrpSpPr>
      <p:grpSpPr>
        <a:xfrm>
          <a:off x="0" y="0"/>
          <a:ext cx="0" cy="0"/>
          <a:chOff x="0" y="0"/>
          <a:chExt cx="0" cy="0"/>
        </a:xfrm>
      </p:grpSpPr>
      <p:sp>
        <p:nvSpPr>
          <p:cNvPr id="125" name="Google Shape;125;p3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150"/>
              <a:buFont typeface="Century Gothic"/>
              <a:buNone/>
              <a:defRPr sz="31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1"/>
          <p:cNvSpPr txBox="1"/>
          <p:nvPr>
            <p:ph idx="1" type="body"/>
          </p:nvPr>
        </p:nvSpPr>
        <p:spPr>
          <a:xfrm>
            <a:off x="489347" y="3188212"/>
            <a:ext cx="2205038"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27" name="Google Shape;127;p31"/>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28" name="Google Shape;128;p31"/>
          <p:cNvSpPr txBox="1"/>
          <p:nvPr>
            <p:ph idx="3" type="body"/>
          </p:nvPr>
        </p:nvSpPr>
        <p:spPr>
          <a:xfrm>
            <a:off x="489347" y="3620409"/>
            <a:ext cx="2205038" cy="494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29" name="Google Shape;129;p31"/>
          <p:cNvSpPr txBox="1"/>
          <p:nvPr>
            <p:ph idx="4" type="body"/>
          </p:nvPr>
        </p:nvSpPr>
        <p:spPr>
          <a:xfrm>
            <a:off x="2917032" y="3188212"/>
            <a:ext cx="219789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30" name="Google Shape;130;p31"/>
          <p:cNvSpPr/>
          <p:nvPr>
            <p:ph idx="5" type="pic"/>
          </p:nvPr>
        </p:nvSpPr>
        <p:spPr>
          <a:xfrm>
            <a:off x="2917031" y="1657350"/>
            <a:ext cx="2197894" cy="1143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31" name="Google Shape;131;p31"/>
          <p:cNvSpPr txBox="1"/>
          <p:nvPr>
            <p:ph idx="6" type="body"/>
          </p:nvPr>
        </p:nvSpPr>
        <p:spPr>
          <a:xfrm>
            <a:off x="2916016" y="3620408"/>
            <a:ext cx="2200805" cy="494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32" name="Google Shape;132;p31"/>
          <p:cNvSpPr txBox="1"/>
          <p:nvPr>
            <p:ph idx="7" type="body"/>
          </p:nvPr>
        </p:nvSpPr>
        <p:spPr>
          <a:xfrm>
            <a:off x="5343525" y="3188212"/>
            <a:ext cx="2199085"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33" name="Google Shape;133;p31"/>
          <p:cNvSpPr/>
          <p:nvPr>
            <p:ph idx="8" type="pic"/>
          </p:nvPr>
        </p:nvSpPr>
        <p:spPr>
          <a:xfrm>
            <a:off x="5343525" y="1657350"/>
            <a:ext cx="2199085" cy="1143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75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34" name="Google Shape;134;p31"/>
          <p:cNvSpPr txBox="1"/>
          <p:nvPr>
            <p:ph idx="9" type="body"/>
          </p:nvPr>
        </p:nvSpPr>
        <p:spPr>
          <a:xfrm>
            <a:off x="5343432" y="3620406"/>
            <a:ext cx="2201998" cy="494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cxnSp>
        <p:nvCxnSpPr>
          <p:cNvPr id="135" name="Google Shape;135;p31"/>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36" name="Google Shape;136;p31"/>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37" name="Google Shape;137;p3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0" name="Shape 140"/>
        <p:cNvGrpSpPr/>
        <p:nvPr/>
      </p:nvGrpSpPr>
      <p:grpSpPr>
        <a:xfrm>
          <a:off x="0" y="0"/>
          <a:ext cx="0" cy="0"/>
          <a:chOff x="0" y="0"/>
          <a:chExt cx="0" cy="0"/>
        </a:xfrm>
      </p:grpSpPr>
      <p:sp>
        <p:nvSpPr>
          <p:cNvPr id="141" name="Google Shape;141;p32"/>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2"/>
          <p:cNvSpPr txBox="1"/>
          <p:nvPr>
            <p:ph idx="1" type="body"/>
          </p:nvPr>
        </p:nvSpPr>
        <p:spPr>
          <a:xfrm rot="5400000">
            <a:off x="2609131" y="-241959"/>
            <a:ext cx="3146611" cy="670990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43" name="Google Shape;143;p3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6" name="Shape 146"/>
        <p:cNvGrpSpPr/>
        <p:nvPr/>
      </p:nvGrpSpPr>
      <p:grpSpPr>
        <a:xfrm>
          <a:off x="0" y="0"/>
          <a:ext cx="0" cy="0"/>
          <a:chOff x="0" y="0"/>
          <a:chExt cx="0" cy="0"/>
        </a:xfrm>
      </p:grpSpPr>
      <p:sp>
        <p:nvSpPr>
          <p:cNvPr id="147" name="Google Shape;147;p33"/>
          <p:cNvSpPr txBox="1"/>
          <p:nvPr>
            <p:ph type="title"/>
          </p:nvPr>
        </p:nvSpPr>
        <p:spPr>
          <a:xfrm rot="5400000">
            <a:off x="4700588" y="1850231"/>
            <a:ext cx="4369594" cy="131445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3"/>
          <p:cNvSpPr txBox="1"/>
          <p:nvPr>
            <p:ph idx="1" type="body"/>
          </p:nvPr>
        </p:nvSpPr>
        <p:spPr>
          <a:xfrm rot="5400000">
            <a:off x="1259683" y="-104773"/>
            <a:ext cx="4026693" cy="556736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49" name="Google Shape;149;p3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800"/>
              <a:buFont typeface="Century Gothic"/>
              <a:buNone/>
              <a:defRPr/>
            </a:lvl1pPr>
            <a:lvl2pPr lvl="1" algn="l">
              <a:lnSpc>
                <a:spcPct val="100000"/>
              </a:lnSpc>
              <a:spcBef>
                <a:spcPts val="0"/>
              </a:spcBef>
              <a:spcAft>
                <a:spcPts val="0"/>
              </a:spcAft>
              <a:buClr>
                <a:schemeClr val="lt2"/>
              </a:buClr>
              <a:buSzPts val="2800"/>
              <a:buNone/>
              <a:defRPr/>
            </a:lvl2pPr>
            <a:lvl3pPr lvl="2" algn="l">
              <a:lnSpc>
                <a:spcPct val="100000"/>
              </a:lnSpc>
              <a:spcBef>
                <a:spcPts val="0"/>
              </a:spcBef>
              <a:spcAft>
                <a:spcPts val="0"/>
              </a:spcAft>
              <a:buClr>
                <a:schemeClr val="lt2"/>
              </a:buClr>
              <a:buSzPts val="2800"/>
              <a:buNone/>
              <a:defRPr/>
            </a:lvl3pPr>
            <a:lvl4pPr lvl="3" algn="l">
              <a:lnSpc>
                <a:spcPct val="100000"/>
              </a:lnSpc>
              <a:spcBef>
                <a:spcPts val="0"/>
              </a:spcBef>
              <a:spcAft>
                <a:spcPts val="0"/>
              </a:spcAft>
              <a:buClr>
                <a:schemeClr val="lt2"/>
              </a:buClr>
              <a:buSzPts val="2800"/>
              <a:buNone/>
              <a:defRPr/>
            </a:lvl4pPr>
            <a:lvl5pPr lvl="4" algn="l">
              <a:lnSpc>
                <a:spcPct val="100000"/>
              </a:lnSpc>
              <a:spcBef>
                <a:spcPts val="0"/>
              </a:spcBef>
              <a:spcAft>
                <a:spcPts val="0"/>
              </a:spcAft>
              <a:buClr>
                <a:schemeClr val="lt2"/>
              </a:buClr>
              <a:buSzPts val="2800"/>
              <a:buNone/>
              <a:defRPr/>
            </a:lvl5pPr>
            <a:lvl6pPr lvl="5" algn="l">
              <a:lnSpc>
                <a:spcPct val="100000"/>
              </a:lnSpc>
              <a:spcBef>
                <a:spcPts val="0"/>
              </a:spcBef>
              <a:spcAft>
                <a:spcPts val="0"/>
              </a:spcAft>
              <a:buClr>
                <a:schemeClr val="lt2"/>
              </a:buClr>
              <a:buSzPts val="2800"/>
              <a:buNone/>
              <a:defRPr/>
            </a:lvl6pPr>
            <a:lvl7pPr lvl="6" algn="l">
              <a:lnSpc>
                <a:spcPct val="100000"/>
              </a:lnSpc>
              <a:spcBef>
                <a:spcPts val="0"/>
              </a:spcBef>
              <a:spcAft>
                <a:spcPts val="0"/>
              </a:spcAft>
              <a:buClr>
                <a:schemeClr val="lt2"/>
              </a:buClr>
              <a:buSzPts val="2800"/>
              <a:buNone/>
              <a:defRPr/>
            </a:lvl7pPr>
            <a:lvl8pPr lvl="7" algn="l">
              <a:lnSpc>
                <a:spcPct val="100000"/>
              </a:lnSpc>
              <a:spcBef>
                <a:spcPts val="0"/>
              </a:spcBef>
              <a:spcAft>
                <a:spcPts val="0"/>
              </a:spcAft>
              <a:buClr>
                <a:schemeClr val="lt2"/>
              </a:buClr>
              <a:buSzPts val="2800"/>
              <a:buNone/>
              <a:defRPr/>
            </a:lvl8pPr>
            <a:lvl9pPr lvl="8" algn="l">
              <a:lnSpc>
                <a:spcPct val="100000"/>
              </a:lnSpc>
              <a:spcBef>
                <a:spcPts val="0"/>
              </a:spcBef>
              <a:spcAft>
                <a:spcPts val="0"/>
              </a:spcAft>
              <a:buClr>
                <a:schemeClr val="lt2"/>
              </a:buClr>
              <a:buSzPts val="2800"/>
              <a:buNone/>
              <a:defRPr/>
            </a:lvl9pPr>
          </a:lstStyle>
          <a:p/>
        </p:txBody>
      </p:sp>
      <p:sp>
        <p:nvSpPr>
          <p:cNvPr id="25" name="Google Shape;25;p16"/>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a:lvl1pPr>
            <a:lvl2pPr indent="-298450" lvl="1" marL="914400" algn="l">
              <a:lnSpc>
                <a:spcPct val="100000"/>
              </a:lnSpc>
              <a:spcBef>
                <a:spcPts val="1600"/>
              </a:spcBef>
              <a:spcAft>
                <a:spcPts val="0"/>
              </a:spcAft>
              <a:buSzPts val="1100"/>
              <a:buChar char="○"/>
              <a:defRPr/>
            </a:lvl2pPr>
            <a:lvl3pPr indent="-298450" lvl="2" marL="1371600" algn="l">
              <a:lnSpc>
                <a:spcPct val="100000"/>
              </a:lnSpc>
              <a:spcBef>
                <a:spcPts val="1600"/>
              </a:spcBef>
              <a:spcAft>
                <a:spcPts val="0"/>
              </a:spcAft>
              <a:buSzPts val="1100"/>
              <a:buChar char="■"/>
              <a:defRPr/>
            </a:lvl3pPr>
            <a:lvl4pPr indent="-298450" lvl="3" marL="1828800" algn="l">
              <a:lnSpc>
                <a:spcPct val="100000"/>
              </a:lnSpc>
              <a:spcBef>
                <a:spcPts val="1600"/>
              </a:spcBef>
              <a:spcAft>
                <a:spcPts val="0"/>
              </a:spcAft>
              <a:buSzPts val="1100"/>
              <a:buChar char="●"/>
              <a:defRPr/>
            </a:lvl4pPr>
            <a:lvl5pPr indent="-298450" lvl="4" marL="2286000" algn="l">
              <a:lnSpc>
                <a:spcPct val="100000"/>
              </a:lnSpc>
              <a:spcBef>
                <a:spcPts val="1600"/>
              </a:spcBef>
              <a:spcAft>
                <a:spcPts val="0"/>
              </a:spcAft>
              <a:buSzPts val="1100"/>
              <a:buChar char="○"/>
              <a:defRPr/>
            </a:lvl5pPr>
            <a:lvl6pPr indent="-298450" lvl="5" marL="2743200" algn="l">
              <a:lnSpc>
                <a:spcPct val="100000"/>
              </a:lnSpc>
              <a:spcBef>
                <a:spcPts val="1600"/>
              </a:spcBef>
              <a:spcAft>
                <a:spcPts val="0"/>
              </a:spcAft>
              <a:buSzPts val="1100"/>
              <a:buChar char="■"/>
              <a:defRPr/>
            </a:lvl6pPr>
            <a:lvl7pPr indent="-298450" lvl="6" marL="3200400" algn="l">
              <a:lnSpc>
                <a:spcPct val="100000"/>
              </a:lnSpc>
              <a:spcBef>
                <a:spcPts val="1600"/>
              </a:spcBef>
              <a:spcAft>
                <a:spcPts val="0"/>
              </a:spcAft>
              <a:buSzPts val="1100"/>
              <a:buChar char="●"/>
              <a:defRPr/>
            </a:lvl7pPr>
            <a:lvl8pPr indent="-298450" lvl="7" marL="3657600" algn="l">
              <a:lnSpc>
                <a:spcPct val="100000"/>
              </a:lnSpc>
              <a:spcBef>
                <a:spcPts val="1600"/>
              </a:spcBef>
              <a:spcAft>
                <a:spcPts val="0"/>
              </a:spcAft>
              <a:buSzPts val="1100"/>
              <a:buChar char="○"/>
              <a:defRPr/>
            </a:lvl8pPr>
            <a:lvl9pPr indent="-298450" lvl="8" marL="4114800" algn="l">
              <a:lnSpc>
                <a:spcPct val="100000"/>
              </a:lnSpc>
              <a:spcBef>
                <a:spcPts val="1600"/>
              </a:spcBef>
              <a:spcAft>
                <a:spcPts val="1600"/>
              </a:spcAft>
              <a:buSzPts val="1100"/>
              <a:buChar char="■"/>
              <a:defRPr/>
            </a:lvl9pPr>
          </a:lstStyle>
          <a:p/>
        </p:txBody>
      </p:sp>
      <p:sp>
        <p:nvSpPr>
          <p:cNvPr id="26" name="Google Shape;26;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2800"/>
              <a:buFont typeface="Century Gothic"/>
              <a:buNone/>
              <a:defRPr/>
            </a:lvl1pPr>
            <a:lvl2pPr lvl="1" algn="l">
              <a:lnSpc>
                <a:spcPct val="100000"/>
              </a:lnSpc>
              <a:spcBef>
                <a:spcPts val="0"/>
              </a:spcBef>
              <a:spcAft>
                <a:spcPts val="0"/>
              </a:spcAft>
              <a:buClr>
                <a:schemeClr val="lt2"/>
              </a:buClr>
              <a:buSzPts val="2800"/>
              <a:buNone/>
              <a:defRPr/>
            </a:lvl2pPr>
            <a:lvl3pPr lvl="2" algn="l">
              <a:lnSpc>
                <a:spcPct val="100000"/>
              </a:lnSpc>
              <a:spcBef>
                <a:spcPts val="0"/>
              </a:spcBef>
              <a:spcAft>
                <a:spcPts val="0"/>
              </a:spcAft>
              <a:buClr>
                <a:schemeClr val="lt2"/>
              </a:buClr>
              <a:buSzPts val="2800"/>
              <a:buNone/>
              <a:defRPr/>
            </a:lvl3pPr>
            <a:lvl4pPr lvl="3" algn="l">
              <a:lnSpc>
                <a:spcPct val="100000"/>
              </a:lnSpc>
              <a:spcBef>
                <a:spcPts val="0"/>
              </a:spcBef>
              <a:spcAft>
                <a:spcPts val="0"/>
              </a:spcAft>
              <a:buClr>
                <a:schemeClr val="lt2"/>
              </a:buClr>
              <a:buSzPts val="2800"/>
              <a:buNone/>
              <a:defRPr/>
            </a:lvl4pPr>
            <a:lvl5pPr lvl="4" algn="l">
              <a:lnSpc>
                <a:spcPct val="100000"/>
              </a:lnSpc>
              <a:spcBef>
                <a:spcPts val="0"/>
              </a:spcBef>
              <a:spcAft>
                <a:spcPts val="0"/>
              </a:spcAft>
              <a:buClr>
                <a:schemeClr val="lt2"/>
              </a:buClr>
              <a:buSzPts val="2800"/>
              <a:buNone/>
              <a:defRPr/>
            </a:lvl5pPr>
            <a:lvl6pPr lvl="5" algn="l">
              <a:lnSpc>
                <a:spcPct val="100000"/>
              </a:lnSpc>
              <a:spcBef>
                <a:spcPts val="0"/>
              </a:spcBef>
              <a:spcAft>
                <a:spcPts val="0"/>
              </a:spcAft>
              <a:buClr>
                <a:schemeClr val="lt2"/>
              </a:buClr>
              <a:buSzPts val="2800"/>
              <a:buNone/>
              <a:defRPr/>
            </a:lvl6pPr>
            <a:lvl7pPr lvl="6" algn="l">
              <a:lnSpc>
                <a:spcPct val="100000"/>
              </a:lnSpc>
              <a:spcBef>
                <a:spcPts val="0"/>
              </a:spcBef>
              <a:spcAft>
                <a:spcPts val="0"/>
              </a:spcAft>
              <a:buClr>
                <a:schemeClr val="lt2"/>
              </a:buClr>
              <a:buSzPts val="2800"/>
              <a:buNone/>
              <a:defRPr/>
            </a:lvl7pPr>
            <a:lvl8pPr lvl="7" algn="l">
              <a:lnSpc>
                <a:spcPct val="100000"/>
              </a:lnSpc>
              <a:spcBef>
                <a:spcPts val="0"/>
              </a:spcBef>
              <a:spcAft>
                <a:spcPts val="0"/>
              </a:spcAft>
              <a:buClr>
                <a:schemeClr val="lt2"/>
              </a:buClr>
              <a:buSzPts val="2800"/>
              <a:buNone/>
              <a:defRPr/>
            </a:lvl8pPr>
            <a:lvl9pPr lvl="8" algn="l">
              <a:lnSpc>
                <a:spcPct val="100000"/>
              </a:lnSpc>
              <a:spcBef>
                <a:spcPts val="0"/>
              </a:spcBef>
              <a:spcAft>
                <a:spcPts val="0"/>
              </a:spcAft>
              <a:buClr>
                <a:schemeClr val="lt2"/>
              </a:buClr>
              <a:buSzPts val="2800"/>
              <a:buNone/>
              <a:defRPr/>
            </a:lvl9pPr>
          </a:lstStyle>
          <a:p/>
        </p:txBody>
      </p:sp>
      <p:sp>
        <p:nvSpPr>
          <p:cNvPr id="29" name="Google Shape;29;p1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a:lvl1pPr>
            <a:lvl2pPr indent="-298450" lvl="1" marL="914400" algn="l">
              <a:lnSpc>
                <a:spcPct val="100000"/>
              </a:lnSpc>
              <a:spcBef>
                <a:spcPts val="1600"/>
              </a:spcBef>
              <a:spcAft>
                <a:spcPts val="0"/>
              </a:spcAft>
              <a:buSzPts val="1100"/>
              <a:buChar char="○"/>
              <a:defRPr/>
            </a:lvl2pPr>
            <a:lvl3pPr indent="-298450" lvl="2" marL="1371600" algn="l">
              <a:lnSpc>
                <a:spcPct val="100000"/>
              </a:lnSpc>
              <a:spcBef>
                <a:spcPts val="1600"/>
              </a:spcBef>
              <a:spcAft>
                <a:spcPts val="0"/>
              </a:spcAft>
              <a:buSzPts val="1100"/>
              <a:buChar char="■"/>
              <a:defRPr/>
            </a:lvl3pPr>
            <a:lvl4pPr indent="-298450" lvl="3" marL="1828800" algn="l">
              <a:lnSpc>
                <a:spcPct val="100000"/>
              </a:lnSpc>
              <a:spcBef>
                <a:spcPts val="1600"/>
              </a:spcBef>
              <a:spcAft>
                <a:spcPts val="0"/>
              </a:spcAft>
              <a:buSzPts val="1100"/>
              <a:buChar char="●"/>
              <a:defRPr/>
            </a:lvl4pPr>
            <a:lvl5pPr indent="-298450" lvl="4" marL="2286000" algn="l">
              <a:lnSpc>
                <a:spcPct val="100000"/>
              </a:lnSpc>
              <a:spcBef>
                <a:spcPts val="1600"/>
              </a:spcBef>
              <a:spcAft>
                <a:spcPts val="0"/>
              </a:spcAft>
              <a:buSzPts val="1100"/>
              <a:buChar char="○"/>
              <a:defRPr/>
            </a:lvl5pPr>
            <a:lvl6pPr indent="-298450" lvl="5" marL="2743200" algn="l">
              <a:lnSpc>
                <a:spcPct val="100000"/>
              </a:lnSpc>
              <a:spcBef>
                <a:spcPts val="1600"/>
              </a:spcBef>
              <a:spcAft>
                <a:spcPts val="0"/>
              </a:spcAft>
              <a:buSzPts val="1100"/>
              <a:buChar char="■"/>
              <a:defRPr/>
            </a:lvl6pPr>
            <a:lvl7pPr indent="-298450" lvl="6" marL="3200400" algn="l">
              <a:lnSpc>
                <a:spcPct val="100000"/>
              </a:lnSpc>
              <a:spcBef>
                <a:spcPts val="1600"/>
              </a:spcBef>
              <a:spcAft>
                <a:spcPts val="0"/>
              </a:spcAft>
              <a:buSzPts val="1100"/>
              <a:buChar char="●"/>
              <a:defRPr/>
            </a:lvl7pPr>
            <a:lvl8pPr indent="-298450" lvl="7" marL="3657600" algn="l">
              <a:lnSpc>
                <a:spcPct val="100000"/>
              </a:lnSpc>
              <a:spcBef>
                <a:spcPts val="1600"/>
              </a:spcBef>
              <a:spcAft>
                <a:spcPts val="0"/>
              </a:spcAft>
              <a:buSzPts val="1100"/>
              <a:buChar char="○"/>
              <a:defRPr/>
            </a:lvl8pPr>
            <a:lvl9pPr indent="-298450" lvl="8" marL="4114800" algn="l">
              <a:lnSpc>
                <a:spcPct val="100000"/>
              </a:lnSpc>
              <a:spcBef>
                <a:spcPts val="1600"/>
              </a:spcBef>
              <a:spcAft>
                <a:spcPts val="1600"/>
              </a:spcAft>
              <a:buSzPts val="1100"/>
              <a:buChar char="■"/>
              <a:defRPr/>
            </a:lvl9pPr>
          </a:lstStyle>
          <a:p/>
        </p:txBody>
      </p:sp>
      <p:sp>
        <p:nvSpPr>
          <p:cNvPr id="30" name="Google Shape;30;p1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SzPts val="1300"/>
              <a:buChar char="●"/>
              <a:defRPr/>
            </a:lvl1pPr>
            <a:lvl2pPr indent="-298450" lvl="1" marL="914400" algn="l">
              <a:lnSpc>
                <a:spcPct val="100000"/>
              </a:lnSpc>
              <a:spcBef>
                <a:spcPts val="1600"/>
              </a:spcBef>
              <a:spcAft>
                <a:spcPts val="0"/>
              </a:spcAft>
              <a:buSzPts val="1100"/>
              <a:buChar char="○"/>
              <a:defRPr/>
            </a:lvl2pPr>
            <a:lvl3pPr indent="-298450" lvl="2" marL="1371600" algn="l">
              <a:lnSpc>
                <a:spcPct val="100000"/>
              </a:lnSpc>
              <a:spcBef>
                <a:spcPts val="1600"/>
              </a:spcBef>
              <a:spcAft>
                <a:spcPts val="0"/>
              </a:spcAft>
              <a:buSzPts val="1100"/>
              <a:buChar char="■"/>
              <a:defRPr/>
            </a:lvl3pPr>
            <a:lvl4pPr indent="-298450" lvl="3" marL="1828800" algn="l">
              <a:lnSpc>
                <a:spcPct val="100000"/>
              </a:lnSpc>
              <a:spcBef>
                <a:spcPts val="1600"/>
              </a:spcBef>
              <a:spcAft>
                <a:spcPts val="0"/>
              </a:spcAft>
              <a:buSzPts val="1100"/>
              <a:buChar char="●"/>
              <a:defRPr/>
            </a:lvl4pPr>
            <a:lvl5pPr indent="-298450" lvl="4" marL="2286000" algn="l">
              <a:lnSpc>
                <a:spcPct val="100000"/>
              </a:lnSpc>
              <a:spcBef>
                <a:spcPts val="1600"/>
              </a:spcBef>
              <a:spcAft>
                <a:spcPts val="0"/>
              </a:spcAft>
              <a:buSzPts val="1100"/>
              <a:buChar char="○"/>
              <a:defRPr/>
            </a:lvl5pPr>
            <a:lvl6pPr indent="-298450" lvl="5" marL="2743200" algn="l">
              <a:lnSpc>
                <a:spcPct val="100000"/>
              </a:lnSpc>
              <a:spcBef>
                <a:spcPts val="1600"/>
              </a:spcBef>
              <a:spcAft>
                <a:spcPts val="0"/>
              </a:spcAft>
              <a:buSzPts val="1100"/>
              <a:buChar char="■"/>
              <a:defRPr/>
            </a:lvl6pPr>
            <a:lvl7pPr indent="-298450" lvl="6" marL="3200400" algn="l">
              <a:lnSpc>
                <a:spcPct val="100000"/>
              </a:lnSpc>
              <a:spcBef>
                <a:spcPts val="1600"/>
              </a:spcBef>
              <a:spcAft>
                <a:spcPts val="0"/>
              </a:spcAft>
              <a:buSzPts val="1100"/>
              <a:buChar char="●"/>
              <a:defRPr/>
            </a:lvl7pPr>
            <a:lvl8pPr indent="-298450" lvl="7" marL="3657600" algn="l">
              <a:lnSpc>
                <a:spcPct val="100000"/>
              </a:lnSpc>
              <a:spcBef>
                <a:spcPts val="1600"/>
              </a:spcBef>
              <a:spcAft>
                <a:spcPts val="0"/>
              </a:spcAft>
              <a:buSzPts val="1100"/>
              <a:buChar char="○"/>
              <a:defRPr/>
            </a:lvl8pPr>
            <a:lvl9pPr indent="-298450" lvl="8" marL="4114800" algn="l">
              <a:lnSpc>
                <a:spcPct val="100000"/>
              </a:lnSpc>
              <a:spcBef>
                <a:spcPts val="1600"/>
              </a:spcBef>
              <a:spcAft>
                <a:spcPts val="1600"/>
              </a:spcAft>
              <a:buSzPts val="1100"/>
              <a:buChar char="■"/>
              <a:defRPr/>
            </a:lvl9pPr>
          </a:lstStyle>
          <a:p/>
        </p:txBody>
      </p:sp>
      <p:sp>
        <p:nvSpPr>
          <p:cNvPr id="31" name="Google Shape;31;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18"/>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35" name="Google Shape;35;p1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866217" y="2146300"/>
            <a:ext cx="6619243" cy="143673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200"/>
              <a:buNone/>
              <a:defRPr sz="1500" cap="none">
                <a:solidFill>
                  <a:srgbClr val="86D1D8"/>
                </a:solidFill>
              </a:defRPr>
            </a:lvl1pPr>
            <a:lvl2pPr indent="-228600" lvl="1" marL="914400" algn="l">
              <a:lnSpc>
                <a:spcPct val="100000"/>
              </a:lnSpc>
              <a:spcBef>
                <a:spcPts val="750"/>
              </a:spcBef>
              <a:spcAft>
                <a:spcPts val="0"/>
              </a:spcAft>
              <a:buSzPts val="1080"/>
              <a:buNone/>
              <a:defRPr sz="1350">
                <a:solidFill>
                  <a:schemeClr val="lt1"/>
                </a:solidFill>
              </a:defRPr>
            </a:lvl2pPr>
            <a:lvl3pPr indent="-228600" lvl="2" marL="1371600" algn="l">
              <a:lnSpc>
                <a:spcPct val="100000"/>
              </a:lnSpc>
              <a:spcBef>
                <a:spcPts val="750"/>
              </a:spcBef>
              <a:spcAft>
                <a:spcPts val="0"/>
              </a:spcAft>
              <a:buSzPts val="960"/>
              <a:buNone/>
              <a:defRPr sz="1200">
                <a:solidFill>
                  <a:schemeClr val="lt1"/>
                </a:solidFill>
              </a:defRPr>
            </a:lvl3pPr>
            <a:lvl4pPr indent="-228600" lvl="3" marL="1828800" algn="l">
              <a:lnSpc>
                <a:spcPct val="100000"/>
              </a:lnSpc>
              <a:spcBef>
                <a:spcPts val="750"/>
              </a:spcBef>
              <a:spcAft>
                <a:spcPts val="0"/>
              </a:spcAft>
              <a:buSzPts val="840"/>
              <a:buNone/>
              <a:defRPr sz="1050">
                <a:solidFill>
                  <a:schemeClr val="lt1"/>
                </a:solidFill>
              </a:defRPr>
            </a:lvl4pPr>
            <a:lvl5pPr indent="-228600" lvl="4" marL="2286000" algn="l">
              <a:lnSpc>
                <a:spcPct val="100000"/>
              </a:lnSpc>
              <a:spcBef>
                <a:spcPts val="750"/>
              </a:spcBef>
              <a:spcAft>
                <a:spcPts val="0"/>
              </a:spcAft>
              <a:buSzPts val="840"/>
              <a:buNone/>
              <a:defRPr sz="1050">
                <a:solidFill>
                  <a:schemeClr val="lt1"/>
                </a:solidFill>
              </a:defRPr>
            </a:lvl5pPr>
            <a:lvl6pPr indent="-228600" lvl="5" marL="2743200" algn="l">
              <a:lnSpc>
                <a:spcPct val="100000"/>
              </a:lnSpc>
              <a:spcBef>
                <a:spcPts val="750"/>
              </a:spcBef>
              <a:spcAft>
                <a:spcPts val="0"/>
              </a:spcAft>
              <a:buSzPts val="840"/>
              <a:buNone/>
              <a:defRPr sz="1050">
                <a:solidFill>
                  <a:schemeClr val="lt1"/>
                </a:solidFill>
              </a:defRPr>
            </a:lvl6pPr>
            <a:lvl7pPr indent="-228600" lvl="6" marL="3200400" algn="l">
              <a:lnSpc>
                <a:spcPct val="100000"/>
              </a:lnSpc>
              <a:spcBef>
                <a:spcPts val="750"/>
              </a:spcBef>
              <a:spcAft>
                <a:spcPts val="0"/>
              </a:spcAft>
              <a:buSzPts val="840"/>
              <a:buNone/>
              <a:defRPr sz="1050">
                <a:solidFill>
                  <a:schemeClr val="lt1"/>
                </a:solidFill>
              </a:defRPr>
            </a:lvl7pPr>
            <a:lvl8pPr indent="-228600" lvl="7" marL="3657600" algn="l">
              <a:lnSpc>
                <a:spcPct val="100000"/>
              </a:lnSpc>
              <a:spcBef>
                <a:spcPts val="750"/>
              </a:spcBef>
              <a:spcAft>
                <a:spcPts val="0"/>
              </a:spcAft>
              <a:buSzPts val="840"/>
              <a:buNone/>
              <a:defRPr sz="1050">
                <a:solidFill>
                  <a:schemeClr val="lt1"/>
                </a:solidFill>
              </a:defRPr>
            </a:lvl8pPr>
            <a:lvl9pPr indent="-228600" lvl="8" marL="4114800" algn="l">
              <a:lnSpc>
                <a:spcPct val="100000"/>
              </a:lnSpc>
              <a:spcBef>
                <a:spcPts val="750"/>
              </a:spcBef>
              <a:spcAft>
                <a:spcPts val="0"/>
              </a:spcAft>
              <a:buSzPts val="840"/>
              <a:buNone/>
              <a:defRPr sz="1050">
                <a:solidFill>
                  <a:schemeClr val="lt1"/>
                </a:solidFill>
              </a:defRPr>
            </a:lvl9pPr>
          </a:lstStyle>
          <a:p/>
        </p:txBody>
      </p:sp>
      <p:sp>
        <p:nvSpPr>
          <p:cNvPr id="41" name="Google Shape;41;p1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27485" y="1545432"/>
            <a:ext cx="3297254" cy="3146822"/>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47" name="Google Shape;47;p20"/>
          <p:cNvSpPr txBox="1"/>
          <p:nvPr>
            <p:ph idx="2" type="body"/>
          </p:nvPr>
        </p:nvSpPr>
        <p:spPr>
          <a:xfrm>
            <a:off x="4240870" y="1542069"/>
            <a:ext cx="3297256" cy="315018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48" name="Google Shape;48;p2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1" name="Shape 51"/>
        <p:cNvGrpSpPr/>
        <p:nvPr/>
      </p:nvGrpSpPr>
      <p:grpSpPr>
        <a:xfrm>
          <a:off x="0" y="0"/>
          <a:ext cx="0" cy="0"/>
          <a:chOff x="0" y="0"/>
          <a:chExt cx="0" cy="0"/>
        </a:xfrm>
      </p:grpSpPr>
      <p:sp>
        <p:nvSpPr>
          <p:cNvPr id="52" name="Google Shape;52;p2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15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 type="body"/>
          </p:nvPr>
        </p:nvSpPr>
        <p:spPr>
          <a:xfrm>
            <a:off x="827485"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54" name="Google Shape;54;p21"/>
          <p:cNvSpPr txBox="1"/>
          <p:nvPr>
            <p:ph idx="2" type="body"/>
          </p:nvPr>
        </p:nvSpPr>
        <p:spPr>
          <a:xfrm>
            <a:off x="827485"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55" name="Google Shape;55;p21"/>
          <p:cNvSpPr txBox="1"/>
          <p:nvPr>
            <p:ph idx="3" type="body"/>
          </p:nvPr>
        </p:nvSpPr>
        <p:spPr>
          <a:xfrm>
            <a:off x="4240872"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56" name="Google Shape;56;p21"/>
          <p:cNvSpPr txBox="1"/>
          <p:nvPr>
            <p:ph idx="4" type="body"/>
          </p:nvPr>
        </p:nvSpPr>
        <p:spPr>
          <a:xfrm>
            <a:off x="4240872"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57" name="Google Shape;57;p2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22"/>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Google Shape;66;p2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22" Type="http://schemas.openxmlformats.org/officeDocument/2006/relationships/slideLayout" Target="../slideLayouts/slideLayout17.xml"/><Relationship Id="rId21" Type="http://schemas.openxmlformats.org/officeDocument/2006/relationships/slideLayout" Target="../slideLayouts/slideLayout16.xml"/><Relationship Id="rId24" Type="http://schemas.openxmlformats.org/officeDocument/2006/relationships/slideLayout" Target="../slideLayouts/slideLayout19.xml"/><Relationship Id="rId23" Type="http://schemas.openxmlformats.org/officeDocument/2006/relationships/slideLayout" Target="../slideLayouts/slideLayout18.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Layout" Target="../slideLayouts/slideLayout4.xml"/><Relationship Id="rId25" Type="http://schemas.openxmlformats.org/officeDocument/2006/relationships/theme" Target="../theme/theme1.xml"/><Relationship Id="rId5" Type="http://schemas.openxmlformats.org/officeDocument/2006/relationships/image" Target="../media/image2.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19" Type="http://schemas.openxmlformats.org/officeDocument/2006/relationships/slideLayout" Target="../slideLayouts/slideLayout14.xml"/><Relationship Id="rId1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4"/>
          <p:cNvPicPr preferRelativeResize="0"/>
          <p:nvPr/>
        </p:nvPicPr>
        <p:blipFill rotWithShape="1">
          <a:blip r:embed="rId2">
            <a:alphaModFix/>
          </a:blip>
          <a:srcRect b="0" l="3613" r="0" t="0"/>
          <a:stretch/>
        </p:blipFill>
        <p:spPr>
          <a:xfrm>
            <a:off x="0" y="2002264"/>
            <a:ext cx="3027759" cy="3141236"/>
          </a:xfrm>
          <a:prstGeom prst="rect">
            <a:avLst/>
          </a:prstGeom>
          <a:noFill/>
          <a:ln>
            <a:noFill/>
          </a:ln>
        </p:spPr>
      </p:pic>
      <p:pic>
        <p:nvPicPr>
          <p:cNvPr id="7" name="Google Shape;7;p14"/>
          <p:cNvPicPr preferRelativeResize="0"/>
          <p:nvPr/>
        </p:nvPicPr>
        <p:blipFill rotWithShape="1">
          <a:blip r:embed="rId3">
            <a:alphaModFix/>
          </a:blip>
          <a:srcRect b="0" l="35640" r="0" t="0"/>
          <a:stretch/>
        </p:blipFill>
        <p:spPr>
          <a:xfrm>
            <a:off x="0" y="2169261"/>
            <a:ext cx="1141809" cy="1774090"/>
          </a:xfrm>
          <a:prstGeom prst="rect">
            <a:avLst/>
          </a:prstGeom>
          <a:noFill/>
          <a:ln>
            <a:noFill/>
          </a:ln>
        </p:spPr>
      </p:pic>
      <p:sp>
        <p:nvSpPr>
          <p:cNvPr id="8" name="Google Shape;8;p14"/>
          <p:cNvSpPr/>
          <p:nvPr/>
        </p:nvSpPr>
        <p:spPr>
          <a:xfrm>
            <a:off x="6456759" y="1257300"/>
            <a:ext cx="2114550" cy="211455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14"/>
          <p:cNvPicPr preferRelativeResize="0"/>
          <p:nvPr/>
        </p:nvPicPr>
        <p:blipFill rotWithShape="1">
          <a:blip r:embed="rId4">
            <a:alphaModFix/>
          </a:blip>
          <a:srcRect b="0" l="0" r="0" t="28812"/>
          <a:stretch/>
        </p:blipFill>
        <p:spPr>
          <a:xfrm>
            <a:off x="5999560" y="1"/>
            <a:ext cx="1202540" cy="856055"/>
          </a:xfrm>
          <a:prstGeom prst="rect">
            <a:avLst/>
          </a:prstGeom>
          <a:noFill/>
          <a:ln>
            <a:noFill/>
          </a:ln>
        </p:spPr>
      </p:pic>
      <p:pic>
        <p:nvPicPr>
          <p:cNvPr id="10" name="Google Shape;10;p14"/>
          <p:cNvPicPr preferRelativeResize="0"/>
          <p:nvPr/>
        </p:nvPicPr>
        <p:blipFill rotWithShape="1">
          <a:blip r:embed="rId5">
            <a:alphaModFix/>
          </a:blip>
          <a:srcRect b="23320" l="0" r="0" t="0"/>
          <a:stretch/>
        </p:blipFill>
        <p:spPr>
          <a:xfrm>
            <a:off x="6454408" y="4572000"/>
            <a:ext cx="745301" cy="571500"/>
          </a:xfrm>
          <a:prstGeom prst="rect">
            <a:avLst/>
          </a:prstGeom>
          <a:noFill/>
          <a:ln>
            <a:noFill/>
          </a:ln>
        </p:spPr>
      </p:pic>
      <p:sp>
        <p:nvSpPr>
          <p:cNvPr id="11" name="Google Shape;11;p1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3150"/>
              <a:buFont typeface="Century Gothic"/>
              <a:buNone/>
              <a:defRPr b="0" i="0" sz="315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4"/>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04800" lvl="0" marL="457200" marR="0" rtl="0" algn="l">
              <a:lnSpc>
                <a:spcPct val="100000"/>
              </a:lnSpc>
              <a:spcBef>
                <a:spcPts val="750"/>
              </a:spcBef>
              <a:spcAft>
                <a:spcPts val="0"/>
              </a:spcAft>
              <a:buClr>
                <a:srgbClr val="86D1D8"/>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7180" lvl="1" marL="914400" marR="0" rtl="0" algn="l">
              <a:lnSpc>
                <a:spcPct val="100000"/>
              </a:lnSpc>
              <a:spcBef>
                <a:spcPts val="750"/>
              </a:spcBef>
              <a:spcAft>
                <a:spcPts val="0"/>
              </a:spcAft>
              <a:buClr>
                <a:srgbClr val="86D1D8"/>
              </a:buClr>
              <a:buSzPts val="1080"/>
              <a:buFont typeface="Noto Sans Symbols"/>
              <a:buChar char="►"/>
              <a:defRPr b="0" i="0" sz="1350" u="none" cap="none" strike="noStrike">
                <a:solidFill>
                  <a:schemeClr val="lt1"/>
                </a:solidFill>
                <a:latin typeface="Century Gothic"/>
                <a:ea typeface="Century Gothic"/>
                <a:cs typeface="Century Gothic"/>
                <a:sym typeface="Century Gothic"/>
              </a:defRPr>
            </a:lvl2pPr>
            <a:lvl3pPr indent="-289560" lvl="2" marL="1371600" marR="0" rtl="0" algn="l">
              <a:lnSpc>
                <a:spcPct val="100000"/>
              </a:lnSpc>
              <a:spcBef>
                <a:spcPts val="75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81939" lvl="3" marL="18288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4pPr>
            <a:lvl5pPr indent="-281939" lvl="4" marL="22860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5pPr>
            <a:lvl6pPr indent="-281939" lvl="5" marL="27432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6pPr>
            <a:lvl7pPr indent="-281939" lvl="6" marL="32004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7pPr>
            <a:lvl8pPr indent="-281940" lvl="7" marL="36576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8pPr>
            <a:lvl9pPr indent="-281940" lvl="8" marL="41148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9pPr>
          </a:lstStyle>
          <a:p/>
        </p:txBody>
      </p:sp>
      <p:sp>
        <p:nvSpPr>
          <p:cNvPr id="14" name="Google Shape;14;p1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25"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25"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 id="2147483666" r:id="rId23"/>
    <p:sldLayoutId id="2147483667"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55" name="Shape 155"/>
        <p:cNvGrpSpPr/>
        <p:nvPr/>
      </p:nvGrpSpPr>
      <p:grpSpPr>
        <a:xfrm>
          <a:off x="0" y="0"/>
          <a:ext cx="0" cy="0"/>
          <a:chOff x="0" y="0"/>
          <a:chExt cx="0" cy="0"/>
        </a:xfrm>
      </p:grpSpPr>
      <p:sp>
        <p:nvSpPr>
          <p:cNvPr id="156" name="Google Shape;156;p1"/>
          <p:cNvSpPr txBox="1"/>
          <p:nvPr>
            <p:ph type="ctrTitle"/>
          </p:nvPr>
        </p:nvSpPr>
        <p:spPr>
          <a:xfrm>
            <a:off x="452300" y="538925"/>
            <a:ext cx="5585400" cy="194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lt2"/>
              </a:buClr>
              <a:buSzPts val="5400"/>
              <a:buFont typeface="Algerian"/>
              <a:buNone/>
            </a:pPr>
            <a:r>
              <a:rPr b="1" lang="en-GB" sz="3000">
                <a:latin typeface="Algerian"/>
                <a:ea typeface="Algerian"/>
                <a:cs typeface="Algerian"/>
                <a:sym typeface="Algerian"/>
              </a:rPr>
              <a:t>Descriptive-Statistics Calculator</a:t>
            </a:r>
            <a:endParaRPr b="1" sz="3000">
              <a:latin typeface="Algerian"/>
              <a:ea typeface="Algerian"/>
              <a:cs typeface="Algerian"/>
              <a:sym typeface="Algerian"/>
            </a:endParaRPr>
          </a:p>
        </p:txBody>
      </p:sp>
      <p:sp>
        <p:nvSpPr>
          <p:cNvPr id="157" name="Google Shape;157;p1"/>
          <p:cNvSpPr txBox="1"/>
          <p:nvPr>
            <p:ph idx="1" type="subTitle"/>
          </p:nvPr>
        </p:nvSpPr>
        <p:spPr>
          <a:xfrm>
            <a:off x="311700" y="2834125"/>
            <a:ext cx="8520600" cy="2052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440"/>
              <a:buNone/>
            </a:pPr>
            <a:r>
              <a:rPr b="1" lang="en-GB" sz="1800">
                <a:solidFill>
                  <a:srgbClr val="FFFFFF"/>
                </a:solidFill>
              </a:rPr>
              <a:t>SOEN 6611: S</a:t>
            </a:r>
            <a:r>
              <a:rPr b="1" lang="en-GB" sz="1600">
                <a:solidFill>
                  <a:srgbClr val="FFFFFF"/>
                </a:solidFill>
              </a:rPr>
              <a:t>OFTWARE </a:t>
            </a:r>
            <a:r>
              <a:rPr b="1" lang="en-GB" sz="1800">
                <a:solidFill>
                  <a:srgbClr val="FFFFFF"/>
                </a:solidFill>
              </a:rPr>
              <a:t>M</a:t>
            </a:r>
            <a:r>
              <a:rPr b="1" lang="en-GB" sz="1600">
                <a:solidFill>
                  <a:srgbClr val="FFFFFF"/>
                </a:solidFill>
              </a:rPr>
              <a:t>EASUREMENT</a:t>
            </a:r>
            <a:endParaRPr b="1" sz="1600">
              <a:solidFill>
                <a:srgbClr val="FFFFFF"/>
              </a:solidFill>
            </a:endParaRPr>
          </a:p>
          <a:p>
            <a:pPr indent="0" lvl="0" marL="0" rtl="0" algn="r">
              <a:lnSpc>
                <a:spcPct val="100000"/>
              </a:lnSpc>
              <a:spcBef>
                <a:spcPts val="0"/>
              </a:spcBef>
              <a:spcAft>
                <a:spcPts val="0"/>
              </a:spcAft>
              <a:buSzPts val="1280"/>
              <a:buNone/>
            </a:pPr>
            <a:r>
              <a:t/>
            </a:r>
            <a:endParaRPr b="1" sz="1600">
              <a:solidFill>
                <a:srgbClr val="FFFFFF"/>
              </a:solidFill>
            </a:endParaRPr>
          </a:p>
          <a:p>
            <a:pPr indent="0" lvl="0" marL="0" rtl="0" algn="r">
              <a:lnSpc>
                <a:spcPct val="100000"/>
              </a:lnSpc>
              <a:spcBef>
                <a:spcPts val="0"/>
              </a:spcBef>
              <a:spcAft>
                <a:spcPts val="0"/>
              </a:spcAft>
              <a:buSzPts val="1280"/>
              <a:buNone/>
            </a:pPr>
            <a:r>
              <a:rPr b="1" lang="en-GB" sz="1600">
                <a:solidFill>
                  <a:srgbClr val="FFFFFF"/>
                </a:solidFill>
              </a:rPr>
              <a:t>[TEAM H]</a:t>
            </a:r>
            <a:endParaRPr b="1" sz="1600">
              <a:solidFill>
                <a:srgbClr val="FFFFFF"/>
              </a:solidFill>
            </a:endParaRPr>
          </a:p>
          <a:p>
            <a:pPr indent="0" lvl="0" marL="0" rtl="0" algn="r">
              <a:lnSpc>
                <a:spcPct val="100000"/>
              </a:lnSpc>
              <a:spcBef>
                <a:spcPts val="0"/>
              </a:spcBef>
              <a:spcAft>
                <a:spcPts val="0"/>
              </a:spcAft>
              <a:buSzPts val="960"/>
              <a:buNone/>
            </a:pPr>
            <a:r>
              <a:rPr b="1" lang="en-GB" sz="1200">
                <a:solidFill>
                  <a:srgbClr val="FFFFFF"/>
                </a:solidFill>
              </a:rPr>
              <a:t>VEDANSHI PATEL</a:t>
            </a:r>
            <a:endParaRPr b="1" sz="1200">
              <a:solidFill>
                <a:srgbClr val="FFFFFF"/>
              </a:solidFill>
            </a:endParaRPr>
          </a:p>
          <a:p>
            <a:pPr indent="0" lvl="0" marL="0" rtl="0" algn="r">
              <a:lnSpc>
                <a:spcPct val="100000"/>
              </a:lnSpc>
              <a:spcBef>
                <a:spcPts val="0"/>
              </a:spcBef>
              <a:spcAft>
                <a:spcPts val="0"/>
              </a:spcAft>
              <a:buSzPts val="960"/>
              <a:buNone/>
            </a:pPr>
            <a:r>
              <a:rPr b="1" lang="en-GB" sz="1200">
                <a:solidFill>
                  <a:srgbClr val="FFFFFF"/>
                </a:solidFill>
              </a:rPr>
              <a:t>MRIDUL PATHAK</a:t>
            </a:r>
            <a:endParaRPr b="1" sz="1200">
              <a:solidFill>
                <a:srgbClr val="FFFFFF"/>
              </a:solidFill>
            </a:endParaRPr>
          </a:p>
          <a:p>
            <a:pPr indent="0" lvl="0" marL="0" rtl="0" algn="r">
              <a:lnSpc>
                <a:spcPct val="100000"/>
              </a:lnSpc>
              <a:spcBef>
                <a:spcPts val="0"/>
              </a:spcBef>
              <a:spcAft>
                <a:spcPts val="0"/>
              </a:spcAft>
              <a:buSzPts val="960"/>
              <a:buNone/>
            </a:pPr>
            <a:r>
              <a:rPr b="1" lang="en-GB" sz="1200">
                <a:solidFill>
                  <a:srgbClr val="FFFFFF"/>
                </a:solidFill>
              </a:rPr>
              <a:t>HEMANSHU CHOURASIA</a:t>
            </a:r>
            <a:endParaRPr b="1" sz="1200">
              <a:solidFill>
                <a:srgbClr val="FFFFFF"/>
              </a:solidFill>
            </a:endParaRPr>
          </a:p>
          <a:p>
            <a:pPr indent="0" lvl="0" marL="0" rtl="0" algn="r">
              <a:lnSpc>
                <a:spcPct val="100000"/>
              </a:lnSpc>
              <a:spcBef>
                <a:spcPts val="0"/>
              </a:spcBef>
              <a:spcAft>
                <a:spcPts val="0"/>
              </a:spcAft>
              <a:buSzPts val="960"/>
              <a:buNone/>
            </a:pPr>
            <a:r>
              <a:rPr b="1" lang="en-GB" sz="1200">
                <a:solidFill>
                  <a:srgbClr val="FFFFFF"/>
                </a:solidFill>
              </a:rPr>
              <a:t>MEHUL PRAJAPATI</a:t>
            </a:r>
            <a:endParaRPr b="1" sz="1200">
              <a:solidFill>
                <a:srgbClr val="FFFFFF"/>
              </a:solidFill>
            </a:endParaRPr>
          </a:p>
          <a:p>
            <a:pPr indent="0" lvl="0" marL="0" rtl="0" algn="r">
              <a:lnSpc>
                <a:spcPct val="100000"/>
              </a:lnSpc>
              <a:spcBef>
                <a:spcPts val="0"/>
              </a:spcBef>
              <a:spcAft>
                <a:spcPts val="0"/>
              </a:spcAft>
              <a:buSzPts val="960"/>
              <a:buNone/>
            </a:pPr>
            <a:r>
              <a:rPr b="1" lang="en-GB" sz="1200">
                <a:solidFill>
                  <a:srgbClr val="FFFFFF"/>
                </a:solidFill>
              </a:rPr>
              <a:t>BHARTI SAINI</a:t>
            </a:r>
            <a:endParaRPr b="1" sz="1200">
              <a:solidFill>
                <a:srgbClr val="FFFFFF"/>
              </a:solidFill>
            </a:endParaRPr>
          </a:p>
          <a:p>
            <a:pPr indent="0" lvl="0" marL="0" rtl="0" algn="r">
              <a:lnSpc>
                <a:spcPct val="100000"/>
              </a:lnSpc>
              <a:spcBef>
                <a:spcPts val="0"/>
              </a:spcBef>
              <a:spcAft>
                <a:spcPts val="0"/>
              </a:spcAft>
              <a:buSzPts val="960"/>
              <a:buNone/>
            </a:pPr>
            <a:r>
              <a:rPr b="1" lang="en-GB" sz="1200">
                <a:solidFill>
                  <a:srgbClr val="FFFFFF"/>
                </a:solidFill>
              </a:rPr>
              <a:t>HARSH KUMAR RAVAL</a:t>
            </a:r>
            <a:endParaRPr b="1" sz="1200">
              <a:solidFill>
                <a:srgbClr val="FFFFFF"/>
              </a:solidFill>
            </a:endParaRPr>
          </a:p>
          <a:p>
            <a:pPr indent="0" lvl="0" marL="0" rtl="0" algn="l">
              <a:lnSpc>
                <a:spcPct val="100000"/>
              </a:lnSpc>
              <a:spcBef>
                <a:spcPts val="0"/>
              </a:spcBef>
              <a:spcAft>
                <a:spcPts val="0"/>
              </a:spcAft>
              <a:buSzPts val="1040"/>
              <a:buNone/>
            </a:pPr>
            <a:r>
              <a:t/>
            </a:r>
            <a:endParaRPr b="1" sz="1300">
              <a:solidFill>
                <a:srgbClr val="FFFFFF"/>
              </a:solidFill>
              <a:highlight>
                <a:srgbClr val="E4E8EE"/>
              </a:highlight>
            </a:endParaRPr>
          </a:p>
          <a:p>
            <a:pPr indent="0" lvl="0" marL="0" rtl="0" algn="l">
              <a:lnSpc>
                <a:spcPct val="100000"/>
              </a:lnSpc>
              <a:spcBef>
                <a:spcPts val="0"/>
              </a:spcBef>
              <a:spcAft>
                <a:spcPts val="0"/>
              </a:spcAft>
              <a:buSzPts val="1040"/>
              <a:buNone/>
            </a:pPr>
            <a:r>
              <a:t/>
            </a:r>
            <a:endParaRPr sz="1300">
              <a:solidFill>
                <a:srgbClr val="FFFFFF"/>
              </a:solidFill>
              <a:highlight>
                <a:srgbClr val="E4E8EE"/>
              </a:highlight>
            </a:endParaRPr>
          </a:p>
          <a:p>
            <a:pPr indent="0" lvl="0" marL="0" rtl="0" algn="l">
              <a:lnSpc>
                <a:spcPct val="100000"/>
              </a:lnSpc>
              <a:spcBef>
                <a:spcPts val="0"/>
              </a:spcBef>
              <a:spcAft>
                <a:spcPts val="0"/>
              </a:spcAft>
              <a:buClr>
                <a:schemeClr val="dk1"/>
              </a:buClr>
              <a:buSzPts val="1100"/>
              <a:buFont typeface="Arial"/>
              <a:buNone/>
            </a:pPr>
            <a:r>
              <a:t/>
            </a:r>
            <a:endParaRPr sz="800">
              <a:solidFill>
                <a:srgbClr val="FFFFFF"/>
              </a:solidFill>
              <a:highlight>
                <a:srgbClr val="E4E8EE"/>
              </a:highlight>
            </a:endParaRPr>
          </a:p>
          <a:p>
            <a:pPr indent="0" lvl="0" marL="0" rtl="0" algn="l">
              <a:lnSpc>
                <a:spcPct val="100000"/>
              </a:lnSpc>
              <a:spcBef>
                <a:spcPts val="0"/>
              </a:spcBef>
              <a:spcAft>
                <a:spcPts val="0"/>
              </a:spcAft>
              <a:buSzPts val="1200"/>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8a5e720922_7_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Lack of Cohesion in Methods (LCOM)</a:t>
            </a:r>
            <a:endParaRPr/>
          </a:p>
        </p:txBody>
      </p:sp>
      <p:sp>
        <p:nvSpPr>
          <p:cNvPr id="216" name="Google Shape;216;g8a5e720922_7_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GB"/>
              <a:t>For our project LCOM= 0.98</a:t>
            </a:r>
            <a:endParaRPr/>
          </a:p>
          <a:p>
            <a:pPr indent="-311150" lvl="0" marL="457200" rtl="0" algn="l">
              <a:spcBef>
                <a:spcPts val="0"/>
              </a:spcBef>
              <a:spcAft>
                <a:spcPts val="0"/>
              </a:spcAft>
              <a:buSzPts val="1300"/>
              <a:buChar char="●"/>
            </a:pPr>
            <a:r>
              <a:rPr lang="en-GB"/>
              <a:t>H</a:t>
            </a:r>
            <a:r>
              <a:rPr lang="en-GB"/>
              <a:t>igh LCOM or LCOM closer to 1 is an indication of low cohesion. This, in turn, can be a negative to maintainability (analyzability, modifiability, and testability .</a:t>
            </a:r>
            <a:endParaRPr/>
          </a:p>
          <a:p>
            <a:pPr indent="-311150" lvl="0" marL="457200" rtl="0" algn="l">
              <a:spcBef>
                <a:spcPts val="0"/>
              </a:spcBef>
              <a:spcAft>
                <a:spcPts val="0"/>
              </a:spcAft>
              <a:buSzPts val="1300"/>
              <a:buChar char="●"/>
            </a:pPr>
            <a:r>
              <a:rPr lang="en-GB"/>
              <a:t>For our project LCOM value is 0.98 which indicate low cohesion and indicate that our project needs to be divided into multiple classes to increase cohesion</a:t>
            </a:r>
            <a:endParaRPr/>
          </a:p>
        </p:txBody>
      </p:sp>
      <p:pic>
        <p:nvPicPr>
          <p:cNvPr id="217" name="Google Shape;217;g8a5e720922_7_6"/>
          <p:cNvPicPr preferRelativeResize="0"/>
          <p:nvPr/>
        </p:nvPicPr>
        <p:blipFill>
          <a:blip r:embed="rId3">
            <a:alphaModFix/>
          </a:blip>
          <a:stretch>
            <a:fillRect/>
          </a:stretch>
        </p:blipFill>
        <p:spPr>
          <a:xfrm>
            <a:off x="1929763" y="1779700"/>
            <a:ext cx="2181225" cy="70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11"/>
          <p:cNvSpPr txBox="1"/>
          <p:nvPr>
            <p:ph idx="1" type="body"/>
          </p:nvPr>
        </p:nvSpPr>
        <p:spPr>
          <a:xfrm>
            <a:off x="1303800" y="485775"/>
            <a:ext cx="7030500" cy="4045875"/>
          </a:xfrm>
          <a:prstGeom prst="rect">
            <a:avLst/>
          </a:prstGeom>
          <a:noFill/>
          <a:ln>
            <a:noFill/>
          </a:ln>
        </p:spPr>
        <p:txBody>
          <a:bodyPr anchorCtr="0" anchor="t" bIns="91425" lIns="91425" spcFirstLastPara="1" rIns="91425" wrap="square" tIns="91425">
            <a:noAutofit/>
          </a:bodyPr>
          <a:lstStyle/>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311150" lvl="0" marL="457200" rtl="0" algn="l">
              <a:lnSpc>
                <a:spcPct val="100000"/>
              </a:lnSpc>
              <a:spcBef>
                <a:spcPts val="0"/>
              </a:spcBef>
              <a:spcAft>
                <a:spcPts val="0"/>
              </a:spcAft>
              <a:buSzPts val="1300"/>
              <a:buChar char="●"/>
            </a:pPr>
            <a:r>
              <a:rPr lang="en-GB"/>
              <a:t>Dividing a class to multiple classes can decrease the complexity but increase the execution time as well as code length. Multiple classes will have multiple calls and multiple objects which somehow affect the software quality.</a:t>
            </a:r>
            <a:endParaRPr/>
          </a:p>
        </p:txBody>
      </p:sp>
      <p:pic>
        <p:nvPicPr>
          <p:cNvPr descr="A picture containing light&#10;&#10;Description automatically generated" id="223" name="Google Shape;223;p11"/>
          <p:cNvPicPr preferRelativeResize="0"/>
          <p:nvPr/>
        </p:nvPicPr>
        <p:blipFill rotWithShape="1">
          <a:blip r:embed="rId3">
            <a:alphaModFix/>
          </a:blip>
          <a:srcRect b="0" l="0" r="0" t="0"/>
          <a:stretch/>
        </p:blipFill>
        <p:spPr>
          <a:xfrm>
            <a:off x="1303799" y="485775"/>
            <a:ext cx="7030499" cy="23931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1056750" y="234244"/>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Physical and Logical SLOC</a:t>
            </a:r>
            <a:endParaRPr/>
          </a:p>
        </p:txBody>
      </p:sp>
      <p:sp>
        <p:nvSpPr>
          <p:cNvPr id="229" name="Google Shape;229;p12"/>
          <p:cNvSpPr txBox="1"/>
          <p:nvPr>
            <p:ph idx="1" type="body"/>
          </p:nvPr>
        </p:nvSpPr>
        <p:spPr>
          <a:xfrm>
            <a:off x="1056750" y="1029125"/>
            <a:ext cx="7030500" cy="34677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GB"/>
              <a:t>Used for measuring the size of systems software</a:t>
            </a:r>
            <a:endParaRPr/>
          </a:p>
          <a:p>
            <a:pPr indent="-311150" lvl="0" marL="457200" rtl="0" algn="l">
              <a:lnSpc>
                <a:spcPct val="100000"/>
              </a:lnSpc>
              <a:spcBef>
                <a:spcPts val="0"/>
              </a:spcBef>
              <a:spcAft>
                <a:spcPts val="0"/>
              </a:spcAft>
              <a:buSzPts val="1300"/>
              <a:buChar char="●"/>
            </a:pPr>
            <a:r>
              <a:rPr lang="en-GB"/>
              <a:t>Serves as a basis for a number of other metrics like cost estimation, productivity, defect density etc.</a:t>
            </a:r>
            <a:endParaRPr/>
          </a:p>
          <a:p>
            <a:pPr indent="-311150" lvl="0" marL="457200" rtl="0" algn="l">
              <a:lnSpc>
                <a:spcPct val="100000"/>
              </a:lnSpc>
              <a:spcBef>
                <a:spcPts val="0"/>
              </a:spcBef>
              <a:spcAft>
                <a:spcPts val="0"/>
              </a:spcAft>
              <a:buSzPts val="1300"/>
              <a:buChar char="●"/>
            </a:pPr>
            <a:r>
              <a:rPr lang="en-GB"/>
              <a:t>Tool Used: Unified Code Count</a:t>
            </a:r>
            <a:endParaRPr/>
          </a:p>
          <a:p>
            <a:pPr indent="-311150" lvl="0" marL="457200" rtl="0" algn="l">
              <a:lnSpc>
                <a:spcPct val="100000"/>
              </a:lnSpc>
              <a:spcBef>
                <a:spcPts val="0"/>
              </a:spcBef>
              <a:spcAft>
                <a:spcPts val="0"/>
              </a:spcAft>
              <a:buSzPts val="1300"/>
              <a:buChar char="●"/>
            </a:pPr>
            <a:r>
              <a:rPr lang="en-GB"/>
              <a:t>The standard UCC rules for java are followed by the tool for counting the SLOC.</a:t>
            </a:r>
            <a:endParaRPr b="1"/>
          </a:p>
        </p:txBody>
      </p:sp>
      <p:pic>
        <p:nvPicPr>
          <p:cNvPr id="230" name="Google Shape;230;p12"/>
          <p:cNvPicPr preferRelativeResize="0"/>
          <p:nvPr/>
        </p:nvPicPr>
        <p:blipFill rotWithShape="1">
          <a:blip r:embed="rId3">
            <a:alphaModFix/>
          </a:blip>
          <a:srcRect b="0" l="0" r="0" t="0"/>
          <a:stretch/>
        </p:blipFill>
        <p:spPr>
          <a:xfrm>
            <a:off x="152400" y="3100737"/>
            <a:ext cx="8952777" cy="1681838"/>
          </a:xfrm>
          <a:prstGeom prst="rect">
            <a:avLst/>
          </a:prstGeom>
          <a:noFill/>
          <a:ln>
            <a:noFill/>
          </a:ln>
        </p:spPr>
      </p:pic>
      <p:sp>
        <p:nvSpPr>
          <p:cNvPr id="231" name="Google Shape;231;p12"/>
          <p:cNvSpPr txBox="1"/>
          <p:nvPr/>
        </p:nvSpPr>
        <p:spPr>
          <a:xfrm>
            <a:off x="2998900" y="4782575"/>
            <a:ext cx="3609600" cy="2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Nunito"/>
              <a:buNone/>
            </a:pPr>
            <a:r>
              <a:rPr b="1" i="0" lang="en-GB" sz="1800" u="none" cap="none" strike="noStrike">
                <a:solidFill>
                  <a:schemeClr val="lt1"/>
                </a:solidFill>
                <a:latin typeface="Nunito"/>
                <a:ea typeface="Nunito"/>
                <a:cs typeface="Nunito"/>
                <a:sym typeface="Nunito"/>
              </a:rPr>
              <a:t>Result obtained from UCC tool</a:t>
            </a:r>
            <a:endParaRPr b="1" i="0" sz="1800" u="none" cap="none" strike="noStrike">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Logical SLOC vs WMC</a:t>
            </a:r>
            <a:endParaRPr/>
          </a:p>
        </p:txBody>
      </p:sp>
      <p:sp>
        <p:nvSpPr>
          <p:cNvPr id="237" name="Google Shape;237;p13"/>
          <p:cNvSpPr txBox="1"/>
          <p:nvPr>
            <p:ph idx="1" type="body"/>
          </p:nvPr>
        </p:nvSpPr>
        <p:spPr>
          <a:xfrm>
            <a:off x="6030025" y="1552350"/>
            <a:ext cx="2719800" cy="29793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GB"/>
              <a:t>Linear non-decreasing relation between logical SLOC and WMC</a:t>
            </a:r>
            <a:endParaRPr/>
          </a:p>
          <a:p>
            <a:pPr indent="-311150" lvl="0" marL="457200" rtl="0" algn="l">
              <a:lnSpc>
                <a:spcPct val="100000"/>
              </a:lnSpc>
              <a:spcBef>
                <a:spcPts val="0"/>
              </a:spcBef>
              <a:spcAft>
                <a:spcPts val="0"/>
              </a:spcAft>
              <a:buSzPts val="1300"/>
              <a:buChar char="●"/>
            </a:pPr>
            <a:r>
              <a:rPr lang="en-GB"/>
              <a:t>Pearson correlation coefficient r = 0.5376</a:t>
            </a:r>
            <a:endParaRPr/>
          </a:p>
          <a:p>
            <a:pPr indent="-311150" lvl="0" marL="457200" rtl="0" algn="l">
              <a:lnSpc>
                <a:spcPct val="100000"/>
              </a:lnSpc>
              <a:spcBef>
                <a:spcPts val="0"/>
              </a:spcBef>
              <a:spcAft>
                <a:spcPts val="0"/>
              </a:spcAft>
              <a:buSzPts val="1300"/>
              <a:buChar char="●"/>
            </a:pPr>
            <a:r>
              <a:rPr lang="en-GB"/>
              <a:t>Strong positive correlation between logical SLOC and WMC</a:t>
            </a:r>
            <a:endParaRPr/>
          </a:p>
        </p:txBody>
      </p:sp>
      <p:pic>
        <p:nvPicPr>
          <p:cNvPr id="238" name="Google Shape;238;p13"/>
          <p:cNvPicPr preferRelativeResize="0"/>
          <p:nvPr/>
        </p:nvPicPr>
        <p:blipFill rotWithShape="1">
          <a:blip r:embed="rId3">
            <a:alphaModFix/>
          </a:blip>
          <a:srcRect b="0" l="0" r="0" t="0"/>
          <a:stretch/>
        </p:blipFill>
        <p:spPr>
          <a:xfrm>
            <a:off x="787250" y="1552350"/>
            <a:ext cx="5293876" cy="318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8a5e720922_10_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
        <p:nvSpPr>
          <p:cNvPr id="244" name="Google Shape;244;g8a5e720922_10_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Agenda:</a:t>
            </a:r>
            <a:endParaRPr/>
          </a:p>
        </p:txBody>
      </p:sp>
      <p:sp>
        <p:nvSpPr>
          <p:cNvPr id="163" name="Google Shape;163;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GB"/>
              <a:t>GQM</a:t>
            </a:r>
            <a:endParaRPr/>
          </a:p>
          <a:p>
            <a:pPr indent="-311150" lvl="0" marL="457200" rtl="0" algn="l">
              <a:lnSpc>
                <a:spcPct val="100000"/>
              </a:lnSpc>
              <a:spcBef>
                <a:spcPts val="0"/>
              </a:spcBef>
              <a:spcAft>
                <a:spcPts val="0"/>
              </a:spcAft>
              <a:buSzPts val="1300"/>
              <a:buAutoNum type="arabicPeriod"/>
            </a:pPr>
            <a:r>
              <a:rPr lang="en-GB"/>
              <a:t>Effort Estimation using The Use Case Points</a:t>
            </a:r>
            <a:endParaRPr/>
          </a:p>
          <a:p>
            <a:pPr indent="-311150" lvl="0" marL="457200" rtl="0" algn="l">
              <a:lnSpc>
                <a:spcPct val="100000"/>
              </a:lnSpc>
              <a:spcBef>
                <a:spcPts val="0"/>
              </a:spcBef>
              <a:spcAft>
                <a:spcPts val="0"/>
              </a:spcAft>
              <a:buSzPts val="1300"/>
              <a:buAutoNum type="arabicPeriod"/>
            </a:pPr>
            <a:r>
              <a:rPr lang="en-GB"/>
              <a:t>Effort Estimation using Basic Cocomo </a:t>
            </a:r>
            <a:endParaRPr/>
          </a:p>
          <a:p>
            <a:pPr indent="-311150" lvl="0" marL="457200" rtl="0" algn="l">
              <a:lnSpc>
                <a:spcPct val="100000"/>
              </a:lnSpc>
              <a:spcBef>
                <a:spcPts val="0"/>
              </a:spcBef>
              <a:spcAft>
                <a:spcPts val="0"/>
              </a:spcAft>
              <a:buSzPts val="1300"/>
              <a:buAutoNum type="arabicPeriod"/>
            </a:pPr>
            <a:r>
              <a:rPr lang="en-GB"/>
              <a:t>Cyclomatic Number</a:t>
            </a:r>
            <a:endParaRPr/>
          </a:p>
          <a:p>
            <a:pPr indent="-311150" lvl="0" marL="457200" rtl="0" algn="l">
              <a:lnSpc>
                <a:spcPct val="100000"/>
              </a:lnSpc>
              <a:spcBef>
                <a:spcPts val="0"/>
              </a:spcBef>
              <a:spcAft>
                <a:spcPts val="0"/>
              </a:spcAft>
              <a:buSzPts val="1300"/>
              <a:buAutoNum type="arabicPeriod"/>
            </a:pPr>
            <a:r>
              <a:rPr lang="en-GB"/>
              <a:t>Object Oriented Metrics(WMC, CF and LCOM*)</a:t>
            </a:r>
            <a:endParaRPr/>
          </a:p>
          <a:p>
            <a:pPr indent="-311150" lvl="0" marL="457200" rtl="0" algn="l">
              <a:lnSpc>
                <a:spcPct val="100000"/>
              </a:lnSpc>
              <a:spcBef>
                <a:spcPts val="0"/>
              </a:spcBef>
              <a:spcAft>
                <a:spcPts val="0"/>
              </a:spcAft>
              <a:buSzPts val="1300"/>
              <a:buAutoNum type="arabicPeriod"/>
            </a:pPr>
            <a:r>
              <a:rPr lang="en-GB"/>
              <a:t>Physical and Logical SLOC</a:t>
            </a:r>
            <a:endParaRPr/>
          </a:p>
          <a:p>
            <a:pPr indent="-311150" lvl="0" marL="457200" rtl="0" algn="l">
              <a:lnSpc>
                <a:spcPct val="100000"/>
              </a:lnSpc>
              <a:spcBef>
                <a:spcPts val="0"/>
              </a:spcBef>
              <a:spcAft>
                <a:spcPts val="0"/>
              </a:spcAft>
              <a:buSzPts val="1300"/>
              <a:buAutoNum type="arabicPeriod"/>
            </a:pPr>
            <a:r>
              <a:rPr lang="en-GB"/>
              <a:t>Logical SLOC vs WMC</a:t>
            </a:r>
            <a:endParaRPr/>
          </a:p>
          <a:p>
            <a:pPr indent="-311150" lvl="0" marL="457200" rtl="0" algn="l">
              <a:lnSpc>
                <a:spcPct val="100000"/>
              </a:lnSpc>
              <a:spcBef>
                <a:spcPts val="0"/>
              </a:spcBef>
              <a:spcAft>
                <a:spcPts val="0"/>
              </a:spcAft>
              <a:buSzPts val="1300"/>
              <a:buAutoNum type="arabicPeriod"/>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
          <p:cNvSpPr txBox="1"/>
          <p:nvPr>
            <p:ph type="title"/>
          </p:nvPr>
        </p:nvSpPr>
        <p:spPr>
          <a:xfrm>
            <a:off x="1091450" y="598575"/>
            <a:ext cx="42864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Calculator Functionality</a:t>
            </a:r>
            <a:endParaRPr/>
          </a:p>
        </p:txBody>
      </p:sp>
      <p:sp>
        <p:nvSpPr>
          <p:cNvPr id="169" name="Google Shape;169;p3"/>
          <p:cNvSpPr txBox="1"/>
          <p:nvPr>
            <p:ph idx="1" type="body"/>
          </p:nvPr>
        </p:nvSpPr>
        <p:spPr>
          <a:xfrm>
            <a:off x="857903" y="1975745"/>
            <a:ext cx="3533400" cy="2547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GB"/>
              <a:t>Minimum</a:t>
            </a:r>
            <a:endParaRPr/>
          </a:p>
          <a:p>
            <a:pPr indent="-311150" lvl="0" marL="457200" rtl="0" algn="l">
              <a:lnSpc>
                <a:spcPct val="100000"/>
              </a:lnSpc>
              <a:spcBef>
                <a:spcPts val="0"/>
              </a:spcBef>
              <a:spcAft>
                <a:spcPts val="0"/>
              </a:spcAft>
              <a:buSzPts val="1300"/>
              <a:buChar char="●"/>
            </a:pPr>
            <a:r>
              <a:rPr lang="en-GB"/>
              <a:t>Maximum</a:t>
            </a:r>
            <a:endParaRPr/>
          </a:p>
          <a:p>
            <a:pPr indent="-311150" lvl="0" marL="457200" rtl="0" algn="l">
              <a:lnSpc>
                <a:spcPct val="100000"/>
              </a:lnSpc>
              <a:spcBef>
                <a:spcPts val="0"/>
              </a:spcBef>
              <a:spcAft>
                <a:spcPts val="0"/>
              </a:spcAft>
              <a:buSzPts val="1300"/>
              <a:buChar char="●"/>
            </a:pPr>
            <a:r>
              <a:rPr lang="en-GB"/>
              <a:t>Median</a:t>
            </a:r>
            <a:endParaRPr/>
          </a:p>
          <a:p>
            <a:pPr indent="-311150" lvl="0" marL="457200" rtl="0" algn="l">
              <a:lnSpc>
                <a:spcPct val="100000"/>
              </a:lnSpc>
              <a:spcBef>
                <a:spcPts val="0"/>
              </a:spcBef>
              <a:spcAft>
                <a:spcPts val="0"/>
              </a:spcAft>
              <a:buSzPts val="1300"/>
              <a:buChar char="●"/>
            </a:pPr>
            <a:r>
              <a:rPr lang="en-GB"/>
              <a:t>Mode</a:t>
            </a:r>
            <a:endParaRPr/>
          </a:p>
          <a:p>
            <a:pPr indent="-311150" lvl="0" marL="457200" rtl="0" algn="l">
              <a:lnSpc>
                <a:spcPct val="100000"/>
              </a:lnSpc>
              <a:spcBef>
                <a:spcPts val="0"/>
              </a:spcBef>
              <a:spcAft>
                <a:spcPts val="0"/>
              </a:spcAft>
              <a:buSzPts val="1300"/>
              <a:buChar char="●"/>
            </a:pPr>
            <a:r>
              <a:rPr lang="en-GB"/>
              <a:t>Arithmetic Mean</a:t>
            </a:r>
            <a:endParaRPr/>
          </a:p>
          <a:p>
            <a:pPr indent="-311150" lvl="0" marL="457200" rtl="0" algn="l">
              <a:lnSpc>
                <a:spcPct val="100000"/>
              </a:lnSpc>
              <a:spcBef>
                <a:spcPts val="0"/>
              </a:spcBef>
              <a:spcAft>
                <a:spcPts val="0"/>
              </a:spcAft>
              <a:buSzPts val="1300"/>
              <a:buChar char="●"/>
            </a:pPr>
            <a:r>
              <a:rPr lang="en-GB"/>
              <a:t>Mean Absolute Deviation</a:t>
            </a:r>
            <a:endParaRPr/>
          </a:p>
          <a:p>
            <a:pPr indent="-311150" lvl="0" marL="457200" rtl="0" algn="l">
              <a:lnSpc>
                <a:spcPct val="100000"/>
              </a:lnSpc>
              <a:spcBef>
                <a:spcPts val="0"/>
              </a:spcBef>
              <a:spcAft>
                <a:spcPts val="0"/>
              </a:spcAft>
              <a:buSzPts val="1300"/>
              <a:buChar char="●"/>
            </a:pPr>
            <a:r>
              <a:rPr lang="en-GB"/>
              <a:t>Standard deviation</a:t>
            </a:r>
            <a:endParaRPr/>
          </a:p>
        </p:txBody>
      </p:sp>
      <p:pic>
        <p:nvPicPr>
          <p:cNvPr id="170" name="Google Shape;170;p3"/>
          <p:cNvPicPr preferRelativeResize="0"/>
          <p:nvPr/>
        </p:nvPicPr>
        <p:blipFill rotWithShape="1">
          <a:blip r:embed="rId3">
            <a:alphaModFix/>
          </a:blip>
          <a:srcRect b="0" l="0" r="0" t="0"/>
          <a:stretch/>
        </p:blipFill>
        <p:spPr>
          <a:xfrm>
            <a:off x="5140271" y="960350"/>
            <a:ext cx="4003729" cy="418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4"/>
          <p:cNvSpPr txBox="1"/>
          <p:nvPr>
            <p:ph type="title"/>
          </p:nvPr>
        </p:nvSpPr>
        <p:spPr>
          <a:xfrm>
            <a:off x="1303800" y="598575"/>
            <a:ext cx="7030500" cy="74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GQM</a:t>
            </a:r>
            <a:endParaRPr/>
          </a:p>
        </p:txBody>
      </p:sp>
      <p:sp>
        <p:nvSpPr>
          <p:cNvPr id="176" name="Google Shape;176;p4"/>
          <p:cNvSpPr txBox="1"/>
          <p:nvPr>
            <p:ph idx="1" type="body"/>
          </p:nvPr>
        </p:nvSpPr>
        <p:spPr>
          <a:xfrm>
            <a:off x="846600" y="1407700"/>
            <a:ext cx="7030500" cy="34230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300"/>
              <a:buNone/>
            </a:pPr>
            <a:r>
              <a:rPr lang="en-GB"/>
              <a:t>Goal :Analyze the statistic-calculator with respect to its quality for Deliverable 1 (June 16, 2020) for the purpose of characterization from the developer ’s point of view which includes quality of documentation, quality of the coding,implementation of the functionalities, accuracy of the calculated data and performance of system.</a:t>
            </a:r>
            <a:endParaRPr/>
          </a:p>
          <a:p>
            <a:pPr indent="0" lvl="0" marL="457200" rtl="0" algn="l">
              <a:lnSpc>
                <a:spcPct val="100000"/>
              </a:lnSpc>
              <a:spcBef>
                <a:spcPts val="1600"/>
              </a:spcBef>
              <a:spcAft>
                <a:spcPts val="0"/>
              </a:spcAft>
              <a:buSzPts val="1300"/>
              <a:buNone/>
            </a:pPr>
            <a:r>
              <a:rPr lang="en-GB"/>
              <a:t>Some of the metrics used :</a:t>
            </a:r>
            <a:endParaRPr/>
          </a:p>
          <a:p>
            <a:pPr indent="-311150" lvl="0" marL="914400" rtl="0" algn="l">
              <a:lnSpc>
                <a:spcPct val="100000"/>
              </a:lnSpc>
              <a:spcBef>
                <a:spcPts val="1600"/>
              </a:spcBef>
              <a:spcAft>
                <a:spcPts val="0"/>
              </a:spcAft>
              <a:buSzPts val="1300"/>
              <a:buChar char="●"/>
            </a:pPr>
            <a:r>
              <a:rPr lang="en-GB"/>
              <a:t>Logical SLOC</a:t>
            </a:r>
            <a:endParaRPr/>
          </a:p>
          <a:p>
            <a:pPr indent="-311150" lvl="0" marL="914400" rtl="0" algn="l">
              <a:lnSpc>
                <a:spcPct val="100000"/>
              </a:lnSpc>
              <a:spcBef>
                <a:spcPts val="0"/>
              </a:spcBef>
              <a:spcAft>
                <a:spcPts val="0"/>
              </a:spcAft>
              <a:buSzPts val="1300"/>
              <a:buChar char="●"/>
            </a:pPr>
            <a:r>
              <a:rPr lang="en-GB"/>
              <a:t>Flow Charts</a:t>
            </a:r>
            <a:endParaRPr/>
          </a:p>
          <a:p>
            <a:pPr indent="-311150" lvl="0" marL="914400" rtl="0" algn="l">
              <a:lnSpc>
                <a:spcPct val="100000"/>
              </a:lnSpc>
              <a:spcBef>
                <a:spcPts val="0"/>
              </a:spcBef>
              <a:spcAft>
                <a:spcPts val="0"/>
              </a:spcAft>
              <a:buSzPts val="1300"/>
              <a:buChar char="●"/>
            </a:pPr>
            <a:r>
              <a:rPr lang="en-GB"/>
              <a:t>UCP</a:t>
            </a:r>
            <a:endParaRPr/>
          </a:p>
          <a:p>
            <a:pPr indent="-311150" lvl="0" marL="914400" rtl="0" algn="l">
              <a:lnSpc>
                <a:spcPct val="100000"/>
              </a:lnSpc>
              <a:spcBef>
                <a:spcPts val="0"/>
              </a:spcBef>
              <a:spcAft>
                <a:spcPts val="0"/>
              </a:spcAft>
              <a:buSzPts val="1300"/>
              <a:buChar char="●"/>
            </a:pPr>
            <a:r>
              <a:rPr lang="en-GB"/>
              <a:t>Algorithmic cost model</a:t>
            </a:r>
            <a:endParaRPr sz="1800"/>
          </a:p>
          <a:p>
            <a:pPr indent="-311150" lvl="0" marL="914400" rtl="0" algn="l">
              <a:lnSpc>
                <a:spcPct val="100000"/>
              </a:lnSpc>
              <a:spcBef>
                <a:spcPts val="0"/>
              </a:spcBef>
              <a:spcAft>
                <a:spcPts val="0"/>
              </a:spcAft>
              <a:buSzPts val="1300"/>
              <a:buChar char="●"/>
            </a:pPr>
            <a:r>
              <a:rPr lang="en-GB"/>
              <a:t>Complexity 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The Use Case Points (UCP)</a:t>
            </a:r>
            <a:endParaRPr/>
          </a:p>
        </p:txBody>
      </p:sp>
      <p:sp>
        <p:nvSpPr>
          <p:cNvPr id="182" name="Google Shape;182;p5"/>
          <p:cNvSpPr txBox="1"/>
          <p:nvPr>
            <p:ph idx="1" type="body"/>
          </p:nvPr>
        </p:nvSpPr>
        <p:spPr>
          <a:xfrm>
            <a:off x="482200" y="1990050"/>
            <a:ext cx="42522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GB"/>
              <a:t>Estimation technique used for estimating effort based on use case</a:t>
            </a:r>
            <a:endParaRPr/>
          </a:p>
          <a:p>
            <a:pPr indent="-311150" lvl="0" marL="457200" rtl="0" algn="l">
              <a:lnSpc>
                <a:spcPct val="100000"/>
              </a:lnSpc>
              <a:spcBef>
                <a:spcPts val="0"/>
              </a:spcBef>
              <a:spcAft>
                <a:spcPts val="0"/>
              </a:spcAft>
              <a:buSzPts val="1300"/>
              <a:buChar char="-"/>
            </a:pPr>
            <a:r>
              <a:rPr lang="en-GB"/>
              <a:t>Using UCP was:</a:t>
            </a:r>
            <a:endParaRPr/>
          </a:p>
          <a:p>
            <a:pPr indent="-298450" lvl="1" marL="914400" rtl="0" algn="l">
              <a:lnSpc>
                <a:spcPct val="100000"/>
              </a:lnSpc>
              <a:spcBef>
                <a:spcPts val="0"/>
              </a:spcBef>
              <a:spcAft>
                <a:spcPts val="0"/>
              </a:spcAft>
              <a:buSzPts val="1100"/>
              <a:buChar char="-"/>
            </a:pPr>
            <a:r>
              <a:rPr lang="en-GB"/>
              <a:t>Easy to learn and apply</a:t>
            </a:r>
            <a:endParaRPr/>
          </a:p>
          <a:p>
            <a:pPr indent="-298450" lvl="1" marL="914400" rtl="0" algn="l">
              <a:lnSpc>
                <a:spcPct val="100000"/>
              </a:lnSpc>
              <a:spcBef>
                <a:spcPts val="0"/>
              </a:spcBef>
              <a:spcAft>
                <a:spcPts val="0"/>
              </a:spcAft>
              <a:buSzPts val="1100"/>
              <a:buChar char="-"/>
            </a:pPr>
            <a:r>
              <a:rPr lang="en-GB"/>
              <a:t>Didn’t require any extensive infrastructure or a software tool to produce the estimate. </a:t>
            </a:r>
            <a:endParaRPr/>
          </a:p>
        </p:txBody>
      </p:sp>
      <p:sp>
        <p:nvSpPr>
          <p:cNvPr id="183" name="Google Shape;183;p5"/>
          <p:cNvSpPr txBox="1"/>
          <p:nvPr>
            <p:ph idx="2" type="body"/>
          </p:nvPr>
        </p:nvSpPr>
        <p:spPr>
          <a:xfrm>
            <a:off x="4903650" y="1990050"/>
            <a:ext cx="3866400" cy="254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GB" sz="1100"/>
              <a:t>Effort Estimate = UCP×PF</a:t>
            </a:r>
            <a:endParaRPr sz="1100"/>
          </a:p>
          <a:p>
            <a:pPr indent="0" lvl="0" marL="0" rtl="0" algn="l">
              <a:lnSpc>
                <a:spcPct val="100000"/>
              </a:lnSpc>
              <a:spcBef>
                <a:spcPts val="1600"/>
              </a:spcBef>
              <a:spcAft>
                <a:spcPts val="0"/>
              </a:spcAft>
              <a:buSzPts val="1300"/>
              <a:buNone/>
            </a:pPr>
            <a:r>
              <a:rPr lang="en-GB" sz="1100"/>
              <a:t>Effort Estimate = [UUCP × TCF × ECF]×PF</a:t>
            </a:r>
            <a:endParaRPr sz="1100"/>
          </a:p>
          <a:p>
            <a:pPr indent="0" lvl="0" marL="0" rtl="0" algn="l">
              <a:lnSpc>
                <a:spcPct val="100000"/>
              </a:lnSpc>
              <a:spcBef>
                <a:spcPts val="1600"/>
              </a:spcBef>
              <a:spcAft>
                <a:spcPts val="0"/>
              </a:spcAft>
              <a:buSzPts val="1300"/>
              <a:buNone/>
            </a:pPr>
            <a:r>
              <a:rPr lang="en-GB" sz="1100"/>
              <a:t>Effort Estimate = [(UAW + UUCW)× TCF × ECF]×PF</a:t>
            </a:r>
            <a:endParaRPr sz="1100"/>
          </a:p>
          <a:p>
            <a:pPr indent="0" lvl="0" marL="0" rtl="0" algn="l">
              <a:lnSpc>
                <a:spcPct val="100000"/>
              </a:lnSpc>
              <a:spcBef>
                <a:spcPts val="1600"/>
              </a:spcBef>
              <a:spcAft>
                <a:spcPts val="0"/>
              </a:spcAft>
              <a:buSzPts val="1300"/>
              <a:buNone/>
            </a:pPr>
            <a:r>
              <a:rPr lang="en-GB" sz="1100"/>
              <a:t>Effort Estimate = [(2 + 40)× 0.735× 0.485]×20 </a:t>
            </a:r>
            <a:endParaRPr sz="1100"/>
          </a:p>
          <a:p>
            <a:pPr indent="0" lvl="0" marL="0" rtl="0" algn="l">
              <a:lnSpc>
                <a:spcPct val="100000"/>
              </a:lnSpc>
              <a:spcBef>
                <a:spcPts val="1600"/>
              </a:spcBef>
              <a:spcAft>
                <a:spcPts val="0"/>
              </a:spcAft>
              <a:buSzPts val="1300"/>
              <a:buNone/>
            </a:pPr>
            <a:r>
              <a:rPr lang="en-GB" sz="1100"/>
              <a:t>Effort Estimate = 299.439 = 300 person-hours. </a:t>
            </a:r>
            <a:endParaRPr sz="1100"/>
          </a:p>
          <a:p>
            <a:pPr indent="0" lvl="0" marL="0" rtl="0" algn="l">
              <a:lnSpc>
                <a:spcPct val="100000"/>
              </a:lnSpc>
              <a:spcBef>
                <a:spcPts val="1600"/>
              </a:spcBef>
              <a:spcAft>
                <a:spcPts val="1600"/>
              </a:spcAft>
              <a:buSzPts val="1300"/>
              <a:buNone/>
            </a:pPr>
            <a:r>
              <a:rPr lang="en-GB" sz="1100"/>
              <a:t>Highlights: </a:t>
            </a:r>
            <a:r>
              <a:rPr lang="en-GB" sz="900"/>
              <a:t>1 average actor; 4 Simple and 2 Average Use Case;  Technical Factor = 13.5 (performance, End User Efficiency, Reusability, Easy to Use, Easy to Change); Environmental Factor = 30.5 (Familiarity with Use Case Domain, Object-Oriented Experience, Stable Requirements)</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Constructive Cost Model (COCOMO)</a:t>
            </a:r>
            <a:endParaRPr/>
          </a:p>
        </p:txBody>
      </p:sp>
      <p:sp>
        <p:nvSpPr>
          <p:cNvPr id="189" name="Google Shape;189;p6"/>
          <p:cNvSpPr txBox="1"/>
          <p:nvPr>
            <p:ph idx="1" type="body"/>
          </p:nvPr>
        </p:nvSpPr>
        <p:spPr>
          <a:xfrm>
            <a:off x="482200" y="1990050"/>
            <a:ext cx="42522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GB"/>
              <a:t>The cost models provide direct estimates of effort (or duration). </a:t>
            </a:r>
            <a:endParaRPr/>
          </a:p>
          <a:p>
            <a:pPr indent="-311150" lvl="0" marL="457200" rtl="0" algn="l">
              <a:lnSpc>
                <a:spcPct val="100000"/>
              </a:lnSpc>
              <a:spcBef>
                <a:spcPts val="0"/>
              </a:spcBef>
              <a:spcAft>
                <a:spcPts val="0"/>
              </a:spcAft>
              <a:buSzPts val="1300"/>
              <a:buChar char="-"/>
            </a:pPr>
            <a:r>
              <a:rPr lang="en-GB"/>
              <a:t>We had to estimate the size of the project (LOC) based on the sample project and required features.</a:t>
            </a:r>
            <a:endParaRPr/>
          </a:p>
          <a:p>
            <a:pPr indent="-311150" lvl="0" marL="457200" rtl="0" algn="l">
              <a:lnSpc>
                <a:spcPct val="100000"/>
              </a:lnSpc>
              <a:spcBef>
                <a:spcPts val="0"/>
              </a:spcBef>
              <a:spcAft>
                <a:spcPts val="0"/>
              </a:spcAft>
              <a:buSzPts val="1300"/>
              <a:buChar char="-"/>
            </a:pPr>
            <a:r>
              <a:rPr lang="en-GB"/>
              <a:t>Using COCOMO:</a:t>
            </a:r>
            <a:endParaRPr/>
          </a:p>
          <a:p>
            <a:pPr indent="-298450" lvl="1" marL="914400" rtl="0" algn="l">
              <a:lnSpc>
                <a:spcPct val="100000"/>
              </a:lnSpc>
              <a:spcBef>
                <a:spcPts val="0"/>
              </a:spcBef>
              <a:spcAft>
                <a:spcPts val="0"/>
              </a:spcAft>
              <a:buSzPts val="1100"/>
              <a:buChar char="-"/>
            </a:pPr>
            <a:r>
              <a:rPr lang="en-GB"/>
              <a:t>Gave us the idea how long will it take to develop the project and how much effort will be required.</a:t>
            </a:r>
            <a:endParaRPr/>
          </a:p>
          <a:p>
            <a:pPr indent="-298450" lvl="1" marL="914400" rtl="0" algn="l">
              <a:lnSpc>
                <a:spcPct val="100000"/>
              </a:lnSpc>
              <a:spcBef>
                <a:spcPts val="0"/>
              </a:spcBef>
              <a:spcAft>
                <a:spcPts val="0"/>
              </a:spcAft>
              <a:buSzPts val="1100"/>
              <a:buChar char="-"/>
            </a:pPr>
            <a:r>
              <a:rPr lang="en-GB"/>
              <a:t>Was easy to implement, we only had to make approximate estimate of the project ie KDSI(Kilo Delivered Source Instruction) which was the only tricky part</a:t>
            </a:r>
            <a:endParaRPr/>
          </a:p>
        </p:txBody>
      </p:sp>
      <p:sp>
        <p:nvSpPr>
          <p:cNvPr id="190" name="Google Shape;190;p6"/>
          <p:cNvSpPr txBox="1"/>
          <p:nvPr>
            <p:ph idx="2" type="body"/>
          </p:nvPr>
        </p:nvSpPr>
        <p:spPr>
          <a:xfrm>
            <a:off x="4903650" y="1990050"/>
            <a:ext cx="3866400" cy="254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GB" sz="1100"/>
              <a:t>Effort Estimate = a(S)^b*F</a:t>
            </a:r>
            <a:endParaRPr sz="1100"/>
          </a:p>
          <a:p>
            <a:pPr indent="0" lvl="0" marL="0" rtl="0" algn="l">
              <a:lnSpc>
                <a:spcPct val="100000"/>
              </a:lnSpc>
              <a:spcBef>
                <a:spcPts val="1600"/>
              </a:spcBef>
              <a:spcAft>
                <a:spcPts val="0"/>
              </a:spcAft>
              <a:buSzPts val="1300"/>
              <a:buNone/>
            </a:pPr>
            <a:r>
              <a:rPr lang="en-GB" sz="1100"/>
              <a:t>Approx S =0.61 of KLOC</a:t>
            </a:r>
            <a:endParaRPr sz="1100"/>
          </a:p>
          <a:p>
            <a:pPr indent="0" lvl="0" marL="0" rtl="0" algn="l">
              <a:lnSpc>
                <a:spcPct val="100000"/>
              </a:lnSpc>
              <a:spcBef>
                <a:spcPts val="1600"/>
              </a:spcBef>
              <a:spcAft>
                <a:spcPts val="0"/>
              </a:spcAft>
              <a:buSzPts val="1300"/>
              <a:buNone/>
            </a:pPr>
            <a:r>
              <a:rPr lang="en-GB" sz="1100"/>
              <a:t>Effort Estimate =251.37  person-hours</a:t>
            </a:r>
            <a:endParaRPr sz="1100"/>
          </a:p>
          <a:p>
            <a:pPr indent="0" lvl="0" marL="0" rtl="0" algn="l">
              <a:lnSpc>
                <a:spcPct val="100000"/>
              </a:lnSpc>
              <a:spcBef>
                <a:spcPts val="1600"/>
              </a:spcBef>
              <a:spcAft>
                <a:spcPts val="1600"/>
              </a:spcAft>
              <a:buSzPts val="1300"/>
              <a:buNone/>
            </a:pPr>
            <a:r>
              <a:rPr lang="en-GB" sz="1100"/>
              <a:t>Comparison: There is difference of 48.63 person-hours when comparing these values with UCP model.</a:t>
            </a:r>
            <a:endParaRPr sz="1100">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7"/>
          <p:cNvSpPr txBox="1"/>
          <p:nvPr>
            <p:ph type="title"/>
          </p:nvPr>
        </p:nvSpPr>
        <p:spPr>
          <a:xfrm>
            <a:off x="1303800" y="598575"/>
            <a:ext cx="7030500" cy="76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2"/>
              </a:buClr>
              <a:buSzPts val="2800"/>
              <a:buFont typeface="Century Gothic"/>
              <a:buNone/>
            </a:pPr>
            <a:r>
              <a:rPr lang="en-GB"/>
              <a:t>Cyclomatic Number</a:t>
            </a:r>
            <a:endParaRPr/>
          </a:p>
        </p:txBody>
      </p:sp>
      <p:pic>
        <p:nvPicPr>
          <p:cNvPr id="196" name="Google Shape;196;p7"/>
          <p:cNvPicPr preferRelativeResize="0"/>
          <p:nvPr/>
        </p:nvPicPr>
        <p:blipFill rotWithShape="1">
          <a:blip r:embed="rId3">
            <a:alphaModFix/>
          </a:blip>
          <a:srcRect b="0" l="0" r="0" t="0"/>
          <a:stretch/>
        </p:blipFill>
        <p:spPr>
          <a:xfrm>
            <a:off x="1224150" y="2809850"/>
            <a:ext cx="7030499" cy="1514325"/>
          </a:xfrm>
          <a:prstGeom prst="rect">
            <a:avLst/>
          </a:prstGeom>
          <a:noFill/>
          <a:ln>
            <a:noFill/>
          </a:ln>
        </p:spPr>
      </p:pic>
      <p:sp>
        <p:nvSpPr>
          <p:cNvPr id="197" name="Google Shape;197;p7"/>
          <p:cNvSpPr txBox="1"/>
          <p:nvPr/>
        </p:nvSpPr>
        <p:spPr>
          <a:xfrm>
            <a:off x="1209450" y="1149325"/>
            <a:ext cx="7059900" cy="118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Century Gothic"/>
              <a:buChar char="●"/>
            </a:pPr>
            <a:r>
              <a:rPr lang="en-GB">
                <a:solidFill>
                  <a:srgbClr val="FFFFFF"/>
                </a:solidFill>
                <a:latin typeface="Century Gothic"/>
                <a:ea typeface="Century Gothic"/>
                <a:cs typeface="Century Gothic"/>
                <a:sym typeface="Century Gothic"/>
              </a:rPr>
              <a:t>The cyclometric complexity is a tool metrology software to measure the complexity of a computer program.</a:t>
            </a:r>
            <a:endParaRPr>
              <a:solidFill>
                <a:srgbClr val="FFFFFF"/>
              </a:solidFill>
              <a:latin typeface="Century Gothic"/>
              <a:ea typeface="Century Gothic"/>
              <a:cs typeface="Century Gothic"/>
              <a:sym typeface="Century Gothic"/>
            </a:endParaRPr>
          </a:p>
          <a:p>
            <a:pPr indent="-317500" lvl="0" marL="457200" rtl="0" algn="l">
              <a:spcBef>
                <a:spcPts val="0"/>
              </a:spcBef>
              <a:spcAft>
                <a:spcPts val="0"/>
              </a:spcAft>
              <a:buClr>
                <a:srgbClr val="FFFFFF"/>
              </a:buClr>
              <a:buSzPts val="1400"/>
              <a:buFont typeface="Century Gothic"/>
              <a:buChar char="●"/>
            </a:pPr>
            <a:r>
              <a:rPr lang="en-GB">
                <a:solidFill>
                  <a:srgbClr val="FFFFFF"/>
                </a:solidFill>
                <a:latin typeface="Century Gothic"/>
                <a:ea typeface="Century Gothic"/>
                <a:cs typeface="Century Gothic"/>
                <a:sym typeface="Century Gothic"/>
              </a:rPr>
              <a:t>A simple code, with a low </a:t>
            </a:r>
            <a:r>
              <a:rPr lang="en-GB">
                <a:solidFill>
                  <a:srgbClr val="FFFFFF"/>
                </a:solidFill>
                <a:latin typeface="Century Gothic"/>
                <a:ea typeface="Century Gothic"/>
                <a:cs typeface="Century Gothic"/>
                <a:sym typeface="Century Gothic"/>
              </a:rPr>
              <a:t>cyclomatic</a:t>
            </a:r>
            <a:r>
              <a:rPr lang="en-GB">
                <a:solidFill>
                  <a:srgbClr val="FFFFFF"/>
                </a:solidFill>
                <a:latin typeface="Century Gothic"/>
                <a:ea typeface="Century Gothic"/>
                <a:cs typeface="Century Gothic"/>
                <a:sym typeface="Century Gothic"/>
              </a:rPr>
              <a:t> number is theoretically easier to read ,to test and to maintain.</a:t>
            </a:r>
            <a:endParaRPr>
              <a:solidFill>
                <a:srgbClr val="FFFFFF"/>
              </a:solidFill>
              <a:latin typeface="Century Gothic"/>
              <a:ea typeface="Century Gothic"/>
              <a:cs typeface="Century Gothic"/>
              <a:sym typeface="Century Gothic"/>
            </a:endParaRPr>
          </a:p>
          <a:p>
            <a:pPr indent="-317500" lvl="0" marL="457200" rtl="0" algn="l">
              <a:spcBef>
                <a:spcPts val="0"/>
              </a:spcBef>
              <a:spcAft>
                <a:spcPts val="0"/>
              </a:spcAft>
              <a:buClr>
                <a:srgbClr val="FFFFFF"/>
              </a:buClr>
              <a:buSzPts val="1400"/>
              <a:buFont typeface="Century Gothic"/>
              <a:buChar char="●"/>
            </a:pPr>
            <a:r>
              <a:rPr lang="en-GB">
                <a:solidFill>
                  <a:srgbClr val="FFFFFF"/>
                </a:solidFill>
                <a:latin typeface="Century Gothic"/>
                <a:ea typeface="Century Gothic"/>
                <a:cs typeface="Century Gothic"/>
                <a:sym typeface="Century Gothic"/>
              </a:rPr>
              <a:t>The tool we used to calculate McCabe VG complexity is LocMetrics.</a:t>
            </a:r>
            <a:endParaRPr>
              <a:solidFill>
                <a:srgbClr val="FFFFFF"/>
              </a:solidFill>
              <a:latin typeface="Century Gothic"/>
              <a:ea typeface="Century Gothic"/>
              <a:cs typeface="Century Gothic"/>
              <a:sym typeface="Century Gothic"/>
            </a:endParaRPr>
          </a:p>
          <a:p>
            <a:pPr indent="-317500" lvl="0" marL="457200" rtl="0" algn="l">
              <a:spcBef>
                <a:spcPts val="0"/>
              </a:spcBef>
              <a:spcAft>
                <a:spcPts val="0"/>
              </a:spcAft>
              <a:buClr>
                <a:srgbClr val="FFFFFF"/>
              </a:buClr>
              <a:buSzPts val="1400"/>
              <a:buFont typeface="Century Gothic"/>
              <a:buChar char="●"/>
            </a:pPr>
            <a:r>
              <a:rPr lang="en-GB">
                <a:solidFill>
                  <a:srgbClr val="FFFFFF"/>
                </a:solidFill>
                <a:latin typeface="Century Gothic"/>
                <a:ea typeface="Century Gothic"/>
                <a:cs typeface="Century Gothic"/>
                <a:sym typeface="Century Gothic"/>
              </a:rPr>
              <a:t>Our calculated cyclomatic value falls under the category of High Risk Assessment.</a:t>
            </a:r>
            <a:endParaRPr>
              <a:solidFill>
                <a:srgbClr val="FFFFF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g8a5e720922_7_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 Oriented Metrics</a:t>
            </a:r>
            <a:endParaRPr/>
          </a:p>
        </p:txBody>
      </p:sp>
      <p:sp>
        <p:nvSpPr>
          <p:cNvPr id="203" name="Google Shape;203;g8a5e720922_7_1"/>
          <p:cNvSpPr txBox="1"/>
          <p:nvPr>
            <p:ph idx="1" type="body"/>
          </p:nvPr>
        </p:nvSpPr>
        <p:spPr>
          <a:xfrm>
            <a:off x="1303800" y="1761450"/>
            <a:ext cx="7030500" cy="254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sz="1400"/>
              <a:t>Weighted method per Class (WMC)</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304800" lvl="0" marL="457200" rtl="0" algn="l">
              <a:spcBef>
                <a:spcPts val="0"/>
              </a:spcBef>
              <a:spcAft>
                <a:spcPts val="0"/>
              </a:spcAft>
              <a:buSzPts val="1200"/>
              <a:buChar char="●"/>
            </a:pPr>
            <a:r>
              <a:rPr lang="en-GB" sz="1400"/>
              <a:t>For our project WMC=58, we found out that class “CalculatorFunctions” has higher frequency as it contained the most of the methods.</a:t>
            </a:r>
            <a:endParaRPr sz="1400"/>
          </a:p>
          <a:p>
            <a:pPr indent="0" lvl="0" marL="457200" rtl="0" algn="l">
              <a:spcBef>
                <a:spcPts val="0"/>
              </a:spcBef>
              <a:spcAft>
                <a:spcPts val="0"/>
              </a:spcAft>
              <a:buNone/>
            </a:pPr>
            <a:r>
              <a:t/>
            </a:r>
            <a:endParaRPr sz="1400"/>
          </a:p>
          <a:p>
            <a:pPr indent="-304800" lvl="0" marL="457200" rtl="0" algn="l">
              <a:spcBef>
                <a:spcPts val="0"/>
              </a:spcBef>
              <a:spcAft>
                <a:spcPts val="0"/>
              </a:spcAft>
              <a:buSzPts val="1200"/>
              <a:buChar char="●"/>
            </a:pPr>
            <a:r>
              <a:rPr lang="en-GB" sz="1400"/>
              <a:t>Conclusion:For our project </a:t>
            </a:r>
            <a:r>
              <a:rPr lang="en-GB" sz="1400"/>
              <a:t>we found out that class “CalculatorFunctions” had significantly higher frequency as it contained the most of the methods and hence would require more time and effort to maintain and it limits it’s reuse.</a:t>
            </a:r>
            <a:endParaRPr sz="1400"/>
          </a:p>
          <a:p>
            <a:pPr indent="0" lvl="0" marL="457200" rtl="0" algn="l">
              <a:spcBef>
                <a:spcPts val="0"/>
              </a:spcBef>
              <a:spcAft>
                <a:spcPts val="0"/>
              </a:spcAft>
              <a:buNone/>
            </a:pPr>
            <a:r>
              <a:t/>
            </a:r>
            <a:endParaRPr sz="1400"/>
          </a:p>
        </p:txBody>
      </p:sp>
      <p:pic>
        <p:nvPicPr>
          <p:cNvPr id="204" name="Google Shape;204;g8a5e720922_7_1"/>
          <p:cNvPicPr preferRelativeResize="0"/>
          <p:nvPr/>
        </p:nvPicPr>
        <p:blipFill>
          <a:blip r:embed="rId3">
            <a:alphaModFix/>
          </a:blip>
          <a:stretch>
            <a:fillRect/>
          </a:stretch>
        </p:blipFill>
        <p:spPr>
          <a:xfrm>
            <a:off x="1917325" y="2103775"/>
            <a:ext cx="1540275" cy="51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9"/>
          <p:cNvSpPr txBox="1"/>
          <p:nvPr>
            <p:ph idx="1" type="body"/>
          </p:nvPr>
        </p:nvSpPr>
        <p:spPr>
          <a:xfrm>
            <a:off x="1303800" y="335756"/>
            <a:ext cx="7030500" cy="4195894"/>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Font typeface="Noto Sans Symbols"/>
              <a:buChar char="❑"/>
            </a:pPr>
            <a:r>
              <a:rPr b="1" lang="en-GB" sz="1400" u="sng"/>
              <a:t>COUPLING FACTOR (CF) :</a:t>
            </a:r>
            <a:endParaRPr/>
          </a:p>
          <a:p>
            <a:pPr indent="0" lvl="0" marL="146050" rtl="0" algn="l">
              <a:lnSpc>
                <a:spcPct val="100000"/>
              </a:lnSpc>
              <a:spcBef>
                <a:spcPts val="0"/>
              </a:spcBef>
              <a:spcAft>
                <a:spcPts val="0"/>
              </a:spcAft>
              <a:buSzPts val="1300"/>
              <a:buNone/>
            </a:pPr>
            <a:r>
              <a:t/>
            </a:r>
            <a:endParaRPr sz="1400" u="sng"/>
          </a:p>
          <a:p>
            <a:pPr indent="-228600" lvl="0" marL="45720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0" lvl="0" marL="146050" rtl="0" algn="l">
              <a:lnSpc>
                <a:spcPct val="100000"/>
              </a:lnSpc>
              <a:spcBef>
                <a:spcPts val="0"/>
              </a:spcBef>
              <a:spcAft>
                <a:spcPts val="0"/>
              </a:spcAft>
              <a:buSzPts val="1300"/>
              <a:buNone/>
            </a:pPr>
            <a:r>
              <a:t/>
            </a:r>
            <a:endParaRPr/>
          </a:p>
          <a:p>
            <a:pPr indent="-311150" lvl="0" marL="457200" rtl="0" algn="l">
              <a:lnSpc>
                <a:spcPct val="100000"/>
              </a:lnSpc>
              <a:spcBef>
                <a:spcPts val="0"/>
              </a:spcBef>
              <a:spcAft>
                <a:spcPts val="0"/>
              </a:spcAft>
              <a:buSzPts val="1300"/>
              <a:buChar char="●"/>
            </a:pPr>
            <a:r>
              <a:rPr b="1" lang="en-GB"/>
              <a:t>Conclusion: </a:t>
            </a:r>
            <a:r>
              <a:rPr lang="en-GB"/>
              <a:t>High CF reflects deliberate high coupling to other classes. This, in turn, can be a negative to maintainability. For our project CF value is 0.5 so its moderate which shows that project is moderate to maintain.</a:t>
            </a:r>
            <a:endParaRPr/>
          </a:p>
          <a:p>
            <a:pPr indent="-228600" lvl="0" marL="457200" rtl="0" algn="l">
              <a:lnSpc>
                <a:spcPct val="100000"/>
              </a:lnSpc>
              <a:spcBef>
                <a:spcPts val="0"/>
              </a:spcBef>
              <a:spcAft>
                <a:spcPts val="0"/>
              </a:spcAft>
              <a:buSzPts val="1300"/>
              <a:buNone/>
            </a:pPr>
            <a:r>
              <a:t/>
            </a:r>
            <a:endParaRPr b="1"/>
          </a:p>
          <a:p>
            <a:pPr indent="0" lvl="0" marL="146050" rtl="0" algn="l">
              <a:lnSpc>
                <a:spcPct val="100000"/>
              </a:lnSpc>
              <a:spcBef>
                <a:spcPts val="0"/>
              </a:spcBef>
              <a:spcAft>
                <a:spcPts val="0"/>
              </a:spcAft>
              <a:buSzPts val="1395"/>
              <a:buNone/>
            </a:pPr>
            <a:r>
              <a:t/>
            </a:r>
            <a:endParaRPr/>
          </a:p>
        </p:txBody>
      </p:sp>
      <p:pic>
        <p:nvPicPr>
          <p:cNvPr id="210" name="Google Shape;210;p9"/>
          <p:cNvPicPr preferRelativeResize="0"/>
          <p:nvPr/>
        </p:nvPicPr>
        <p:blipFill rotWithShape="1">
          <a:blip r:embed="rId3">
            <a:alphaModFix/>
          </a:blip>
          <a:srcRect b="0" l="0" r="0" t="0"/>
          <a:stretch/>
        </p:blipFill>
        <p:spPr>
          <a:xfrm>
            <a:off x="2989739" y="800418"/>
            <a:ext cx="3282474" cy="26214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Ved</dc:creator>
</cp:coreProperties>
</file>