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16/04/2014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94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16/04/2014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18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16/04/2014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9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16/04/2014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7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16/04/2014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14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16/04/2014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4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16/04/2014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62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16/04/2014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1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16/04/2014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52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16/04/2014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93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336C-B0BE-4FC2-8C62-DDBB765139D1}" type="datetimeFigureOut">
              <a:rPr lang="en-IN" smtClean="0"/>
              <a:t>16/04/2014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5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6336C-B0BE-4FC2-8C62-DDBB765139D1}" type="datetimeFigureOut">
              <a:rPr lang="en-IN" smtClean="0"/>
              <a:t>16/04/2014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F5279-DF49-479E-9E70-38951B8F0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Twitter Sentiment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1752600"/>
          </a:xfrm>
        </p:spPr>
        <p:txBody>
          <a:bodyPr/>
          <a:lstStyle/>
          <a:p>
            <a:r>
              <a:rPr lang="en-IN" dirty="0" smtClean="0"/>
              <a:t>Results &amp; Observations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5949280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/>
              <a:t>Sahil</a:t>
            </a:r>
            <a:r>
              <a:rPr lang="en-IN" sz="2000" dirty="0" smtClean="0"/>
              <a:t> Jindal	   </a:t>
            </a:r>
            <a:r>
              <a:rPr lang="en-IN" sz="2000" dirty="0" err="1" smtClean="0"/>
              <a:t>Abhishek</a:t>
            </a:r>
            <a:r>
              <a:rPr lang="en-IN" sz="2000" dirty="0" smtClean="0"/>
              <a:t> Gupta		</a:t>
            </a:r>
            <a:r>
              <a:rPr lang="en-IN" sz="2000" dirty="0" err="1" smtClean="0"/>
              <a:t>Rohan</a:t>
            </a:r>
            <a:r>
              <a:rPr lang="en-IN" sz="2000" dirty="0" smtClean="0"/>
              <a:t> </a:t>
            </a:r>
            <a:r>
              <a:rPr lang="en-IN" sz="2000" dirty="0" err="1" smtClean="0"/>
              <a:t>Gyani</a:t>
            </a:r>
            <a:r>
              <a:rPr lang="en-IN" sz="2000" dirty="0" smtClean="0"/>
              <a:t>	  </a:t>
            </a:r>
            <a:r>
              <a:rPr lang="en-IN" sz="2000" dirty="0" err="1" smtClean="0"/>
              <a:t>Mridul</a:t>
            </a:r>
            <a:r>
              <a:rPr lang="en-IN" sz="2000" dirty="0" smtClean="0"/>
              <a:t> Ravi Jain</a:t>
            </a:r>
          </a:p>
          <a:p>
            <a:r>
              <a:rPr lang="en-IN" sz="2000" dirty="0" smtClean="0"/>
              <a:t>110020043	    110040067		110040001	  110040083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822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Give a neural network for recognizing the sentiments of tweets. </a:t>
            </a:r>
            <a:endParaRPr lang="en-IN" dirty="0" smtClean="0"/>
          </a:p>
          <a:p>
            <a:r>
              <a:rPr lang="en-IN" dirty="0" smtClean="0"/>
              <a:t>Download tweets, do </a:t>
            </a:r>
            <a:r>
              <a:rPr lang="en-IN" dirty="0"/>
              <a:t>feature engineering on them.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naïve feature vector is the set of words in </a:t>
            </a:r>
            <a:r>
              <a:rPr lang="en-IN" dirty="0" smtClean="0"/>
              <a:t>the tweets.</a:t>
            </a:r>
          </a:p>
          <a:p>
            <a:r>
              <a:rPr lang="en-IN" dirty="0" smtClean="0"/>
              <a:t>Collect </a:t>
            </a:r>
            <a:r>
              <a:rPr lang="en-IN" dirty="0"/>
              <a:t>all the words in the tweets, sort them, remove duplicates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Each</a:t>
            </a:r>
            <a:r>
              <a:rPr lang="en-IN" dirty="0"/>
              <a:t> </a:t>
            </a:r>
            <a:r>
              <a:rPr lang="en-IN" dirty="0" smtClean="0"/>
              <a:t>tweet </a:t>
            </a:r>
            <a:r>
              <a:rPr lang="en-IN" dirty="0"/>
              <a:t>will be represented by a 1/0 vector depending on the presence/absence </a:t>
            </a:r>
            <a:r>
              <a:rPr lang="en-IN" dirty="0" smtClean="0"/>
              <a:t>of the </a:t>
            </a:r>
            <a:r>
              <a:rPr lang="en-IN" dirty="0"/>
              <a:t>word in the tweet.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048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 Engineering On Tweets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We need to construct a feature vector large enough so that it can capture the essential sentiment of a tweet.</a:t>
            </a:r>
          </a:p>
          <a:p>
            <a:endParaRPr lang="en-IN" sz="2400" dirty="0" smtClean="0"/>
          </a:p>
          <a:p>
            <a:r>
              <a:rPr lang="en-IN" sz="2400" dirty="0" smtClean="0"/>
              <a:t>A naïve feature vector is the set of all words in tweets. This has a large size.</a:t>
            </a:r>
          </a:p>
          <a:p>
            <a:endParaRPr lang="en-IN" sz="2400" dirty="0" smtClean="0"/>
          </a:p>
          <a:p>
            <a:r>
              <a:rPr lang="en-IN" sz="2400" dirty="0" smtClean="0"/>
              <a:t>If our feature vector is too large, learning take long time and network learns unessential features which are not important for a sentiment.</a:t>
            </a:r>
          </a:p>
          <a:p>
            <a:endParaRPr lang="en-IN" sz="2400" dirty="0" smtClean="0"/>
          </a:p>
          <a:p>
            <a:r>
              <a:rPr lang="en-IN" sz="2400" dirty="0" smtClean="0"/>
              <a:t>So, we consider only those words of the tweets that may constitute a sentiment and remove everything else.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6338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Decreasing the Feature Vector Size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>
            <a:noAutofit/>
          </a:bodyPr>
          <a:lstStyle/>
          <a:p>
            <a:r>
              <a:rPr lang="en-IN" sz="2200" dirty="0" smtClean="0"/>
              <a:t>Initially, total number of words in all tweets = 24680</a:t>
            </a:r>
          </a:p>
          <a:p>
            <a:r>
              <a:rPr lang="en-IN" sz="2200" dirty="0" smtClean="0"/>
              <a:t>Convert all the words to lower case.</a:t>
            </a:r>
          </a:p>
          <a:p>
            <a:r>
              <a:rPr lang="en-IN" sz="2200" dirty="0" smtClean="0"/>
              <a:t>Remove all Numbers.</a:t>
            </a:r>
          </a:p>
          <a:p>
            <a:r>
              <a:rPr lang="en-IN" sz="2200" dirty="0" smtClean="0"/>
              <a:t>Remove special characters at start and at end </a:t>
            </a:r>
            <a:r>
              <a:rPr lang="en-IN" sz="2200" dirty="0"/>
              <a:t>of </a:t>
            </a:r>
            <a:r>
              <a:rPr lang="en-IN" sz="2200" dirty="0" smtClean="0"/>
              <a:t>words  such as     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200" dirty="0" smtClean="0"/>
              <a:t>         ? ,  . </a:t>
            </a:r>
            <a:r>
              <a:rPr lang="en-IN" sz="2200" dirty="0" smtClean="0">
                <a:sym typeface="Wingdings" pitchFamily="2" charset="2"/>
              </a:rPr>
              <a:t> [  ]  ; _</a:t>
            </a:r>
            <a:r>
              <a:rPr lang="en-IN" sz="2200" dirty="0" smtClean="0"/>
              <a:t> ! = | -  &amp; ‘  #  URLs</a:t>
            </a:r>
          </a:p>
          <a:p>
            <a:r>
              <a:rPr lang="en-IN" sz="2200" dirty="0" smtClean="0"/>
              <a:t>Don't </a:t>
            </a:r>
            <a:r>
              <a:rPr lang="en-IN" sz="2200" dirty="0"/>
              <a:t>put certain common words, symbols, numbers in the vector of </a:t>
            </a:r>
            <a:r>
              <a:rPr lang="en-IN" sz="2200" dirty="0" smtClean="0"/>
              <a:t>words such as:</a:t>
            </a:r>
          </a:p>
          <a:p>
            <a:pPr marL="0" indent="0">
              <a:buNone/>
            </a:pPr>
            <a:r>
              <a:rPr lang="en-IN" sz="2200" dirty="0" smtClean="0"/>
              <a:t>      the, is, a, an, this, that, are my with, I’m, he, she, our, were, can, do,    	had….</a:t>
            </a:r>
          </a:p>
          <a:p>
            <a:r>
              <a:rPr lang="en-IN" sz="2200" dirty="0" smtClean="0"/>
              <a:t>Finally we remove those words that occur only once in the entire set of words in the tweets because they are highly unlikely to contribute to a sentiment</a:t>
            </a:r>
          </a:p>
          <a:p>
            <a:r>
              <a:rPr lang="en-IN" sz="2200" dirty="0"/>
              <a:t>This results in a lot of unnecessary words being removed from our feature vector and finally we get a feature vector whose size is </a:t>
            </a:r>
            <a:r>
              <a:rPr lang="en-IN" sz="2200" dirty="0" smtClean="0"/>
              <a:t>1958</a:t>
            </a:r>
            <a:endParaRPr lang="en-IN" sz="2200" dirty="0"/>
          </a:p>
          <a:p>
            <a:endParaRPr lang="en-IN" sz="2200" dirty="0" smtClean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582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r>
              <a:rPr lang="en-IN" sz="2800" dirty="0" smtClean="0"/>
              <a:t>We used a neural network with 3 output neurons and 1958 input neurons. </a:t>
            </a:r>
            <a:r>
              <a:rPr lang="en-IN" sz="2800" dirty="0"/>
              <a:t>(</a:t>
            </a:r>
            <a:r>
              <a:rPr lang="en-IN" sz="2800" dirty="0" smtClean="0"/>
              <a:t>No hidden layer)</a:t>
            </a:r>
          </a:p>
          <a:p>
            <a:r>
              <a:rPr lang="en-IN" sz="2800" dirty="0" smtClean="0"/>
              <a:t>We </a:t>
            </a:r>
            <a:r>
              <a:rPr lang="en-IN" sz="2800" dirty="0"/>
              <a:t>performed </a:t>
            </a:r>
            <a:r>
              <a:rPr lang="en-IN" sz="2800" dirty="0" smtClean="0"/>
              <a:t>5-fold </a:t>
            </a:r>
            <a:r>
              <a:rPr lang="en-IN" sz="2800" dirty="0"/>
              <a:t>cross validation </a:t>
            </a:r>
            <a:r>
              <a:rPr lang="en-IN" sz="2800" dirty="0" smtClean="0"/>
              <a:t> on the given tweet corpus.</a:t>
            </a:r>
            <a:endParaRPr lang="en-IN" sz="2800" dirty="0"/>
          </a:p>
          <a:p>
            <a:r>
              <a:rPr lang="en-IN" sz="2800" dirty="0"/>
              <a:t>We divided  </a:t>
            </a:r>
            <a:r>
              <a:rPr lang="en-IN" sz="2800" dirty="0" smtClean="0"/>
              <a:t>the tweets into </a:t>
            </a:r>
            <a:r>
              <a:rPr lang="en-IN" sz="2800" dirty="0"/>
              <a:t>5 partitions &amp; used 4 partitions for training the neural network and the remaining one for measuring accuracy </a:t>
            </a:r>
            <a:endParaRPr lang="en-IN" sz="2800" dirty="0" smtClean="0"/>
          </a:p>
          <a:p>
            <a:r>
              <a:rPr lang="en-IN" sz="2800" dirty="0" smtClean="0"/>
              <a:t>Coded in </a:t>
            </a:r>
            <a:r>
              <a:rPr lang="en-IN" sz="2800" dirty="0"/>
              <a:t> </a:t>
            </a:r>
            <a:r>
              <a:rPr lang="en-IN" sz="2800" dirty="0" smtClean="0"/>
              <a:t>C++, it took approx. </a:t>
            </a:r>
            <a:r>
              <a:rPr lang="en-IN" sz="2800" dirty="0"/>
              <a:t>6</a:t>
            </a:r>
            <a:r>
              <a:rPr lang="en-IN" sz="2800" dirty="0" smtClean="0"/>
              <a:t> min to converge to a solution for training and testing on a single partition. </a:t>
            </a:r>
          </a:p>
          <a:p>
            <a:r>
              <a:rPr lang="en-IN" sz="2800" dirty="0" smtClean="0"/>
              <a:t>Learning rate was kept at 0.5, Momentum Factor = 0.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127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Results Obtained (5-fold)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r>
              <a:rPr lang="en-IN" sz="2800" dirty="0" smtClean="0"/>
              <a:t>Set 1 : </a:t>
            </a:r>
            <a:r>
              <a:rPr lang="da-DK" sz="2800" dirty="0" smtClean="0">
                <a:solidFill>
                  <a:srgbClr val="FF0000"/>
                </a:solidFill>
              </a:rPr>
              <a:t>56.25%</a:t>
            </a:r>
            <a:r>
              <a:rPr lang="da-DK" sz="2800" dirty="0" smtClean="0"/>
              <a:t>	</a:t>
            </a:r>
          </a:p>
          <a:p>
            <a:r>
              <a:rPr lang="da-DK" sz="2800" dirty="0" smtClean="0"/>
              <a:t>Set 2 : </a:t>
            </a:r>
            <a:r>
              <a:rPr lang="da-DK" sz="2800" dirty="0" smtClean="0">
                <a:solidFill>
                  <a:srgbClr val="FF0000"/>
                </a:solidFill>
              </a:rPr>
              <a:t>47.25%</a:t>
            </a:r>
          </a:p>
          <a:p>
            <a:r>
              <a:rPr lang="da-DK" sz="2800" dirty="0" smtClean="0"/>
              <a:t>Set </a:t>
            </a:r>
            <a:r>
              <a:rPr lang="da-DK" sz="2800" dirty="0"/>
              <a:t>3 : </a:t>
            </a:r>
            <a:r>
              <a:rPr lang="da-DK" sz="2800" dirty="0">
                <a:solidFill>
                  <a:srgbClr val="FF0000"/>
                </a:solidFill>
              </a:rPr>
              <a:t>48%</a:t>
            </a:r>
          </a:p>
          <a:p>
            <a:r>
              <a:rPr lang="da-DK" sz="2800" dirty="0" smtClean="0"/>
              <a:t>Set </a:t>
            </a:r>
            <a:r>
              <a:rPr lang="da-DK" sz="2800" dirty="0"/>
              <a:t>4 :</a:t>
            </a:r>
            <a:r>
              <a:rPr lang="da-DK" sz="2800" dirty="0" smtClean="0"/>
              <a:t> </a:t>
            </a:r>
            <a:r>
              <a:rPr lang="da-DK" sz="2800" dirty="0">
                <a:solidFill>
                  <a:srgbClr val="FF0000"/>
                </a:solidFill>
              </a:rPr>
              <a:t>53.25%</a:t>
            </a:r>
          </a:p>
          <a:p>
            <a:r>
              <a:rPr lang="da-DK" sz="2800" dirty="0" smtClean="0"/>
              <a:t>Set </a:t>
            </a:r>
            <a:r>
              <a:rPr lang="da-DK" sz="2800" dirty="0"/>
              <a:t>5 : </a:t>
            </a:r>
            <a:r>
              <a:rPr lang="da-DK" sz="2800" dirty="0">
                <a:solidFill>
                  <a:srgbClr val="FF0000"/>
                </a:solidFill>
              </a:rPr>
              <a:t>55.8603%</a:t>
            </a:r>
          </a:p>
          <a:p>
            <a:endParaRPr lang="en-IN" sz="2800" dirty="0" smtClean="0"/>
          </a:p>
          <a:p>
            <a:r>
              <a:rPr lang="en-IN" sz="2800" dirty="0" smtClean="0"/>
              <a:t>Here, Set ‘n’ corresponds to n</a:t>
            </a:r>
            <a:r>
              <a:rPr lang="en-IN" sz="2800" baseline="30000" dirty="0" smtClean="0"/>
              <a:t>th</a:t>
            </a:r>
            <a:r>
              <a:rPr lang="en-IN" sz="2800" dirty="0" smtClean="0"/>
              <a:t> partition for testing and remaining for training.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796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370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Twitter Sentiment Analysis</vt:lpstr>
      <vt:lpstr>Assignment Specifications</vt:lpstr>
      <vt:lpstr>Feature Engineering On Tweets</vt:lpstr>
      <vt:lpstr>Decreasing the Feature Vector Size</vt:lpstr>
      <vt:lpstr>Methodology</vt:lpstr>
      <vt:lpstr>Results Obtained (5-fold)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&amp; Training of FFNN on IRIS Data Set</dc:title>
  <dc:creator>mridul</dc:creator>
  <cp:lastModifiedBy>mridul</cp:lastModifiedBy>
  <cp:revision>38</cp:revision>
  <dcterms:created xsi:type="dcterms:W3CDTF">2014-03-31T12:55:21Z</dcterms:created>
  <dcterms:modified xsi:type="dcterms:W3CDTF">2014-04-15T18:45:35Z</dcterms:modified>
</cp:coreProperties>
</file>