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4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9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9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2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E516-E519-4259-A9A8-91B08C054B73}" type="datetimeFigureOut">
              <a:rPr lang="en-IN" smtClean="0"/>
              <a:t>15/04/2014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1AB5-EA42-4FF3-AB03-8388FE7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Circuit Verification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429000"/>
            <a:ext cx="6400800" cy="1752600"/>
          </a:xfrm>
        </p:spPr>
        <p:txBody>
          <a:bodyPr/>
          <a:lstStyle/>
          <a:p>
            <a:r>
              <a:rPr lang="en-IN" dirty="0" smtClean="0"/>
              <a:t>CS386 Assignment: Group 12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4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4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/>
              <a:t>A </a:t>
            </a:r>
            <a:r>
              <a:rPr lang="en-IN" sz="2400" dirty="0"/>
              <a:t>circuit is defined by its input, output, gates and connectivity.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There </a:t>
            </a:r>
            <a:r>
              <a:rPr lang="en-IN" sz="2400" dirty="0"/>
              <a:t>is circuit specific knowledge and circuit independent knowledge.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Circuit </a:t>
            </a:r>
            <a:r>
              <a:rPr lang="en-IN" sz="2400" dirty="0"/>
              <a:t>independent knowledge is properties of gates (AND, OR, NOT </a:t>
            </a:r>
            <a:r>
              <a:rPr lang="en-IN" sz="2400" dirty="0" err="1"/>
              <a:t>etc</a:t>
            </a:r>
            <a:r>
              <a:rPr lang="en-IN" sz="2400" dirty="0" smtClean="0"/>
              <a:t>) </a:t>
            </a:r>
            <a:r>
              <a:rPr lang="en-IN" sz="2400" dirty="0"/>
              <a:t>and the meaning of connectivity. </a:t>
            </a:r>
            <a:r>
              <a:rPr lang="en-IN" sz="2400" dirty="0" smtClean="0"/>
              <a:t>You </a:t>
            </a:r>
            <a:r>
              <a:rPr lang="en-IN" sz="2400" dirty="0"/>
              <a:t>should read all this knowledge into the PROLOG memory.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However</a:t>
            </a:r>
            <a:r>
              <a:rPr lang="en-IN" sz="2400" dirty="0"/>
              <a:t>, keep the circuit independent knowledge </a:t>
            </a:r>
            <a:r>
              <a:rPr lang="en-IN" sz="2400" dirty="0" smtClean="0"/>
              <a:t>memory </a:t>
            </a:r>
            <a:r>
              <a:rPr lang="en-IN" sz="2400" dirty="0"/>
              <a:t>resident. 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The </a:t>
            </a:r>
            <a:r>
              <a:rPr lang="en-IN" sz="2400" dirty="0"/>
              <a:t>final goal is to verify the input and output in </a:t>
            </a:r>
            <a:r>
              <a:rPr lang="en-IN" sz="2400" dirty="0" smtClean="0"/>
              <a:t>each </a:t>
            </a:r>
            <a:r>
              <a:rPr lang="en-IN" sz="2400" dirty="0"/>
              <a:t>row of the truth table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151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type(X, a).   </a:t>
            </a:r>
          </a:p>
          <a:p>
            <a:pPr lvl="1"/>
            <a:r>
              <a:rPr lang="en-IN" dirty="0" smtClean="0"/>
              <a:t>a: 'AND', 'OR', 'NOT','XOR'</a:t>
            </a:r>
          </a:p>
          <a:p>
            <a:pPr lvl="1"/>
            <a:r>
              <a:rPr lang="en-IN" dirty="0" smtClean="0"/>
              <a:t>Represents type of gate X</a:t>
            </a:r>
          </a:p>
          <a:p>
            <a:pPr lvl="1"/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no_of_inputs</a:t>
            </a:r>
            <a:r>
              <a:rPr lang="en-IN" dirty="0" smtClean="0">
                <a:solidFill>
                  <a:srgbClr val="FF0000"/>
                </a:solidFill>
              </a:rPr>
              <a:t>(X, </a:t>
            </a:r>
            <a:r>
              <a:rPr lang="en-IN" dirty="0" err="1" smtClean="0">
                <a:solidFill>
                  <a:srgbClr val="FF0000"/>
                </a:solidFill>
              </a:rPr>
              <a:t>val</a:t>
            </a:r>
            <a:r>
              <a:rPr lang="en-IN" dirty="0" smtClean="0">
                <a:solidFill>
                  <a:srgbClr val="FF0000"/>
                </a:solidFill>
              </a:rPr>
              <a:t>).  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 : 1, 2, ....</a:t>
            </a:r>
          </a:p>
          <a:p>
            <a:pPr lvl="1"/>
            <a:r>
              <a:rPr lang="en-IN" dirty="0" smtClean="0"/>
              <a:t>Gate X has </a:t>
            </a:r>
            <a:r>
              <a:rPr lang="en-IN" dirty="0" err="1" smtClean="0"/>
              <a:t>val</a:t>
            </a:r>
            <a:r>
              <a:rPr lang="en-IN" dirty="0" smtClean="0"/>
              <a:t> inputs</a:t>
            </a:r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count_1s(X , </a:t>
            </a:r>
            <a:r>
              <a:rPr lang="en-IN" dirty="0" err="1" smtClean="0">
                <a:solidFill>
                  <a:srgbClr val="FF0000"/>
                </a:solidFill>
              </a:rPr>
              <a:t>num_inputs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val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acc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 smtClean="0"/>
              <a:t>Counts number of 1s as input to gate X</a:t>
            </a:r>
          </a:p>
          <a:p>
            <a:pPr lvl="1"/>
            <a:r>
              <a:rPr lang="en-IN" dirty="0" err="1" smtClean="0"/>
              <a:t>num_inputs</a:t>
            </a:r>
            <a:r>
              <a:rPr lang="en-IN" dirty="0" smtClean="0"/>
              <a:t>: input index to gate X</a:t>
            </a:r>
          </a:p>
          <a:p>
            <a:pPr lvl="1"/>
            <a:r>
              <a:rPr lang="en-IN" dirty="0" err="1" smtClean="0"/>
              <a:t>acc</a:t>
            </a:r>
            <a:r>
              <a:rPr lang="en-IN" dirty="0" smtClean="0"/>
              <a:t>: accumulator variable(initialised to zero)</a:t>
            </a:r>
          </a:p>
          <a:p>
            <a:pPr lvl="1"/>
            <a:r>
              <a:rPr lang="en-IN" dirty="0" err="1" smtClean="0"/>
              <a:t>val</a:t>
            </a:r>
            <a:r>
              <a:rPr lang="en-IN" dirty="0" smtClean="0"/>
              <a:t>: final result is stored in this variable</a:t>
            </a:r>
          </a:p>
          <a:p>
            <a:pPr lvl="1"/>
            <a:endParaRPr lang="en-IN" dirty="0" smtClean="0"/>
          </a:p>
          <a:p>
            <a:r>
              <a:rPr lang="en-IN" dirty="0">
                <a:solidFill>
                  <a:srgbClr val="FF0000"/>
                </a:solidFill>
              </a:rPr>
              <a:t>signal(</a:t>
            </a:r>
            <a:r>
              <a:rPr lang="en-IN" dirty="0" err="1">
                <a:solidFill>
                  <a:srgbClr val="FF0000"/>
                </a:solidFill>
              </a:rPr>
              <a:t>x</a:t>
            </a:r>
            <a:r>
              <a:rPr lang="en-IN" baseline="-25000" dirty="0" err="1">
                <a:solidFill>
                  <a:srgbClr val="FF0000"/>
                </a:solidFill>
              </a:rPr>
              <a:t>n</a:t>
            </a:r>
            <a:r>
              <a:rPr lang="en-IN" dirty="0" err="1">
                <a:solidFill>
                  <a:srgbClr val="FF0000"/>
                </a:solidFill>
              </a:rPr>
              <a:t>,a</a:t>
            </a:r>
            <a:r>
              <a:rPr lang="en-IN" dirty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/>
              <a:t>Signal at 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 is a (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 is input to circuit)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7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Defined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in(</a:t>
            </a:r>
            <a:r>
              <a:rPr lang="en-IN" dirty="0" err="1" smtClean="0">
                <a:solidFill>
                  <a:srgbClr val="FF0000"/>
                </a:solidFill>
              </a:rPr>
              <a:t>n,X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val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 smtClean="0"/>
              <a:t>n</a:t>
            </a:r>
            <a:r>
              <a:rPr lang="en-IN" baseline="30000" dirty="0" smtClean="0"/>
              <a:t>th</a:t>
            </a:r>
            <a:r>
              <a:rPr lang="en-IN" dirty="0" smtClean="0"/>
              <a:t> input to gate ‘X’ is ‘</a:t>
            </a:r>
            <a:r>
              <a:rPr lang="en-IN" dirty="0" err="1" smtClean="0"/>
              <a:t>val</a:t>
            </a:r>
            <a:r>
              <a:rPr lang="en-IN" dirty="0" smtClean="0"/>
              <a:t>’ </a:t>
            </a:r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in(</a:t>
            </a:r>
            <a:r>
              <a:rPr lang="en-IN" dirty="0" err="1" smtClean="0">
                <a:solidFill>
                  <a:srgbClr val="FF0000"/>
                </a:solidFill>
              </a:rPr>
              <a:t>n,X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n</a:t>
            </a:r>
            <a:r>
              <a:rPr lang="en-IN" baseline="30000" dirty="0"/>
              <a:t>th</a:t>
            </a:r>
            <a:r>
              <a:rPr lang="en-IN" dirty="0"/>
              <a:t> input to gate ‘X’ 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connected(x1, x2).</a:t>
            </a:r>
          </a:p>
          <a:p>
            <a:pPr lvl="1"/>
            <a:r>
              <a:rPr lang="en-IN" dirty="0" smtClean="0"/>
              <a:t>Used to specify connections in the circuit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connected(x1,in(1,a1))</a:t>
            </a:r>
          </a:p>
          <a:p>
            <a:pPr lvl="2"/>
            <a:r>
              <a:rPr lang="en-IN" dirty="0"/>
              <a:t>x</a:t>
            </a:r>
            <a:r>
              <a:rPr lang="en-IN" dirty="0" smtClean="0"/>
              <a:t>1 is connected to 1</a:t>
            </a:r>
            <a:r>
              <a:rPr lang="en-IN" baseline="30000" dirty="0" smtClean="0"/>
              <a:t>st</a:t>
            </a:r>
            <a:r>
              <a:rPr lang="en-IN" dirty="0" smtClean="0"/>
              <a:t> input of gate a1</a:t>
            </a:r>
          </a:p>
          <a:p>
            <a:pPr lvl="2"/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out(</a:t>
            </a:r>
            <a:r>
              <a:rPr lang="en-IN" dirty="0" err="1" smtClean="0">
                <a:solidFill>
                  <a:srgbClr val="FF0000"/>
                </a:solidFill>
              </a:rPr>
              <a:t>X,Val</a:t>
            </a:r>
            <a:r>
              <a:rPr lang="en-IN" dirty="0" smtClean="0">
                <a:solidFill>
                  <a:srgbClr val="FF0000"/>
                </a:solidFill>
              </a:rPr>
              <a:t>).</a:t>
            </a:r>
          </a:p>
          <a:p>
            <a:pPr lvl="1"/>
            <a:r>
              <a:rPr lang="en-IN" dirty="0" smtClean="0"/>
              <a:t>Output of gate ‘X’ is stored in ‘Val’</a:t>
            </a:r>
          </a:p>
          <a:p>
            <a:pPr lvl="1"/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out(X).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Output of gate ‘</a:t>
            </a:r>
            <a:r>
              <a:rPr lang="en-IN"/>
              <a:t>X</a:t>
            </a:r>
            <a:r>
              <a:rPr lang="en-IN" smtClean="0"/>
              <a:t>’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5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5-input Palindrome Circuit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16" y="2223918"/>
            <a:ext cx="6030167" cy="3077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239127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 smtClean="0"/>
              <a:t>0</a:t>
            </a:r>
            <a:endParaRPr lang="en-IN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29673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1490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465313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350100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x</a:t>
            </a:r>
            <a:r>
              <a:rPr lang="en-IN" sz="2400" baseline="-25000" dirty="0"/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700932" y="3731840"/>
            <a:ext cx="4227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39752" y="577564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Output= ( </a:t>
            </a:r>
            <a:r>
              <a:rPr lang="en-IN" sz="2400" dirty="0"/>
              <a:t>x</a:t>
            </a:r>
            <a:r>
              <a:rPr lang="en-IN" sz="2400" baseline="-25000" dirty="0"/>
              <a:t>0 </a:t>
            </a:r>
            <a:r>
              <a:rPr lang="en-IN" sz="2400" dirty="0" smtClean="0"/>
              <a:t>      x</a:t>
            </a:r>
            <a:r>
              <a:rPr lang="en-IN" sz="2400" baseline="-25000" dirty="0"/>
              <a:t>4</a:t>
            </a:r>
            <a:r>
              <a:rPr lang="en-IN" sz="2400" dirty="0" smtClean="0"/>
              <a:t> ) . </a:t>
            </a:r>
            <a:r>
              <a:rPr lang="en-IN" sz="2400" dirty="0"/>
              <a:t>( </a:t>
            </a:r>
            <a:r>
              <a:rPr lang="en-IN" sz="2400" dirty="0" smtClean="0"/>
              <a:t>x</a:t>
            </a:r>
            <a:r>
              <a:rPr lang="en-IN" sz="2400" baseline="-25000" dirty="0"/>
              <a:t>1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    x</a:t>
            </a:r>
            <a:r>
              <a:rPr lang="en-IN" sz="2400" baseline="-25000" dirty="0"/>
              <a:t>3</a:t>
            </a:r>
            <a:r>
              <a:rPr lang="en-IN" sz="2400" dirty="0" smtClean="0"/>
              <a:t> </a:t>
            </a:r>
            <a:r>
              <a:rPr lang="en-IN" sz="2400" dirty="0"/>
              <a:t>)</a:t>
            </a:r>
            <a:r>
              <a:rPr lang="en-IN" sz="2400" dirty="0" smtClean="0"/>
              <a:t> </a:t>
            </a:r>
            <a:endParaRPr lang="en-IN" sz="240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031940" y="5949280"/>
            <a:ext cx="180020" cy="173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+</a:t>
            </a:r>
            <a:endParaRPr lang="en-IN" sz="1600" dirty="0"/>
          </a:p>
        </p:txBody>
      </p:sp>
      <p:sp>
        <p:nvSpPr>
          <p:cNvPr id="14" name="Oval 13"/>
          <p:cNvSpPr/>
          <p:nvPr/>
        </p:nvSpPr>
        <p:spPr>
          <a:xfrm>
            <a:off x="5472100" y="5949280"/>
            <a:ext cx="180020" cy="1736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+</a:t>
            </a:r>
            <a:endParaRPr lang="en-IN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63888" y="5805264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04048" y="5805264"/>
            <a:ext cx="11521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80312" y="3717032"/>
            <a:ext cx="1152128" cy="14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5-input Weighted Majority Circuit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8910"/>
            <a:ext cx="8640960" cy="496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628800"/>
            <a:ext cx="6048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X</a:t>
            </a:r>
            <a:r>
              <a:rPr lang="en-IN" baseline="-25000" dirty="0" smtClean="0"/>
              <a:t>4</a:t>
            </a:r>
          </a:p>
          <a:p>
            <a:endParaRPr lang="en-IN" baseline="-25000" dirty="0" smtClean="0"/>
          </a:p>
          <a:p>
            <a:r>
              <a:rPr lang="en-IN" baseline="-25000" dirty="0" smtClean="0"/>
              <a:t> </a:t>
            </a:r>
            <a:endParaRPr lang="en-IN" baseline="-25000" dirty="0" smtClean="0"/>
          </a:p>
          <a:p>
            <a:r>
              <a:rPr lang="en-IN" dirty="0" smtClean="0"/>
              <a:t>X</a:t>
            </a:r>
            <a:r>
              <a:rPr lang="en-IN" baseline="-25000" dirty="0" smtClean="0"/>
              <a:t>3</a:t>
            </a:r>
            <a:endParaRPr lang="en-IN" baseline="-25000" dirty="0" smtClean="0"/>
          </a:p>
          <a:p>
            <a:r>
              <a:rPr lang="en-IN" dirty="0" smtClean="0"/>
              <a:t>X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</a:p>
          <a:p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</a:p>
          <a:p>
            <a:endParaRPr lang="en-IN" sz="1200" dirty="0"/>
          </a:p>
          <a:p>
            <a:endParaRPr lang="en-IN" sz="1200" dirty="0"/>
          </a:p>
          <a:p>
            <a:r>
              <a:rPr lang="en-IN" dirty="0" smtClean="0"/>
              <a:t>X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5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288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Circuit Verification</vt:lpstr>
      <vt:lpstr>Assignment Specifications</vt:lpstr>
      <vt:lpstr>Rules Defined</vt:lpstr>
      <vt:lpstr>Rules Defined</vt:lpstr>
      <vt:lpstr>5-input Palindrome Circuit</vt:lpstr>
      <vt:lpstr>5-input Weighted Majority Circuit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Verification</dc:title>
  <dc:creator>mridul</dc:creator>
  <cp:lastModifiedBy>mridul</cp:lastModifiedBy>
  <cp:revision>48</cp:revision>
  <dcterms:created xsi:type="dcterms:W3CDTF">2014-04-12T16:13:11Z</dcterms:created>
  <dcterms:modified xsi:type="dcterms:W3CDTF">2014-04-15T14:47:19Z</dcterms:modified>
</cp:coreProperties>
</file>