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1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96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6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3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5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1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0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6F6FB6-647D-4E86-A2BC-2F7DE7AD998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1FAC02-A0DA-4613-A076-85014227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CB6E-FB7F-3F52-E79B-61F807907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 SRISTI- INTERNSHIP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3D10-8E42-C680-1F3A-05DE0BC7D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Name: Mrityunjay Jha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1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4254-C735-B559-981E-AD51B1C42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marks the end of the presentation slide.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00E1-4FDE-2F2E-51CE-6290AC5D2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Thank you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13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639-FFB2-D258-ED87-71A7F09F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Task: Elm-Calculator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8E2F-4413-46FF-D3EC-7E3FB248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Learn about SVG coordinate system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Learn about SVG attributes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Learn about Elm Package API designs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Learn about code organization and modularization.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14A25-7E60-29CD-E8F0-4EC8E52D5D78}"/>
              </a:ext>
            </a:extLst>
          </p:cNvPr>
          <p:cNvSpPr txBox="1"/>
          <p:nvPr/>
        </p:nvSpPr>
        <p:spPr>
          <a:xfrm>
            <a:off x="592183" y="470263"/>
            <a:ext cx="111556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Tasks</a:t>
            </a:r>
          </a:p>
          <a:p>
            <a:pPr algn="ctr"/>
            <a:endParaRPr lang="en-US" sz="3200" b="1" u="sng" dirty="0"/>
          </a:p>
          <a:p>
            <a:pPr>
              <a:buFont typeface="+mj-lt"/>
              <a:buAutoNum type="arabicPeriod"/>
            </a:pPr>
            <a:r>
              <a:rPr lang="en-US" dirty="0"/>
              <a:t>Add more shapes to buttons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Circle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Ellipse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Rounded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the above shapes configurable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Rounded Box with parameters </a:t>
            </a:r>
            <a:r>
              <a:rPr lang="en-US" dirty="0" err="1"/>
              <a:t>rx</a:t>
            </a:r>
            <a:r>
              <a:rPr lang="en-US" dirty="0"/>
              <a:t> and </a:t>
            </a:r>
            <a:r>
              <a:rPr lang="en-US" dirty="0" err="1"/>
              <a:t>ry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parameters to modify fill-color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following configurations to </a:t>
            </a:r>
            <a:r>
              <a:rPr lang="en-US" dirty="0" err="1"/>
              <a:t>viewCalc</a:t>
            </a:r>
            <a:r>
              <a:rPr lang="en-US" dirty="0"/>
              <a:t> function. (Hint: modify </a:t>
            </a:r>
            <a:r>
              <a:rPr lang="en-US" dirty="0" err="1"/>
              <a:t>CalcConfig</a:t>
            </a:r>
            <a:r>
              <a:rPr lang="en-US" dirty="0"/>
              <a:t>, </a:t>
            </a:r>
            <a:r>
              <a:rPr lang="en-US" dirty="0" err="1"/>
              <a:t>View.Attributes</a:t>
            </a:r>
            <a:r>
              <a:rPr lang="en-US" dirty="0"/>
              <a:t>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style string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Number of columns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padding to the calculator frame</a:t>
            </a:r>
          </a:p>
          <a:p>
            <a:pPr>
              <a:buFont typeface="+mj-lt"/>
              <a:buAutoNum type="arabicPeriod"/>
            </a:pPr>
            <a:r>
              <a:rPr lang="en-US" dirty="0"/>
              <a:t>Remove height, width from the </a:t>
            </a:r>
            <a:r>
              <a:rPr lang="en-US" dirty="0" err="1"/>
              <a:t>CalcConfig</a:t>
            </a:r>
            <a:r>
              <a:rPr lang="en-US" dirty="0"/>
              <a:t> and dynamically calculate the height and width based on number of buttons and display-size etc.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optional configuration (based on list as done in </a:t>
            </a:r>
            <a:r>
              <a:rPr lang="en-US" dirty="0" err="1"/>
              <a:t>viewCalc</a:t>
            </a:r>
            <a:r>
              <a:rPr lang="en-US" dirty="0"/>
              <a:t>) to </a:t>
            </a:r>
            <a:r>
              <a:rPr lang="en-US" dirty="0" err="1"/>
              <a:t>viewButtons</a:t>
            </a:r>
            <a:r>
              <a:rPr lang="en-US" dirty="0"/>
              <a:t> to add following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Parameters for Shapes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Parameters for fill color etc.</a:t>
            </a:r>
          </a:p>
        </p:txBody>
      </p:sp>
    </p:spTree>
    <p:extLst>
      <p:ext uri="{BB962C8B-B14F-4D97-AF65-F5344CB8AC3E}">
        <p14:creationId xmlns:p14="http://schemas.microsoft.com/office/powerpoint/2010/main" val="14582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A6AF-4AFF-C2DC-3E8C-4D904C78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Task-2: Studying Elm-Dagre source code.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E213-02E0-A9AF-556A-32229575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Studying non-trivial program written in Elm.</a:t>
            </a:r>
          </a:p>
          <a:p>
            <a:pPr lvl="1"/>
            <a:r>
              <a:rPr lang="en-US" dirty="0"/>
              <a:t>Examining the Dagre and the Render attributes which will be helpful when Dagre attributes in used in building other view for the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4963EB-359C-BB0C-AC34-AED2A5966BCA}"/>
              </a:ext>
            </a:extLst>
          </p:cNvPr>
          <p:cNvSpPr txBox="1"/>
          <p:nvPr/>
        </p:nvSpPr>
        <p:spPr>
          <a:xfrm>
            <a:off x="627017" y="652658"/>
            <a:ext cx="10049692" cy="556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Difference between Render and Dagre module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Dagre module attributes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Explain how </a:t>
            </a:r>
            <a:r>
              <a:rPr lang="en-IN" sz="2400" dirty="0" err="1"/>
              <a:t>Render.draw</a:t>
            </a:r>
            <a:r>
              <a:rPr lang="en-IN" sz="2400" dirty="0"/>
              <a:t> works?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How does attributes passed to draw get converted to </a:t>
            </a:r>
            <a:r>
              <a:rPr lang="en-IN" sz="2400" dirty="0" err="1"/>
              <a:t>dagre</a:t>
            </a:r>
            <a:r>
              <a:rPr lang="en-IN" sz="2400" dirty="0"/>
              <a:t> attributes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How does the computed layout values are sent to drawers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Define drawers specification and what are standard drawers?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What are </a:t>
            </a:r>
            <a:r>
              <a:rPr lang="en-IN" sz="2400" dirty="0" err="1"/>
              <a:t>StandardDrawer.attributes</a:t>
            </a:r>
            <a:r>
              <a:rPr lang="en-IN" sz="2400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/>
              <a:t>Why do we have separate attributes for </a:t>
            </a:r>
            <a:r>
              <a:rPr lang="en-IN" sz="2400" dirty="0" err="1"/>
              <a:t>dagre</a:t>
            </a:r>
            <a:r>
              <a:rPr lang="en-IN" sz="2400" dirty="0"/>
              <a:t> and drawers?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84F1-6960-E0D4-EBF9-3DB9F285F20C}"/>
              </a:ext>
            </a:extLst>
          </p:cNvPr>
          <p:cNvSpPr txBox="1"/>
          <p:nvPr/>
        </p:nvSpPr>
        <p:spPr>
          <a:xfrm>
            <a:off x="3048000" y="6788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50615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CA84-7D03-B7AC-A20A-FB7241B1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Task-3: Implementing Array view from the Dagre attributes.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91F6-3A51-E066-E75F-3A00AE6F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Getting a feel about implementing different view for data structures using elm-</a:t>
            </a:r>
            <a:r>
              <a:rPr lang="en-US" dirty="0" err="1"/>
              <a:t>dagre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Implementing array view with optional attributes render attributes and ability to wrap.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8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CFDD7-DE2C-A1DD-6696-25A52E0BD19E}"/>
              </a:ext>
            </a:extLst>
          </p:cNvPr>
          <p:cNvSpPr txBox="1"/>
          <p:nvPr/>
        </p:nvSpPr>
        <p:spPr>
          <a:xfrm>
            <a:off x="574765" y="121920"/>
            <a:ext cx="9701349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Task</a:t>
            </a:r>
          </a:p>
          <a:p>
            <a:pPr algn="ctr"/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Generate an array view (like bubble-sort) using elm-</a:t>
            </a:r>
            <a:r>
              <a:rPr lang="en-US" dirty="0" err="1"/>
              <a:t>dagre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: Array 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 : </a:t>
            </a:r>
            <a:r>
              <a:rPr lang="en-US" dirty="0" err="1"/>
              <a:t>Svg</a:t>
            </a:r>
            <a:r>
              <a:rPr lang="en-US" dirty="0"/>
              <a:t> msg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Attributes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width/height of elements based on 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height/width of elements, when none is specified in previous dictionary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Distance between elements in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Direction 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Left to right ( a[0] is on left edge (start) and a[n] is on right edge (end) of </a:t>
            </a:r>
            <a:r>
              <a:rPr lang="en-US" dirty="0" err="1"/>
              <a:t>svg</a:t>
            </a:r>
            <a:r>
              <a:rPr lang="en-US" dirty="0"/>
              <a:t> , similar to view shown in bubble-sort experiments 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Right to Left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Top To Bottom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Bottom To Top</a:t>
            </a:r>
          </a:p>
        </p:txBody>
      </p:sp>
    </p:spTree>
    <p:extLst>
      <p:ext uri="{BB962C8B-B14F-4D97-AF65-F5344CB8AC3E}">
        <p14:creationId xmlns:p14="http://schemas.microsoft.com/office/powerpoint/2010/main" val="33140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0D53-1E4E-936C-50B0-96562E4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Task-4: Suggesting and modifying the improvements for sir’s website.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8B7E-150C-4E23-6699-374A691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pPr lvl="1"/>
            <a:r>
              <a:rPr lang="en-US" dirty="0"/>
              <a:t>To study and find the aesthetic problem in sir’s website for the conference and figure out the necessary changes.</a:t>
            </a:r>
          </a:p>
          <a:p>
            <a:pPr lvl="1"/>
            <a:r>
              <a:rPr lang="en-US" dirty="0"/>
              <a:t>To study about session types.</a:t>
            </a:r>
          </a:p>
        </p:txBody>
      </p:sp>
    </p:spTree>
    <p:extLst>
      <p:ext uri="{BB962C8B-B14F-4D97-AF65-F5344CB8AC3E}">
        <p14:creationId xmlns:p14="http://schemas.microsoft.com/office/powerpoint/2010/main" val="244841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CB9C-3BA6-4F41-8809-49D4FD76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Ongoing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82D5-8ED2-A1AB-F00F-AD3EE4AC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2938"/>
            <a:ext cx="8825659" cy="4223657"/>
          </a:xfrm>
        </p:spPr>
        <p:txBody>
          <a:bodyPr/>
          <a:lstStyle/>
          <a:p>
            <a:r>
              <a:rPr lang="en-US" dirty="0"/>
              <a:t>To implement a general drawer function for data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Currently finished subtask: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Worked out the general structure of the code.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Finished Designing the necessary functions for elements drawers.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Tasks to be done: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Finish the draw function.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Fix the bugs in the element drawer map.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087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487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Progress Report SRISTI- INTERNSHIP</vt:lpstr>
      <vt:lpstr>Task: Elm-Calculator</vt:lpstr>
      <vt:lpstr>PowerPoint Presentation</vt:lpstr>
      <vt:lpstr>Task-2: Studying Elm-Dagre source code.</vt:lpstr>
      <vt:lpstr>PowerPoint Presentation</vt:lpstr>
      <vt:lpstr>Task-3: Implementing Array view from the Dagre attributes. </vt:lpstr>
      <vt:lpstr>PowerPoint Presentation</vt:lpstr>
      <vt:lpstr>Task-4: Suggesting and modifying the improvements for sir’s website.</vt:lpstr>
      <vt:lpstr>Current Ongoing Task</vt:lpstr>
      <vt:lpstr>This marks the end of the presentation slide.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given during Internship</dc:title>
  <dc:creator>Mrityunjay Jha</dc:creator>
  <cp:lastModifiedBy>Mrityunjay Jha</cp:lastModifiedBy>
  <cp:revision>8</cp:revision>
  <dcterms:created xsi:type="dcterms:W3CDTF">2022-06-26T04:45:15Z</dcterms:created>
  <dcterms:modified xsi:type="dcterms:W3CDTF">2022-06-27T04:51:18Z</dcterms:modified>
</cp:coreProperties>
</file>