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e9ef2c9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e9ef2c9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e9ef2c9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e9ef2c9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9ef2c94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e9ef2c9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e9ef2c94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e9ef2c94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e9ef2c94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e9ef2c94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e9ef2c94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e9ef2c94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e9ef2c94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e9ef2c94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e9ef2c94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e9ef2c94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e9ef2c94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e9ef2c94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e9ef2c94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e9ef2c94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aacdafd4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aacdafd4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e9ef2c94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e9ef2c94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e9ef2c94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e9ef2c94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e9ef2c94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e9ef2c94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e9ef2c94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e9ef2c94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aacdafd4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aacdafd4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aacdafd4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aacdafd4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aacdafd4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aacdafd4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aacdafd4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aacdafd4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aacdafd4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aacdafd4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aacdafd4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aacdafd4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aacdafd4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aacdafd4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Pneumonia Detection from Chest X Rays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was the time when ‘AlexNet’ was released and people were just trying to build bigger and bigger networks.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Bigger networks were actually getting better accuracies but there was a limit and after that the errors went higher i.e. no improvement in </a:t>
            </a:r>
            <a:r>
              <a:rPr lang="en"/>
              <a:t>performance.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using Plain Convolutional Networks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330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errors for two plain convolutional networks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18 layers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34 layers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error for a 34 layers network is higher as compared to 18 layers.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550" y="2006250"/>
            <a:ext cx="478435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using Pain Convolutional Netwroks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more layers can lead to more complex learning  functions which might lead to an overfitting situation.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Deeper networks might face an issue backpropagating the gradients, this issue is most commonly called the ‘Vanishing Gradients’ problem.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 can be handled using regularization and dropout where we deactivate few random neurons to help other neurons learn.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‘Vanishing Gradients’ problem can be handled using ‘ReLu’ activation which maximizes the  gradient flow, we can use ‘Batch Normalization’ to address this issue as well.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Background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 deep network should perform at least equal to its shallow counterparts.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Consider a Network </a:t>
            </a:r>
            <a:r>
              <a:rPr lang="en"/>
              <a:t>where</a:t>
            </a:r>
            <a:r>
              <a:rPr lang="en"/>
              <a:t> Initial layers are the shallow network and maintaining layers are Identity functions.”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Block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residual block takes in the output of a layer and forwards the output to further layers.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also remembers the past information which is nothing but the identity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type of connection is also </a:t>
            </a:r>
            <a:r>
              <a:rPr lang="en"/>
              <a:t>called “Skip connection”.</a:t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250" y="2006250"/>
            <a:ext cx="4267351" cy="2463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29450" y="1318650"/>
            <a:ext cx="2650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Deeper ResNet 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729450" y="2078875"/>
            <a:ext cx="2650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They are very similar to each other except for the skip connections part.</a:t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650" y="557300"/>
            <a:ext cx="5199624" cy="44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 Networks Vs ResNets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75625" cy="27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 Networks Vs ResNets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not much difference in validation errors of plain 18 layers and reset 18.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Difference starts showing up when we use deeper models like resnet 34 and resnet 50.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Validation error for 34 layer resnet is significantly lower as compared to its plain counterpart.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Difference</a:t>
            </a:r>
            <a:r>
              <a:rPr lang="en"/>
              <a:t> will keep increasing with increase in number of layers.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Callback Object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tensorflow callback object is used to perform an action in various stages of training process.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could be at start or end of an epoch or step.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Earlystopping,  Callback is used to stop the training process before our model tries to over learn the data i.e. overfitting. It takes in an argument called Patience.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Patience is the number of epoch(consecutive) with no improvement.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 Chest Xrays as Pneumonia or Normal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</a:t>
            </a:r>
            <a:r>
              <a:rPr lang="en"/>
              <a:t>with Image data 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Performing Data Preprocessing and augmentation as and when required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Creating and training a Convolutional Neural Network using Tensorflow 2.0.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Things to Try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problem statements are complex and there’s a high chance to miss some important point before solving the issue.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X-ray scanners made by different companies do post processing in different ways.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Changes are huge in pixel level.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improve the existing dataset by collecting X rays from multiple </a:t>
            </a:r>
            <a:r>
              <a:rPr lang="en"/>
              <a:t>hospitals</a:t>
            </a:r>
            <a:r>
              <a:rPr lang="en"/>
              <a:t> and different machines.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Things to Try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used only 2 callbacks.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Like “LRScheduler” or “Reduce on Plateau” or build one custom callback.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have ‘Inception’ networks ‘EfficientNets’ , ‘NasNets’.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need to try out different models, compare the performance and then move forward with one of them.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Augmentation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Augmentation is the tricky part in medical imaging.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cannot use more of the augmentations.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might change the image itself.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use augmentation which do not affect pixel values like horizontal rotations, random image cropping.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could also try out blurring images in a minimal way.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Colab and GPUs.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Datasets </a:t>
            </a:r>
            <a:r>
              <a:rPr lang="en"/>
              <a:t>consists</a:t>
            </a:r>
            <a:r>
              <a:rPr lang="en"/>
              <a:t> of Images, Text and Videos.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set up the environment for solving deep learning problems.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to use tensorflow to build convolutional neural networks.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Identify and detect pneumonia from the chest x rays using the ResNet architecture.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Pre-requisites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Knowledge of Python programming language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depth knowledge over linear and logistic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Understanding of basic image processing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Basic Understanding on </a:t>
            </a:r>
            <a:r>
              <a:rPr lang="en"/>
              <a:t>artificial</a:t>
            </a:r>
            <a:r>
              <a:rPr lang="en"/>
              <a:t> neural </a:t>
            </a:r>
            <a:r>
              <a:rPr lang="en"/>
              <a:t>networks</a:t>
            </a:r>
            <a:r>
              <a:rPr lang="en"/>
              <a:t> and convolutional neural networks working and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Training a model will reduce the risk of human error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Pneumonia?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Pneumonia is an infection that inflames air sacs in one or both lungs infection can be life-threatening to anyone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germs that cause pneumonia are contagious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Both viral and bacterial pneumonia can spread to others through: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Inhalation of airborne droplets from a sneeze or cough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By coming into contact with surfaces or objects that are contaminated with pneumonia-causing bacteria or viruses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Symptoms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504225" y="1853850"/>
            <a:ext cx="7808700" cy="31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Coughing that may produce mucus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Sweating or chills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Shortness of breath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Chest pain while breathing or coughing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Feeling of tiredness or fatigue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Loss of appetite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Nausea or vomiting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Headaches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Check-Ups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517850" y="1853850"/>
            <a:ext cx="8367000" cy="32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Chest X-ray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Blood Culture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Sputum Culture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Pulse Oximetry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CT Scan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Fluid Sample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Bronchoscopy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Chest X-Rays related to Pneumonia disease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X-ray exam allow a doctor to see lungs, heart and blood vessels etc to determine the presence of pneumonia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Infiltrates</a:t>
            </a:r>
            <a:r>
              <a:rPr lang="en"/>
              <a:t> that identify an infection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Low contrast, overlapping organs and blurred boundary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Medical value and </a:t>
            </a:r>
            <a:r>
              <a:rPr lang="en"/>
              <a:t>application</a:t>
            </a:r>
            <a:r>
              <a:rPr lang="en"/>
              <a:t> significance to construct a stable and accurate automatic detecting model of pneumonia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normal CPU, having a “CUDA” enabled GPU helps models get trained quicker.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‘Google’s Colaboratory’ is the developer’s best friend when it comes to deep learning.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Colaboratory is a Google research project </a:t>
            </a:r>
            <a:r>
              <a:rPr lang="en"/>
              <a:t>created</a:t>
            </a:r>
            <a:r>
              <a:rPr lang="en"/>
              <a:t> to help machine learning education and research.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Hosted on Google Cloud instances which we can use for free.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Dataset API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tensorflow dataset API helps us in writing custom and efficient input pipelines.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Dataset API is used for: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Creating a Stacked object for Input data and labels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Applying transformations to the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Iterating over the object to </a:t>
            </a:r>
            <a:r>
              <a:rPr lang="en"/>
              <a:t>fetch</a:t>
            </a:r>
            <a:r>
              <a:rPr lang="en"/>
              <a:t> the data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