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2" d="100"/>
          <a:sy n="82" d="100"/>
        </p:scale>
        <p:origin x="14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D514E5-443D-45BE-AFA0-54B7B900E920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CDF00D-BA68-460F-ABED-EC75D45284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14E5-443D-45BE-AFA0-54B7B900E920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F00D-BA68-460F-ABED-EC75D45284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14E5-443D-45BE-AFA0-54B7B900E920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F00D-BA68-460F-ABED-EC75D45284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14E5-443D-45BE-AFA0-54B7B900E920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F00D-BA68-460F-ABED-EC75D45284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14E5-443D-45BE-AFA0-54B7B900E920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F00D-BA68-460F-ABED-EC75D45284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14E5-443D-45BE-AFA0-54B7B900E920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F00D-BA68-460F-ABED-EC75D45284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14E5-443D-45BE-AFA0-54B7B900E920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F00D-BA68-460F-ABED-EC75D45284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14E5-443D-45BE-AFA0-54B7B900E920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F00D-BA68-460F-ABED-EC75D45284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14E5-443D-45BE-AFA0-54B7B900E920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F00D-BA68-460F-ABED-EC75D45284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2D514E5-443D-45BE-AFA0-54B7B900E920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F00D-BA68-460F-ABED-EC75D45284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D514E5-443D-45BE-AFA0-54B7B900E920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CDF00D-BA68-460F-ABED-EC75D45284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D514E5-443D-45BE-AFA0-54B7B900E920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5CDF00D-BA68-460F-ABED-EC75D45284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extraction" TargetMode="External"/><Relationship Id="rId2" Type="http://schemas.openxmlformats.org/officeDocument/2006/relationships/hyperlink" Target="https://en.wikipedia.org/wiki/Data_scrap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Websit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rse_tre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terms.com/definition/spreadshee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906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accent3">
                    <a:lumMod val="50000"/>
                  </a:schemeClr>
                </a:solidFill>
              </a:rPr>
              <a:t>WEB SCRAPPING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2057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54102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VISHESH VISHWAKRMA</a:t>
            </a:r>
          </a:p>
          <a:p>
            <a:r>
              <a:rPr lang="en-US" b="1" dirty="0"/>
              <a:t>1836110059</a:t>
            </a:r>
          </a:p>
          <a:p>
            <a:r>
              <a:rPr lang="en-US" b="1" dirty="0"/>
              <a:t>ZAIN ABBAS </a:t>
            </a:r>
          </a:p>
          <a:p>
            <a:r>
              <a:rPr lang="en-US" b="1" dirty="0"/>
              <a:t>1836110061</a:t>
            </a:r>
          </a:p>
          <a:p>
            <a:r>
              <a:rPr lang="en-US" b="1" dirty="0"/>
              <a:t>CSE 4</a:t>
            </a:r>
            <a:r>
              <a:rPr lang="en-US" b="1" baseline="30000" dirty="0"/>
              <a:t>th</a:t>
            </a:r>
            <a:r>
              <a:rPr lang="en-US" b="1" dirty="0"/>
              <a:t> YEAR</a:t>
            </a:r>
          </a:p>
        </p:txBody>
      </p:sp>
      <p:pic>
        <p:nvPicPr>
          <p:cNvPr id="2050" name="Picture 2" descr="C:\Users\vishesh\AppData\Local\Microsoft\Windows\INetCache\IE\P72BDFRB\Python_logo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362200"/>
            <a:ext cx="4343400" cy="183847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67200" y="3810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3.8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).png"/>
          <p:cNvPicPr>
            <a:picLocks noChangeAspect="1"/>
          </p:cNvPicPr>
          <p:nvPr/>
        </p:nvPicPr>
        <p:blipFill>
          <a:blip r:embed="rId2"/>
          <a:srcRect l="9167" t="29249" r="4167" b="14427"/>
          <a:stretch>
            <a:fillRect/>
          </a:stretch>
        </p:blipFill>
        <p:spPr>
          <a:xfrm>
            <a:off x="228600" y="1905000"/>
            <a:ext cx="8686800" cy="480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685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EXTRACTED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EXTRACTED Data is in the form of row and column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2860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radley Hand ITC" pitchFamily="66" charset="0"/>
              </a:rPr>
              <a:t>THANKYOU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8956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hnschrift Light Condensed" pitchFamily="34" charset="0"/>
              </a:rPr>
              <a:t>Web scraping, web harvesting, or web data extraction is </a:t>
            </a:r>
            <a:r>
              <a:rPr lang="en-US" sz="4000" b="1" dirty="0">
                <a:latin typeface="Bahnschrift Light Condensed" pitchFamily="34" charset="0"/>
                <a:hlinkClick r:id="rId2" tooltip="Data scraping"/>
              </a:rPr>
              <a:t>data scraping</a:t>
            </a:r>
            <a:r>
              <a:rPr lang="en-US" sz="4000" b="1" dirty="0">
                <a:latin typeface="Bahnschrift Light Condensed" pitchFamily="34" charset="0"/>
              </a:rPr>
              <a:t> used for 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Bahnschrift Light Condensed" pitchFamily="34" charset="0"/>
                <a:hlinkClick r:id="rId3" tooltip="Data extraction"/>
              </a:rPr>
              <a:t>extracting</a:t>
            </a:r>
            <a:r>
              <a:rPr lang="en-US" sz="4000" b="1" dirty="0">
                <a:latin typeface="Bahnschrift Light Condensed" pitchFamily="34" charset="0"/>
                <a:hlinkClick r:id="rId3" tooltip="Data extraction"/>
              </a:rPr>
              <a:t> data</a:t>
            </a:r>
            <a:r>
              <a:rPr lang="en-US" sz="4000" b="1" dirty="0">
                <a:latin typeface="Bahnschrift Light Condensed" pitchFamily="34" charset="0"/>
              </a:rPr>
              <a:t> from </a:t>
            </a:r>
            <a:r>
              <a:rPr lang="en-US" sz="4000" b="1" dirty="0">
                <a:latin typeface="Bahnschrift Light Condensed" pitchFamily="34" charset="0"/>
                <a:hlinkClick r:id="rId4" tooltip="Website"/>
              </a:rPr>
              <a:t>websites</a:t>
            </a:r>
            <a:endParaRPr lang="en-US" sz="4000" b="1" dirty="0">
              <a:latin typeface="Bahnschrift Light Condense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572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WHAT IS WEB SCRAPING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2">
                    <a:lumMod val="50000"/>
                  </a:schemeClr>
                </a:solidFill>
              </a:rPr>
              <a:t>HOW DATA IS </a:t>
            </a:r>
            <a:r>
              <a:rPr lang="en-US" sz="2400" b="1" u="sng" dirty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EXTRACTED</a:t>
            </a:r>
            <a:r>
              <a:rPr lang="en-US" sz="2400" b="1" u="sng" dirty="0">
                <a:solidFill>
                  <a:schemeClr val="accent2">
                    <a:lumMod val="50000"/>
                  </a:schemeClr>
                </a:solidFill>
              </a:rPr>
              <a:t> FROM WEBSITES ?</a:t>
            </a:r>
          </a:p>
        </p:txBody>
      </p:sp>
      <p:pic>
        <p:nvPicPr>
          <p:cNvPr id="8" name="Picture 7" descr="1_1QcqrOoDE1rKa0NTp1iEt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634"/>
            <a:ext cx="9144000" cy="53753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5">
                    <a:lumMod val="50000"/>
                  </a:schemeClr>
                </a:solidFill>
              </a:rPr>
              <a:t>TOOL USED FOR DATA SCRAPING IN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3124200"/>
            <a:ext cx="8153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b="1" dirty="0">
                <a:solidFill>
                  <a:srgbClr val="002060"/>
                </a:solidFill>
              </a:rPr>
              <a:t>BEAUTIFUL SOUP</a:t>
            </a:r>
          </a:p>
          <a:p>
            <a:pPr>
              <a:buFont typeface="Wingdings" pitchFamily="2" charset="2"/>
              <a:buChar char="v"/>
            </a:pPr>
            <a:r>
              <a:rPr lang="en-US" sz="3200" b="1" dirty="0">
                <a:solidFill>
                  <a:srgbClr val="002060"/>
                </a:solidFill>
              </a:rPr>
              <a:t>SELENIUM</a:t>
            </a:r>
          </a:p>
          <a:p>
            <a:pPr>
              <a:buFont typeface="Wingdings" pitchFamily="2" charset="2"/>
              <a:buChar char="v"/>
            </a:pPr>
            <a:r>
              <a:rPr lang="en-US" sz="3200" b="1" dirty="0">
                <a:solidFill>
                  <a:srgbClr val="002060"/>
                </a:solidFill>
              </a:rPr>
              <a:t>SCRAPY</a:t>
            </a:r>
          </a:p>
          <a:p>
            <a:pPr>
              <a:buFont typeface="Wingdings" pitchFamily="2" charset="2"/>
              <a:buChar char="v"/>
            </a:pPr>
            <a:r>
              <a:rPr lang="en-US" sz="3200" b="1" dirty="0">
                <a:solidFill>
                  <a:srgbClr val="002060"/>
                </a:solidFill>
              </a:rPr>
              <a:t>URL LIB</a:t>
            </a:r>
          </a:p>
          <a:p>
            <a:pPr>
              <a:buFont typeface="Wingdings" pitchFamily="2" charset="2"/>
              <a:buChar char="v"/>
            </a:pPr>
            <a:r>
              <a:rPr lang="en-US" sz="3200" b="1" dirty="0">
                <a:solidFill>
                  <a:srgbClr val="002060"/>
                </a:solidFill>
              </a:rPr>
              <a:t>REQUESTS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Python offers a variety of libraries that one can use to scrape the web,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libraires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such 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</a:rPr>
              <a:t>WHAT IS BEAUTIFUL SOUP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2057400"/>
            <a:ext cx="769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Beautiful Soup</a:t>
            </a:r>
            <a:r>
              <a:rPr lang="en-US" sz="2800" dirty="0"/>
              <a:t> is a Python library that is used for web scraping purposes to pull the data out of HTML and XML files. It creates a </a:t>
            </a:r>
            <a:r>
              <a:rPr lang="en-US" sz="2800" u="sng" dirty="0">
                <a:hlinkClick r:id="rId2"/>
              </a:rPr>
              <a:t>parse tree</a:t>
            </a:r>
            <a:r>
              <a:rPr lang="en-US" sz="2800" dirty="0"/>
              <a:t> from page source code that can be used to extract data in a hierarchical and more readable manner.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5334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TOOL USED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7338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jupyterLab</a:t>
            </a:r>
            <a:r>
              <a:rPr lang="en-US" sz="2400" b="1" dirty="0">
                <a:solidFill>
                  <a:srgbClr val="FF0000"/>
                </a:solidFill>
              </a:rPr>
              <a:t> is a web-based interactive development environment for </a:t>
            </a:r>
            <a:r>
              <a:rPr lang="en-US" sz="2400" b="1" dirty="0" err="1">
                <a:solidFill>
                  <a:srgbClr val="FF0000"/>
                </a:solidFill>
              </a:rPr>
              <a:t>jupyter</a:t>
            </a:r>
            <a:r>
              <a:rPr lang="en-US" sz="2400" b="1" dirty="0">
                <a:solidFill>
                  <a:srgbClr val="FF0000"/>
                </a:solidFill>
              </a:rPr>
              <a:t> notebooks, code, and data.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752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JUPYTER NOTEBOOK</a:t>
            </a:r>
          </a:p>
        </p:txBody>
      </p:sp>
      <p:pic>
        <p:nvPicPr>
          <p:cNvPr id="7" name="Picture 6" descr="Jupyter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0"/>
            <a:ext cx="2743200" cy="31794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).png"/>
          <p:cNvPicPr>
            <a:picLocks noChangeAspect="1"/>
          </p:cNvPicPr>
          <p:nvPr/>
        </p:nvPicPr>
        <p:blipFill rotWithShape="1">
          <a:blip r:embed="rId2"/>
          <a:srcRect l="5000" t="24414" r="4167" b="18244"/>
          <a:stretch/>
        </p:blipFill>
        <p:spPr>
          <a:xfrm>
            <a:off x="419100" y="1219200"/>
            <a:ext cx="8305800" cy="472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CODE EXAMPLE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80772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22860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</a:rPr>
              <a:t>Web scraping of  Amazon Website Product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10000"/>
                  </a:schemeClr>
                </a:solidFill>
              </a:rPr>
              <a:t>EXTRACTED DATSET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002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EXTRACTED DATA IS IN ANY FORM .</a:t>
            </a:r>
            <a:r>
              <a:rPr lang="en-US" b="1" dirty="0" err="1"/>
              <a:t>csv</a:t>
            </a:r>
            <a:r>
              <a:rPr lang="en-US" b="1" dirty="0"/>
              <a:t>, .XML, .XLSX etc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2362200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CSV (Comma </a:t>
            </a:r>
            <a:r>
              <a:rPr lang="en-US" dirty="0" err="1"/>
              <a:t>seperated</a:t>
            </a:r>
            <a:r>
              <a:rPr lang="en-US" dirty="0"/>
              <a:t> value) A comma-separated values (</a:t>
            </a:r>
            <a:r>
              <a:rPr lang="en-US" b="1" dirty="0"/>
              <a:t>CSV</a:t>
            </a:r>
            <a:r>
              <a:rPr lang="en-US" dirty="0"/>
              <a:t>) file is a delimited text file that uses a comma to separate values. Each line of the file is a data record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0386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XLSX file is an Excel </a:t>
            </a:r>
            <a:r>
              <a:rPr lang="en-US" b="1" dirty="0">
                <a:hlinkClick r:id="rId2"/>
              </a:rPr>
              <a:t>spreadsheet</a:t>
            </a:r>
            <a:r>
              <a:rPr lang="en-US" dirty="0"/>
              <a:t> created by Microsoft Excel</a:t>
            </a:r>
          </a:p>
          <a:p>
            <a:r>
              <a:rPr lang="en-US" dirty="0"/>
              <a:t>It stores data in worksheets, which contain cells arranged in a grid of rows and columns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124</TotalTime>
  <Words>251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 Rounded MT Bold</vt:lpstr>
      <vt:lpstr>Bahnschrift Light Condensed</vt:lpstr>
      <vt:lpstr>Bradley Hand ITC</vt:lpstr>
      <vt:lpstr>Lucida Sans Unicode</vt:lpstr>
      <vt:lpstr>Verdana</vt:lpstr>
      <vt:lpstr>Wingdings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vishesh</dc:creator>
  <cp:lastModifiedBy>Zain Abbas</cp:lastModifiedBy>
  <cp:revision>15</cp:revision>
  <dcterms:created xsi:type="dcterms:W3CDTF">2021-11-11T15:21:41Z</dcterms:created>
  <dcterms:modified xsi:type="dcterms:W3CDTF">2021-11-13T08:23:46Z</dcterms:modified>
</cp:coreProperties>
</file>