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4" r:id="rId7"/>
    <p:sldId id="263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Ridvan Ozcan" initials="MO" lastIdx="1" clrIdx="0">
    <p:extLst>
      <p:ext uri="{19B8F6BF-5375-455C-9EA6-DF929625EA0E}">
        <p15:presenceInfo xmlns:p15="http://schemas.microsoft.com/office/powerpoint/2012/main" userId="M.Ridvan Ozc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F382-1BC4-4FD4-BB70-2AE6F863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73" y="751111"/>
            <a:ext cx="6315588" cy="22685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SOLID PROGRAMLAMA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A4A8F-9856-480D-A897-D361A6C9B641}"/>
              </a:ext>
            </a:extLst>
          </p:cNvPr>
          <p:cNvSpPr txBox="1"/>
          <p:nvPr/>
        </p:nvSpPr>
        <p:spPr>
          <a:xfrm>
            <a:off x="2286000" y="3338286"/>
            <a:ext cx="555897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Responsibility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Open/Closed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Liskov</a:t>
            </a:r>
            <a:r>
              <a:rPr lang="en-US" sz="2000" dirty="0"/>
              <a:t> ‘s Substitution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Interface Segregation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Dependency Inversion Principle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735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7744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680E49-E438-482E-959A-D15C1C4F9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FC73DF-0945-4F43-ADA7-58552D7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D797C-6F4B-4FB6-BE60-B6E01AFC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CC7FEF-A36C-4427-995D-077460EA1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93D2-297D-4BF5-926A-C80E90EDC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F0B75-1555-4242-9B6F-CE20FA96E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A4104-9C30-4467-8261-F722F06E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D7DF1-7D9A-4534-9913-02B81F62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447" y="0"/>
            <a:ext cx="52964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5D82BE-D455-45A0-A606-DDED60EBD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202" y="316485"/>
            <a:ext cx="4005890" cy="6217063"/>
          </a:xfrm>
          <a:prstGeom prst="rect">
            <a:avLst/>
          </a:prstGeom>
          <a:ln w="12700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9B1B05D-6893-4605-8090-E4284B6B3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6632" y="236475"/>
            <a:ext cx="4799023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6EDB72-21D7-405A-AE79-DAF26CACD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C8B59-D46F-4649-87C7-089317B4E446}"/>
              </a:ext>
            </a:extLst>
          </p:cNvPr>
          <p:cNvSpPr txBox="1"/>
          <p:nvPr/>
        </p:nvSpPr>
        <p:spPr>
          <a:xfrm>
            <a:off x="1823092" y="1415461"/>
            <a:ext cx="3601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Bagimliligi</a:t>
            </a:r>
            <a:r>
              <a:rPr lang="en-US" dirty="0"/>
              <a:t> </a:t>
            </a:r>
            <a:r>
              <a:rPr lang="en-US" dirty="0" err="1"/>
              <a:t>tersine</a:t>
            </a:r>
            <a:r>
              <a:rPr lang="en-US" dirty="0"/>
              <a:t> </a:t>
            </a:r>
            <a:r>
              <a:rPr lang="en-US" dirty="0" err="1"/>
              <a:t>cevirme</a:t>
            </a:r>
            <a:r>
              <a:rPr lang="en-US" dirty="0"/>
              <a:t> </a:t>
            </a:r>
            <a:r>
              <a:rPr lang="en-US" dirty="0" err="1"/>
              <a:t>prensibi</a:t>
            </a:r>
            <a:r>
              <a:rPr lang="en-US" dirty="0"/>
              <a:t> </a:t>
            </a:r>
            <a:r>
              <a:rPr lang="en-US" dirty="0" err="1"/>
              <a:t>olarakta</a:t>
            </a:r>
            <a:r>
              <a:rPr lang="en-US" dirty="0"/>
              <a:t> </a:t>
            </a:r>
            <a:r>
              <a:rPr lang="en-US" dirty="0" err="1"/>
              <a:t>bilnir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kuralimiz</a:t>
            </a:r>
            <a:r>
              <a:rPr lang="en-US" dirty="0"/>
              <a:t> </a:t>
            </a:r>
            <a:r>
              <a:rPr lang="en-US" dirty="0" err="1"/>
              <a:t>vardir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Ust</a:t>
            </a:r>
            <a:r>
              <a:rPr lang="en-US" dirty="0"/>
              <a:t> </a:t>
            </a:r>
            <a:r>
              <a:rPr lang="en-US" dirty="0" err="1"/>
              <a:t>siniflar</a:t>
            </a:r>
            <a:r>
              <a:rPr lang="en-US" dirty="0"/>
              <a:t> Alt </a:t>
            </a:r>
            <a:r>
              <a:rPr lang="en-US" dirty="0" err="1"/>
              <a:t>Siniflara</a:t>
            </a:r>
            <a:r>
              <a:rPr lang="en-US" dirty="0"/>
              <a:t> </a:t>
            </a:r>
            <a:r>
              <a:rPr lang="en-US" dirty="0" err="1"/>
              <a:t>bagli</a:t>
            </a:r>
            <a:r>
              <a:rPr lang="en-US" dirty="0"/>
              <a:t> </a:t>
            </a:r>
            <a:r>
              <a:rPr lang="en-US" dirty="0" err="1"/>
              <a:t>olmamalidir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Abstraction lar </a:t>
            </a:r>
            <a:r>
              <a:rPr lang="en-US" dirty="0" err="1"/>
              <a:t>detaya</a:t>
            </a:r>
            <a:r>
              <a:rPr lang="en-US" dirty="0"/>
              <a:t> </a:t>
            </a:r>
            <a:r>
              <a:rPr lang="en-US" dirty="0" err="1"/>
              <a:t>degil</a:t>
            </a:r>
            <a:r>
              <a:rPr lang="en-US" dirty="0"/>
              <a:t> </a:t>
            </a:r>
            <a:r>
              <a:rPr lang="en-US" dirty="0" err="1"/>
              <a:t>detay</a:t>
            </a:r>
            <a:r>
              <a:rPr lang="en-US" dirty="0"/>
              <a:t> abstraction a </a:t>
            </a:r>
            <a:r>
              <a:rPr lang="en-US" dirty="0" err="1"/>
              <a:t>bagli</a:t>
            </a:r>
            <a:r>
              <a:rPr lang="en-US" dirty="0"/>
              <a:t> </a:t>
            </a:r>
            <a:r>
              <a:rPr lang="en-US" dirty="0" err="1"/>
              <a:t>olmalidir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Bu </a:t>
            </a:r>
            <a:r>
              <a:rPr lang="en-US" dirty="0" err="1"/>
              <a:t>kuralda</a:t>
            </a:r>
            <a:r>
              <a:rPr lang="en-US" dirty="0"/>
              <a:t> Singleton, Open/Closed, </a:t>
            </a:r>
            <a:r>
              <a:rPr lang="en-US" dirty="0" err="1"/>
              <a:t>liskovs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prensipleride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  <a:p>
            <a:r>
              <a:rPr lang="en-US" dirty="0" err="1"/>
              <a:t>Amaclarimizdan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classimizi</a:t>
            </a:r>
            <a:r>
              <a:rPr lang="en-US" dirty="0"/>
              <a:t> </a:t>
            </a:r>
            <a:r>
              <a:rPr lang="en-US" dirty="0" err="1"/>
              <a:t>olabildigince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bagimsiz</a:t>
            </a:r>
            <a:r>
              <a:rPr lang="en-US" dirty="0"/>
              <a:t> hale </a:t>
            </a:r>
            <a:r>
              <a:rPr lang="en-US" dirty="0" err="1"/>
              <a:t>getirmektir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30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354809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B8E4B2-9E03-44DC-A063-61BF3D10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BDDF9-6CC6-4BF4-A9C2-FA33DD13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1F7B2A-7BE5-4C99-AF99-01F59B4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40C0DE-A6C1-4279-9075-A79C9C5E8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125CF-53D8-459F-BED4-2B1120CF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A8CFC-A1E5-4C33-98A8-ECC4A1A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3127BE-FBB1-4A63-B7DF-AE4E9293F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4D34-2336-4F22-9EE7-67D6E7FF1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22BB41-AF6B-462E-8E50-8298ADB27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559079"/>
            <a:ext cx="5303975" cy="3739302"/>
          </a:xfrm>
          <a:prstGeom prst="rect">
            <a:avLst/>
          </a:prstGeom>
          <a:ln w="12700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D1F6233-58F3-474E-8316-2C19B0DE1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23A826-0BE5-4FC1-A33C-CA4954CE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E5769-6D2C-4636-A935-975B37227DF9}"/>
              </a:ext>
            </a:extLst>
          </p:cNvPr>
          <p:cNvSpPr txBox="1"/>
          <p:nvPr/>
        </p:nvSpPr>
        <p:spPr>
          <a:xfrm>
            <a:off x="1652155" y="2105202"/>
            <a:ext cx="332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Bir component </a:t>
            </a:r>
            <a:r>
              <a:rPr lang="en-US" dirty="0" err="1">
                <a:latin typeface="+mj-lt"/>
              </a:rPr>
              <a:t>tek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yapmali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Bir </a:t>
            </a:r>
            <a:r>
              <a:rPr lang="en-US" dirty="0" err="1">
                <a:latin typeface="+mj-lt"/>
              </a:rPr>
              <a:t>sinif</a:t>
            </a:r>
            <a:r>
              <a:rPr lang="en-US" dirty="0">
                <a:latin typeface="+mj-lt"/>
              </a:rPr>
              <a:t> yada method </a:t>
            </a:r>
            <a:r>
              <a:rPr lang="en-US" dirty="0" err="1">
                <a:latin typeface="+mj-lt"/>
              </a:rPr>
              <a:t>farketmez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sadece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isi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Yerine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getirmeli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amaca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hizmet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vermeli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3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8920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6B902D83-F527-4473-8E1A-BB782D555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3">
            <a:extLst>
              <a:ext uri="{FF2B5EF4-FFF2-40B4-BE49-F238E27FC236}">
                <a16:creationId xmlns:a16="http://schemas.microsoft.com/office/drawing/2014/main" id="{C6F65FE0-F572-4B37-AA19-7955B37F1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35">
            <a:extLst>
              <a:ext uri="{FF2B5EF4-FFF2-40B4-BE49-F238E27FC236}">
                <a16:creationId xmlns:a16="http://schemas.microsoft.com/office/drawing/2014/main" id="{71E4BD4F-23D2-4501-9725-AF527080D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37">
            <a:extLst>
              <a:ext uri="{FF2B5EF4-FFF2-40B4-BE49-F238E27FC236}">
                <a16:creationId xmlns:a16="http://schemas.microsoft.com/office/drawing/2014/main" id="{8BBDC4CB-D187-40D0-B83C-0F6FC19FA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A5AB8722-8B5C-42C6-98DA-EB6FC62C6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DFD1C2B2-41FE-4418-9BBA-70D7EBF7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827CAE67-1E45-4E69-BAF4-A1E794C8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74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5F0F5A1-ED51-4F2A-ABFF-A6D50A647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687326"/>
            <a:ext cx="4922124" cy="5463457"/>
          </a:xfrm>
          <a:prstGeom prst="rect">
            <a:avLst/>
          </a:prstGeom>
          <a:ln w="12700">
            <a:noFill/>
          </a:ln>
        </p:spPr>
      </p:pic>
      <p:sp>
        <p:nvSpPr>
          <p:cNvPr id="57" name="Rectangle 45">
            <a:extLst>
              <a:ext uri="{FF2B5EF4-FFF2-40B4-BE49-F238E27FC236}">
                <a16:creationId xmlns:a16="http://schemas.microsoft.com/office/drawing/2014/main" id="{DF6731B0-C351-42BA-8C4D-FD9A1647A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691" y="231959"/>
            <a:ext cx="5078215" cy="63696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0ADE33-2522-4A1D-83CF-E482C056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BCCF32-A4D6-4CBE-B850-0AF4470D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9B46-D8D6-4C77-816D-15886A8F14A0}"/>
              </a:ext>
            </a:extLst>
          </p:cNvPr>
          <p:cNvSpPr txBox="1"/>
          <p:nvPr/>
        </p:nvSpPr>
        <p:spPr>
          <a:xfrm>
            <a:off x="7516559" y="1570136"/>
            <a:ext cx="2798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Open/Closed da </a:t>
            </a:r>
            <a:r>
              <a:rPr lang="en-US" dirty="0" err="1"/>
              <a:t>componentimiz</a:t>
            </a:r>
            <a:r>
              <a:rPr lang="en-US" dirty="0"/>
              <a:t> </a:t>
            </a:r>
            <a:r>
              <a:rPr lang="en-US" dirty="0" err="1"/>
              <a:t>degisime</a:t>
            </a:r>
            <a:r>
              <a:rPr lang="en-US" dirty="0"/>
              <a:t> </a:t>
            </a:r>
            <a:r>
              <a:rPr lang="en-US" dirty="0" err="1"/>
              <a:t>kapali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gelisime</a:t>
            </a:r>
            <a:r>
              <a:rPr lang="en-US" dirty="0"/>
              <a:t> </a:t>
            </a:r>
            <a:r>
              <a:rPr lang="en-US" dirty="0" err="1"/>
              <a:t>acik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/>
              <a:t>tasarlanir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Bunun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artisi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ekleyebilirken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bozmayiz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donuk</a:t>
            </a:r>
            <a:r>
              <a:rPr lang="en-US" dirty="0"/>
              <a:t> </a:t>
            </a:r>
            <a:r>
              <a:rPr lang="en-US" dirty="0" err="1"/>
              <a:t>uyumlulukta</a:t>
            </a:r>
            <a:r>
              <a:rPr lang="en-US" dirty="0"/>
              <a:t> </a:t>
            </a:r>
            <a:r>
              <a:rPr lang="en-US" dirty="0" err="1"/>
              <a:t>saglanmis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37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 err="1"/>
              <a:t>Liskov</a:t>
            </a:r>
            <a:r>
              <a:rPr lang="en-US" sz="8000" dirty="0"/>
              <a:t> ‘s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06841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B8E4B2-9E03-44DC-A063-61BF3D10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3BBDDF9-6CC6-4BF4-A9C2-FA33DD13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1F7B2A-7BE5-4C99-AF99-01F59B4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B40C0DE-A6C1-4279-9075-A79C9C5E8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3125CF-53D8-459F-BED4-2B1120CF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FA8CFC-A1E5-4C33-98A8-ECC4A1A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3127BE-FBB1-4A63-B7DF-AE4E9293F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A34D34-2336-4F22-9EE7-67D6E7FF1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99A0E6-1BDA-4A2C-AAE3-043D9BB1D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439583"/>
            <a:ext cx="5303975" cy="5978294"/>
          </a:xfrm>
          <a:prstGeom prst="rect">
            <a:avLst/>
          </a:prstGeom>
          <a:ln w="12700"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D1F6233-58F3-474E-8316-2C19B0DE1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23A826-0BE5-4FC1-A33C-CA4954CE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BDD94-1513-4F58-BD16-2AF6F1810850}"/>
              </a:ext>
            </a:extLst>
          </p:cNvPr>
          <p:cNvSpPr txBox="1"/>
          <p:nvPr/>
        </p:nvSpPr>
        <p:spPr>
          <a:xfrm>
            <a:off x="1574039" y="1994932"/>
            <a:ext cx="3220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Liskov’s</a:t>
            </a:r>
            <a:r>
              <a:rPr lang="en-US" dirty="0"/>
              <a:t> Substitution da </a:t>
            </a:r>
            <a:r>
              <a:rPr lang="en-US" dirty="0" err="1"/>
              <a:t>ise</a:t>
            </a:r>
            <a:r>
              <a:rPr lang="en-US" dirty="0"/>
              <a:t> </a:t>
            </a:r>
          </a:p>
          <a:p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kullanilir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amac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cocuklari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program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degismeden</a:t>
            </a:r>
            <a:r>
              <a:rPr lang="en-US" dirty="0"/>
              <a:t> </a:t>
            </a:r>
            <a:r>
              <a:rPr lang="en-US" dirty="0" err="1"/>
              <a:t>degistirebilmeli</a:t>
            </a:r>
            <a:r>
              <a:rPr lang="en-US" dirty="0"/>
              <a:t> 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karsilamalidir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tarz</a:t>
            </a:r>
            <a:r>
              <a:rPr lang="en-US" dirty="0"/>
              <a:t> </a:t>
            </a:r>
            <a:r>
              <a:rPr lang="en-US" dirty="0" err="1"/>
              <a:t>sistemlerde</a:t>
            </a:r>
            <a:r>
              <a:rPr lang="en-US" dirty="0"/>
              <a:t> </a:t>
            </a:r>
            <a:r>
              <a:rPr lang="en-US" dirty="0" err="1"/>
              <a:t>sabitler</a:t>
            </a:r>
            <a:r>
              <a:rPr lang="en-US" dirty="0"/>
              <a:t> </a:t>
            </a:r>
            <a:r>
              <a:rPr lang="en-US" dirty="0" err="1"/>
              <a:t>onceki</a:t>
            </a:r>
            <a:r>
              <a:rPr lang="en-US" dirty="0"/>
              <a:t> </a:t>
            </a:r>
            <a:r>
              <a:rPr lang="en-US" dirty="0" err="1"/>
              <a:t>sart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sartlar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7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30843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B902D83-F527-4473-8E1A-BB782D555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F65FE0-F572-4B37-AA19-7955B37F1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1E4BD4F-23D2-4501-9725-AF527080D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BBDC4CB-D187-40D0-B83C-0F6FC19FA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AB8722-8B5C-42C6-98DA-EB6FC62C6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D1C2B2-41FE-4418-9BBA-70D7EBF7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7CAE67-1E45-4E69-BAF4-A1E794C8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74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35C8712C-278B-4B02-B7AA-0D345CE6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852277"/>
            <a:ext cx="4922124" cy="5133555"/>
          </a:xfrm>
          <a:prstGeom prst="rect">
            <a:avLst/>
          </a:prstGeom>
          <a:ln w="12700">
            <a:noFill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F6731B0-C351-42BA-8C4D-FD9A1647A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691" y="231959"/>
            <a:ext cx="5078215" cy="63696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0ADE33-2522-4A1D-83CF-E482C056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BCCF32-A4D6-4CBE-B850-0AF4470D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C4C9-164B-4857-B951-0BB853945E61}"/>
              </a:ext>
            </a:extLst>
          </p:cNvPr>
          <p:cNvSpPr txBox="1"/>
          <p:nvPr/>
        </p:nvSpPr>
        <p:spPr>
          <a:xfrm>
            <a:off x="7311730" y="1302623"/>
            <a:ext cx="3301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anlasilabilir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amacimiz</a:t>
            </a:r>
            <a:r>
              <a:rPr lang="en-US" dirty="0"/>
              <a:t> </a:t>
            </a:r>
            <a:r>
              <a:rPr lang="en-US" dirty="0" err="1"/>
              <a:t>vardir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Eger </a:t>
            </a:r>
            <a:r>
              <a:rPr lang="en-US" dirty="0" err="1"/>
              <a:t>bir</a:t>
            </a:r>
            <a:r>
              <a:rPr lang="en-US" dirty="0"/>
              <a:t> interface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buyurse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kullancack</a:t>
            </a:r>
            <a:r>
              <a:rPr lang="en-US" dirty="0"/>
              <a:t> </a:t>
            </a:r>
            <a:r>
              <a:rPr lang="en-US" dirty="0" err="1"/>
              <a:t>ola</a:t>
            </a:r>
            <a:r>
              <a:rPr lang="en-US" dirty="0"/>
              <a:t> </a:t>
            </a:r>
            <a:r>
              <a:rPr lang="en-US" dirty="0" err="1"/>
              <a:t>kodlarin</a:t>
            </a:r>
            <a:r>
              <a:rPr lang="en-US" dirty="0"/>
              <a:t> </a:t>
            </a:r>
            <a:r>
              <a:rPr lang="en-US" dirty="0" err="1"/>
              <a:t>miktarida</a:t>
            </a:r>
            <a:r>
              <a:rPr lang="en-US" dirty="0"/>
              <a:t> </a:t>
            </a:r>
            <a:r>
              <a:rPr lang="en-US" dirty="0" err="1"/>
              <a:t>buyur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moduler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amaciniz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moduller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bagli</a:t>
            </a:r>
            <a:r>
              <a:rPr lang="en-US" dirty="0"/>
              <a:t> </a:t>
            </a:r>
            <a:r>
              <a:rPr lang="en-US" dirty="0" err="1"/>
              <a:t>olacaktir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Eger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degisiklik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kalktigimizda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 </a:t>
            </a:r>
            <a:r>
              <a:rPr lang="en-US" dirty="0" err="1"/>
              <a:t>bozulma</a:t>
            </a:r>
            <a:r>
              <a:rPr lang="en-US" dirty="0"/>
              <a:t> </a:t>
            </a:r>
            <a:r>
              <a:rPr lang="en-US" dirty="0" err="1"/>
              <a:t>oranimizda</a:t>
            </a:r>
            <a:r>
              <a:rPr lang="en-US" dirty="0"/>
              <a:t> </a:t>
            </a:r>
            <a:r>
              <a:rPr lang="en-US" dirty="0" err="1"/>
              <a:t>artacaktir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1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306</TotalTime>
  <Words>190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SOLID PROGRAMLAMA</vt:lpstr>
      <vt:lpstr>Single Responsibility Principle</vt:lpstr>
      <vt:lpstr>PowerPoint Presentation</vt:lpstr>
      <vt:lpstr>Open/Closed Principle</vt:lpstr>
      <vt:lpstr>PowerPoint Presentation</vt:lpstr>
      <vt:lpstr>Liskov ‘s Substitution Principle</vt:lpstr>
      <vt:lpstr>PowerPoint Presentation</vt:lpstr>
      <vt:lpstr>Interface Segregation Principle</vt:lpstr>
      <vt:lpstr>PowerPoint Presentation</vt:lpstr>
      <vt:lpstr>Dependency Inversion 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PROGRAMLAMA</dc:title>
  <dc:creator>M.Ridvan Ozcan</dc:creator>
  <cp:lastModifiedBy>M.Ridvan Ozcan</cp:lastModifiedBy>
  <cp:revision>18</cp:revision>
  <dcterms:created xsi:type="dcterms:W3CDTF">2018-06-24T10:38:38Z</dcterms:created>
  <dcterms:modified xsi:type="dcterms:W3CDTF">2018-06-25T08:47:26Z</dcterms:modified>
</cp:coreProperties>
</file>