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276" r:id="rId2"/>
    <p:sldId id="263" r:id="rId3"/>
    <p:sldId id="258" r:id="rId4"/>
    <p:sldId id="298" r:id="rId5"/>
    <p:sldId id="299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29" autoAdjust="0"/>
  </p:normalViewPr>
  <p:slideViewPr>
    <p:cSldViewPr>
      <p:cViewPr varScale="1">
        <p:scale>
          <a:sx n="113" d="100"/>
          <a:sy n="113" d="100"/>
        </p:scale>
        <p:origin x="32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3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E9EEF8-A9BD-4C20-B681-5C4F07E87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37304-E518-427B-ACF7-5B9C1DDB22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1E049-2C5E-41BA-9E88-76CBB88C4AA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FEA47-2DEB-4E73-87D9-7A375914D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112A0-FDA4-4829-AB1F-6E1F055FF5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A77A-04C2-4BC6-943C-93864B876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1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E0D6B-E13A-4A5E-AA53-CDB96031F0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7DCEA-22C0-4A97-8EA3-A7FB223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Dimensionality of band-join (1D vs 3D) vs number of relations joined (always 2 in this paper).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7DCEA-22C0-4A97-8EA3-A7FB2236D2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5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for </a:t>
            </a:r>
            <a:r>
              <a:rPr lang="en-US" dirty="0" err="1"/>
              <a:t>RecPart</a:t>
            </a:r>
            <a:r>
              <a:rPr lang="en-US" dirty="0"/>
              <a:t> near-optimality claim and superiority over competitors. These near-optimal </a:t>
            </a:r>
            <a:r>
              <a:rPr lang="en-US" dirty="0" err="1"/>
              <a:t>partitionings</a:t>
            </a:r>
            <a:r>
              <a:rPr lang="en-US" dirty="0"/>
              <a:t> are found in negligibly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7DCEA-22C0-4A97-8EA3-A7FB2236D2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care about distributed systems. Both optimization and join time matter. For join time, we need to find a good join partitioning.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7DCEA-22C0-4A97-8EA3-A7FB2236D2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2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814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77F2-3847-4332-9A64-83CF2FFD4C20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6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70C3-B672-48FB-932C-60C84A48E9D6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EF3D-C76A-42B2-991E-A3030B05DFA1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4C09-308A-4075-AADF-06BE8B550DFA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06514"/>
            <a:ext cx="5386917" cy="6381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81200"/>
            <a:ext cx="5386917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06513"/>
            <a:ext cx="5389033" cy="6381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389033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D0-A368-4B7D-BCCA-EB444FAA4AD9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A0A-5AFB-4306-8D15-F139141660B0}" type="datetime1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E03-881E-414B-8DCA-E4EA16A0DFC5}" type="datetime1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F435-BED7-40C0-B5E5-09FCE1145D71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ED0-EF2E-4DEE-97E5-1E702DE692F7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4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4ACA-A9AF-4F4E-B7CB-A0E507F15FD8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Band-Join?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C60A756-75E3-484E-B420-98B9208F3379}"/>
              </a:ext>
            </a:extLst>
          </p:cNvPr>
          <p:cNvGrpSpPr/>
          <p:nvPr/>
        </p:nvGrpSpPr>
        <p:grpSpPr>
          <a:xfrm>
            <a:off x="380140" y="3267430"/>
            <a:ext cx="9791324" cy="3394478"/>
            <a:chOff x="444437" y="3124200"/>
            <a:chExt cx="9791324" cy="33944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C64C4C-190E-4472-B12C-D5679049F600}"/>
                </a:ext>
              </a:extLst>
            </p:cNvPr>
            <p:cNvSpPr/>
            <p:nvPr/>
          </p:nvSpPr>
          <p:spPr>
            <a:xfrm>
              <a:off x="870111" y="3888923"/>
              <a:ext cx="232036" cy="170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D6BF1F-1FD5-47BF-9B48-DD81174CA58B}"/>
                </a:ext>
              </a:extLst>
            </p:cNvPr>
            <p:cNvSpPr/>
            <p:nvPr/>
          </p:nvSpPr>
          <p:spPr>
            <a:xfrm>
              <a:off x="1091521" y="4057778"/>
              <a:ext cx="148971" cy="15664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E93075-245E-4E31-9CBA-FD2A67962B21}"/>
                </a:ext>
              </a:extLst>
            </p:cNvPr>
            <p:cNvSpPr/>
            <p:nvPr/>
          </p:nvSpPr>
          <p:spPr>
            <a:xfrm>
              <a:off x="1228345" y="4210438"/>
              <a:ext cx="245201" cy="229967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7EFDB0-87AC-463E-B7C5-55F058ED3B6D}"/>
                </a:ext>
              </a:extLst>
            </p:cNvPr>
            <p:cNvSpPr/>
            <p:nvPr/>
          </p:nvSpPr>
          <p:spPr>
            <a:xfrm>
              <a:off x="1468015" y="4439549"/>
              <a:ext cx="300716" cy="25627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17D2AF-28AC-406B-A557-7F5F4A790323}"/>
                </a:ext>
              </a:extLst>
            </p:cNvPr>
            <p:cNvSpPr/>
            <p:nvPr/>
          </p:nvSpPr>
          <p:spPr>
            <a:xfrm>
              <a:off x="1762934" y="4688708"/>
              <a:ext cx="321494" cy="317739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C0F7E4-D618-44A9-A160-27C44F3B98CA}"/>
                </a:ext>
              </a:extLst>
            </p:cNvPr>
            <p:cNvSpPr/>
            <p:nvPr/>
          </p:nvSpPr>
          <p:spPr>
            <a:xfrm>
              <a:off x="2076775" y="5000196"/>
              <a:ext cx="270694" cy="232952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14CE72-C6F6-4C78-B5BA-51C0724A7D80}"/>
                </a:ext>
              </a:extLst>
            </p:cNvPr>
            <p:cNvSpPr/>
            <p:nvPr/>
          </p:nvSpPr>
          <p:spPr>
            <a:xfrm>
              <a:off x="2348925" y="5222370"/>
              <a:ext cx="253083" cy="405487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979EBB-5F03-4EDD-B0A4-884C13681684}"/>
                </a:ext>
              </a:extLst>
            </p:cNvPr>
            <p:cNvSpPr/>
            <p:nvPr/>
          </p:nvSpPr>
          <p:spPr>
            <a:xfrm>
              <a:off x="6601851" y="5226024"/>
              <a:ext cx="836494" cy="400258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957C84-FCE4-4FF2-B289-266E7283CE67}"/>
                </a:ext>
              </a:extLst>
            </p:cNvPr>
            <p:cNvSpPr/>
            <p:nvPr/>
          </p:nvSpPr>
          <p:spPr>
            <a:xfrm>
              <a:off x="4504372" y="5226916"/>
              <a:ext cx="521346" cy="399366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581E89-65F3-408D-8423-F3AC885C5977}"/>
                </a:ext>
              </a:extLst>
            </p:cNvPr>
            <p:cNvSpPr/>
            <p:nvPr/>
          </p:nvSpPr>
          <p:spPr>
            <a:xfrm>
              <a:off x="3652166" y="4208874"/>
              <a:ext cx="539272" cy="231609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C5DD22-D428-4D06-B86B-3AD317B6E7FA}"/>
                </a:ext>
              </a:extLst>
            </p:cNvPr>
            <p:cNvSpPr/>
            <p:nvPr/>
          </p:nvSpPr>
          <p:spPr>
            <a:xfrm>
              <a:off x="5710472" y="3892538"/>
              <a:ext cx="589867" cy="551449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21DCF3-D530-4A14-9B54-F414045775D2}"/>
                </a:ext>
              </a:extLst>
            </p:cNvPr>
            <p:cNvSpPr/>
            <p:nvPr/>
          </p:nvSpPr>
          <p:spPr>
            <a:xfrm>
              <a:off x="5945780" y="4217071"/>
              <a:ext cx="973090" cy="244477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D9BF5D-108E-4435-94DC-4B32FCE5A446}"/>
                </a:ext>
              </a:extLst>
            </p:cNvPr>
            <p:cNvSpPr/>
            <p:nvPr/>
          </p:nvSpPr>
          <p:spPr>
            <a:xfrm>
              <a:off x="3288958" y="3891048"/>
              <a:ext cx="367695" cy="327581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73FE5-40E7-4300-98CC-E5EDE8992C11}"/>
                </a:ext>
              </a:extLst>
            </p:cNvPr>
            <p:cNvSpPr/>
            <p:nvPr/>
          </p:nvSpPr>
          <p:spPr>
            <a:xfrm>
              <a:off x="3513735" y="4057779"/>
              <a:ext cx="379151" cy="38417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D367EF-E6BD-4A68-BD97-05133274AA19}"/>
                </a:ext>
              </a:extLst>
            </p:cNvPr>
            <p:cNvSpPr/>
            <p:nvPr/>
          </p:nvSpPr>
          <p:spPr>
            <a:xfrm>
              <a:off x="3654795" y="4440483"/>
              <a:ext cx="850786" cy="252211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7F338-5198-43B1-85F3-8F62A262D382}"/>
                </a:ext>
              </a:extLst>
            </p:cNvPr>
            <p:cNvSpPr/>
            <p:nvPr/>
          </p:nvSpPr>
          <p:spPr>
            <a:xfrm>
              <a:off x="3882727" y="4687013"/>
              <a:ext cx="882827" cy="31944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740A3D-98B9-484D-8DA8-F3900435B8F8}"/>
                </a:ext>
              </a:extLst>
            </p:cNvPr>
            <p:cNvSpPr/>
            <p:nvPr/>
          </p:nvSpPr>
          <p:spPr>
            <a:xfrm>
              <a:off x="4184896" y="4998490"/>
              <a:ext cx="840826" cy="227056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BF1438-C6A1-4F42-9911-394DC6132799}"/>
                </a:ext>
              </a:extLst>
            </p:cNvPr>
            <p:cNvSpPr/>
            <p:nvPr/>
          </p:nvSpPr>
          <p:spPr>
            <a:xfrm>
              <a:off x="5932427" y="4441949"/>
              <a:ext cx="1243584" cy="252697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3E21CC-207B-4978-8764-ACB59C346DC8}"/>
                </a:ext>
              </a:extLst>
            </p:cNvPr>
            <p:cNvSpPr/>
            <p:nvPr/>
          </p:nvSpPr>
          <p:spPr>
            <a:xfrm>
              <a:off x="6079811" y="4059587"/>
              <a:ext cx="523719" cy="17534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34FE3C-DCAF-48D6-8741-03013A94BCBD}"/>
                </a:ext>
              </a:extLst>
            </p:cNvPr>
            <p:cNvSpPr/>
            <p:nvPr/>
          </p:nvSpPr>
          <p:spPr>
            <a:xfrm>
              <a:off x="6063427" y="4690513"/>
              <a:ext cx="1374921" cy="31605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817136-E055-4A01-B26E-1FC90AD223DB}"/>
                </a:ext>
              </a:extLst>
            </p:cNvPr>
            <p:cNvSpPr/>
            <p:nvPr/>
          </p:nvSpPr>
          <p:spPr>
            <a:xfrm>
              <a:off x="6304025" y="4983102"/>
              <a:ext cx="1138009" cy="242922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E65CC1-5122-4F4F-A43D-4C9692ED1DB4}"/>
                </a:ext>
              </a:extLst>
            </p:cNvPr>
            <p:cNvSpPr/>
            <p:nvPr/>
          </p:nvSpPr>
          <p:spPr>
            <a:xfrm>
              <a:off x="8497030" y="3888922"/>
              <a:ext cx="1737360" cy="173736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D79522-DE05-45EF-B8B9-6C44619514F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401" y="421599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11B93F-F457-4013-8043-E96E3C5AD75E}"/>
                </a:ext>
              </a:extLst>
            </p:cNvPr>
            <p:cNvCxnSpPr>
              <a:cxnSpLocks/>
            </p:cNvCxnSpPr>
            <p:nvPr/>
          </p:nvCxnSpPr>
          <p:spPr>
            <a:xfrm>
              <a:off x="8498401" y="4060167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7ECFB6-2C22-4D6F-B463-196DB6BDC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401" y="444217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91CF29-5E6E-4205-B348-5F53F8949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98401" y="468870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FFF2F96-6987-4180-97B3-796CBD19BB54}"/>
                </a:ext>
              </a:extLst>
            </p:cNvPr>
            <p:cNvCxnSpPr>
              <a:cxnSpLocks/>
            </p:cNvCxnSpPr>
            <p:nvPr/>
          </p:nvCxnSpPr>
          <p:spPr>
            <a:xfrm>
              <a:off x="8498401" y="5002473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99792DD-5538-4899-B8F9-F3E27AFF990F}"/>
                </a:ext>
              </a:extLst>
            </p:cNvPr>
            <p:cNvCxnSpPr>
              <a:cxnSpLocks/>
            </p:cNvCxnSpPr>
            <p:nvPr/>
          </p:nvCxnSpPr>
          <p:spPr>
            <a:xfrm>
              <a:off x="8498401" y="5226024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32D941E-E0AB-49DB-87E8-EB510BD5EBB8}"/>
                </a:ext>
              </a:extLst>
            </p:cNvPr>
            <p:cNvCxnSpPr>
              <a:cxnSpLocks/>
            </p:cNvCxnSpPr>
            <p:nvPr/>
          </p:nvCxnSpPr>
          <p:spPr>
            <a:xfrm>
              <a:off x="9396739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745341-81E5-4C97-A639-33557F43FD94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95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256166-A1ED-455C-B13A-658B004F6839}"/>
                </a:ext>
              </a:extLst>
            </p:cNvPr>
            <p:cNvCxnSpPr>
              <a:cxnSpLocks/>
            </p:cNvCxnSpPr>
            <p:nvPr/>
          </p:nvCxnSpPr>
          <p:spPr>
            <a:xfrm>
              <a:off x="8862148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B47A18-3657-4A45-ADFC-504A27964BD6}"/>
                </a:ext>
              </a:extLst>
            </p:cNvPr>
            <p:cNvCxnSpPr>
              <a:cxnSpLocks/>
            </p:cNvCxnSpPr>
            <p:nvPr/>
          </p:nvCxnSpPr>
          <p:spPr>
            <a:xfrm>
              <a:off x="9095230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0EB1DB-8FDC-4DDB-8D41-0FA0986EA4B7}"/>
                </a:ext>
              </a:extLst>
            </p:cNvPr>
            <p:cNvCxnSpPr>
              <a:cxnSpLocks/>
            </p:cNvCxnSpPr>
            <p:nvPr/>
          </p:nvCxnSpPr>
          <p:spPr>
            <a:xfrm>
              <a:off x="9711668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1C22913-D707-4B96-AAC8-1E16727A8488}"/>
                </a:ext>
              </a:extLst>
            </p:cNvPr>
            <p:cNvCxnSpPr>
              <a:cxnSpLocks/>
            </p:cNvCxnSpPr>
            <p:nvPr/>
          </p:nvCxnSpPr>
          <p:spPr>
            <a:xfrm>
              <a:off x="9971644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9CFACA-877B-4DE5-9B26-B34A9B1EC2C1}"/>
                </a:ext>
              </a:extLst>
            </p:cNvPr>
            <p:cNvSpPr txBox="1"/>
            <p:nvPr/>
          </p:nvSpPr>
          <p:spPr>
            <a:xfrm flipH="1">
              <a:off x="1217110" y="3124200"/>
              <a:ext cx="94198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err="1">
                  <a:latin typeface="+mj-lt"/>
                </a:rPr>
                <a:t>Equi</a:t>
              </a:r>
              <a:r>
                <a:rPr lang="en-US" sz="2000" dirty="0">
                  <a:latin typeface="+mj-lt"/>
                </a:rPr>
                <a:t>-join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567029-FB12-4335-B483-A80D11C96139}"/>
                </a:ext>
              </a:extLst>
            </p:cNvPr>
            <p:cNvSpPr txBox="1"/>
            <p:nvPr/>
          </p:nvSpPr>
          <p:spPr>
            <a:xfrm flipH="1">
              <a:off x="8259781" y="3124200"/>
              <a:ext cx="189167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Cartesian product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F43B4E-EF60-4AC5-9260-3A3DB1A330C2}"/>
                </a:ext>
              </a:extLst>
            </p:cNvPr>
            <p:cNvSpPr txBox="1"/>
            <p:nvPr/>
          </p:nvSpPr>
          <p:spPr>
            <a:xfrm flipH="1">
              <a:off x="8432780" y="3335301"/>
              <a:ext cx="15068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i="1" dirty="0">
                  <a:latin typeface="+mj-lt"/>
                </a:rPr>
                <a:t>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C12070-F385-4122-8C23-921C83914CE9}"/>
                </a:ext>
              </a:extLst>
            </p:cNvPr>
            <p:cNvSpPr txBox="1"/>
            <p:nvPr/>
          </p:nvSpPr>
          <p:spPr>
            <a:xfrm flipH="1">
              <a:off x="8072445" y="3707261"/>
              <a:ext cx="1394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i="1" dirty="0">
                  <a:latin typeface="+mj-lt"/>
                </a:rPr>
                <a:t>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1853AC-7511-4932-A5B5-8E246EA9E568}"/>
                </a:ext>
              </a:extLst>
            </p:cNvPr>
            <p:cNvSpPr txBox="1"/>
            <p:nvPr/>
          </p:nvSpPr>
          <p:spPr>
            <a:xfrm flipH="1">
              <a:off x="8550781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1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06B920-1BF2-4404-A5CE-45882276A5F6}"/>
                </a:ext>
              </a:extLst>
            </p:cNvPr>
            <p:cNvSpPr txBox="1"/>
            <p:nvPr/>
          </p:nvSpPr>
          <p:spPr>
            <a:xfrm flipH="1">
              <a:off x="8736941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2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4FF2EF-4C09-414A-A086-54E0CEE0E43D}"/>
                </a:ext>
              </a:extLst>
            </p:cNvPr>
            <p:cNvSpPr txBox="1"/>
            <p:nvPr/>
          </p:nvSpPr>
          <p:spPr>
            <a:xfrm flipH="1">
              <a:off x="8922069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3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F06B7D-D44E-4850-9D9A-6DF2AA7EE5A7}"/>
                </a:ext>
              </a:extLst>
            </p:cNvPr>
            <p:cNvSpPr txBox="1"/>
            <p:nvPr/>
          </p:nvSpPr>
          <p:spPr>
            <a:xfrm flipH="1">
              <a:off x="9174294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4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0BF6BD-4D61-4878-B39B-992D0D1F3680}"/>
                </a:ext>
              </a:extLst>
            </p:cNvPr>
            <p:cNvSpPr txBox="1"/>
            <p:nvPr/>
          </p:nvSpPr>
          <p:spPr>
            <a:xfrm flipH="1">
              <a:off x="9496176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5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6F9B27-1785-4161-8D8A-136FDDE03576}"/>
                </a:ext>
              </a:extLst>
            </p:cNvPr>
            <p:cNvSpPr txBox="1"/>
            <p:nvPr/>
          </p:nvSpPr>
          <p:spPr>
            <a:xfrm flipH="1">
              <a:off x="9777672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6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869EC2-47C7-4CF9-B291-75B33499D248}"/>
                </a:ext>
              </a:extLst>
            </p:cNvPr>
            <p:cNvSpPr txBox="1"/>
            <p:nvPr/>
          </p:nvSpPr>
          <p:spPr>
            <a:xfrm flipH="1">
              <a:off x="10014442" y="3626019"/>
              <a:ext cx="1923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...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4C287C-8843-4B76-BB4D-722991391044}"/>
                </a:ext>
              </a:extLst>
            </p:cNvPr>
            <p:cNvSpPr txBox="1"/>
            <p:nvPr/>
          </p:nvSpPr>
          <p:spPr>
            <a:xfrm flipH="1">
              <a:off x="8227170" y="3906069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1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CE3D1-122F-4136-BBC6-DD538571FF2C}"/>
                </a:ext>
              </a:extLst>
            </p:cNvPr>
            <p:cNvSpPr txBox="1"/>
            <p:nvPr/>
          </p:nvSpPr>
          <p:spPr>
            <a:xfrm flipH="1">
              <a:off x="8227170" y="4076550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2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CDA747-EF7D-46AF-95FC-AD32BA256FC9}"/>
                </a:ext>
              </a:extLst>
            </p:cNvPr>
            <p:cNvSpPr txBox="1"/>
            <p:nvPr/>
          </p:nvSpPr>
          <p:spPr>
            <a:xfrm flipH="1">
              <a:off x="8227170" y="4274152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3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B25967-BC7E-403F-8832-686CC75B3DF9}"/>
                </a:ext>
              </a:extLst>
            </p:cNvPr>
            <p:cNvSpPr txBox="1"/>
            <p:nvPr/>
          </p:nvSpPr>
          <p:spPr>
            <a:xfrm flipH="1">
              <a:off x="8227170" y="4505863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4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A06310-48D8-476C-A309-2DC290DB1CDD}"/>
                </a:ext>
              </a:extLst>
            </p:cNvPr>
            <p:cNvSpPr txBox="1"/>
            <p:nvPr/>
          </p:nvSpPr>
          <p:spPr>
            <a:xfrm flipH="1">
              <a:off x="8227170" y="4789470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5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E895DF-E796-4A2E-9129-E559F9C2FFB5}"/>
                </a:ext>
              </a:extLst>
            </p:cNvPr>
            <p:cNvSpPr txBox="1"/>
            <p:nvPr/>
          </p:nvSpPr>
          <p:spPr>
            <a:xfrm flipH="1">
              <a:off x="8227170" y="5318037"/>
              <a:ext cx="307777" cy="19236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...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AE93C8-85D8-40A9-843A-181654715036}"/>
                </a:ext>
              </a:extLst>
            </p:cNvPr>
            <p:cNvSpPr txBox="1"/>
            <p:nvPr/>
          </p:nvSpPr>
          <p:spPr>
            <a:xfrm flipH="1">
              <a:off x="8227170" y="5060693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6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0B7DB3-49AD-46E7-B9F0-E9C0A74BA0E2}"/>
                </a:ext>
              </a:extLst>
            </p:cNvPr>
            <p:cNvSpPr/>
            <p:nvPr/>
          </p:nvSpPr>
          <p:spPr>
            <a:xfrm>
              <a:off x="5702142" y="3888922"/>
              <a:ext cx="1737360" cy="17373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5DE410-486B-404C-B8D8-040BBBD9BA32}"/>
                </a:ext>
              </a:extLst>
            </p:cNvPr>
            <p:cNvCxnSpPr>
              <a:cxnSpLocks/>
            </p:cNvCxnSpPr>
            <p:nvPr/>
          </p:nvCxnSpPr>
          <p:spPr>
            <a:xfrm>
              <a:off x="5703513" y="421599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384CBD-D179-47BB-B8EA-775E022C8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03513" y="4060167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80D882A-5668-4B0D-BD8C-057D5C264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3513" y="444217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7097FC-0C1B-442E-8EAC-1481F52AC182}"/>
                </a:ext>
              </a:extLst>
            </p:cNvPr>
            <p:cNvCxnSpPr>
              <a:cxnSpLocks/>
            </p:cNvCxnSpPr>
            <p:nvPr/>
          </p:nvCxnSpPr>
          <p:spPr>
            <a:xfrm>
              <a:off x="5703513" y="468870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94FEFA4-5F9E-4AA6-8060-29C32546849B}"/>
                </a:ext>
              </a:extLst>
            </p:cNvPr>
            <p:cNvCxnSpPr>
              <a:cxnSpLocks/>
            </p:cNvCxnSpPr>
            <p:nvPr/>
          </p:nvCxnSpPr>
          <p:spPr>
            <a:xfrm>
              <a:off x="5703513" y="5002473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6F5084-6399-4FFF-B2BC-8F045141CB85}"/>
                </a:ext>
              </a:extLst>
            </p:cNvPr>
            <p:cNvCxnSpPr>
              <a:cxnSpLocks/>
            </p:cNvCxnSpPr>
            <p:nvPr/>
          </p:nvCxnSpPr>
          <p:spPr>
            <a:xfrm>
              <a:off x="5703513" y="5226024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F092626-0736-463E-A52B-D148BD8102F2}"/>
                </a:ext>
              </a:extLst>
            </p:cNvPr>
            <p:cNvCxnSpPr>
              <a:cxnSpLocks/>
            </p:cNvCxnSpPr>
            <p:nvPr/>
          </p:nvCxnSpPr>
          <p:spPr>
            <a:xfrm>
              <a:off x="6601851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7416F1-ECFC-42FE-BD3E-2912B227CC87}"/>
                </a:ext>
              </a:extLst>
            </p:cNvPr>
            <p:cNvCxnSpPr>
              <a:cxnSpLocks/>
            </p:cNvCxnSpPr>
            <p:nvPr/>
          </p:nvCxnSpPr>
          <p:spPr>
            <a:xfrm>
              <a:off x="5928307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964C6-C144-4351-AC8A-942E6421D5AE}"/>
                </a:ext>
              </a:extLst>
            </p:cNvPr>
            <p:cNvCxnSpPr>
              <a:cxnSpLocks/>
            </p:cNvCxnSpPr>
            <p:nvPr/>
          </p:nvCxnSpPr>
          <p:spPr>
            <a:xfrm>
              <a:off x="6067260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88DF1A-7CE0-469A-81AF-07ECF30E4D44}"/>
                </a:ext>
              </a:extLst>
            </p:cNvPr>
            <p:cNvCxnSpPr>
              <a:cxnSpLocks/>
            </p:cNvCxnSpPr>
            <p:nvPr/>
          </p:nvCxnSpPr>
          <p:spPr>
            <a:xfrm>
              <a:off x="6300342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E2AD28F-EAFE-452D-A5E4-2145FE3D1704}"/>
                </a:ext>
              </a:extLst>
            </p:cNvPr>
            <p:cNvCxnSpPr>
              <a:cxnSpLocks/>
            </p:cNvCxnSpPr>
            <p:nvPr/>
          </p:nvCxnSpPr>
          <p:spPr>
            <a:xfrm>
              <a:off x="6916780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C47A05-0974-430A-B81D-AEA55A0F05DD}"/>
                </a:ext>
              </a:extLst>
            </p:cNvPr>
            <p:cNvCxnSpPr>
              <a:cxnSpLocks/>
            </p:cNvCxnSpPr>
            <p:nvPr/>
          </p:nvCxnSpPr>
          <p:spPr>
            <a:xfrm>
              <a:off x="7176756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703C5C-7912-475C-A161-18F8B5867E94}"/>
                </a:ext>
              </a:extLst>
            </p:cNvPr>
            <p:cNvSpPr txBox="1"/>
            <p:nvPr/>
          </p:nvSpPr>
          <p:spPr>
            <a:xfrm flipH="1">
              <a:off x="5637892" y="3335301"/>
              <a:ext cx="15068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i="1" dirty="0">
                  <a:latin typeface="+mj-lt"/>
                </a:rPr>
                <a:t>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912C56-D5CD-4DD9-A1E3-9A4CEEED932A}"/>
                </a:ext>
              </a:extLst>
            </p:cNvPr>
            <p:cNvSpPr txBox="1"/>
            <p:nvPr/>
          </p:nvSpPr>
          <p:spPr>
            <a:xfrm flipH="1">
              <a:off x="5277557" y="3707261"/>
              <a:ext cx="1394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i="1" dirty="0">
                  <a:latin typeface="+mj-lt"/>
                </a:rPr>
                <a:t>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E4F2736-695E-4E4A-9679-27068BB483B9}"/>
                </a:ext>
              </a:extLst>
            </p:cNvPr>
            <p:cNvSpPr txBox="1"/>
            <p:nvPr/>
          </p:nvSpPr>
          <p:spPr>
            <a:xfrm flipH="1">
              <a:off x="5755893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1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FBB29B-AF42-4A19-8726-E663396E1748}"/>
                </a:ext>
              </a:extLst>
            </p:cNvPr>
            <p:cNvSpPr txBox="1"/>
            <p:nvPr/>
          </p:nvSpPr>
          <p:spPr>
            <a:xfrm flipH="1">
              <a:off x="5942053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2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B20B3A-FBB0-4345-ACFD-02D08A25F56A}"/>
                </a:ext>
              </a:extLst>
            </p:cNvPr>
            <p:cNvSpPr txBox="1"/>
            <p:nvPr/>
          </p:nvSpPr>
          <p:spPr>
            <a:xfrm flipH="1">
              <a:off x="6127181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3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285044-0F6D-43D5-8F62-60035FA2C404}"/>
                </a:ext>
              </a:extLst>
            </p:cNvPr>
            <p:cNvSpPr txBox="1"/>
            <p:nvPr/>
          </p:nvSpPr>
          <p:spPr>
            <a:xfrm flipH="1">
              <a:off x="6379406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4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084FDB1-99FE-4618-A16F-9BFBDD0295AF}"/>
                </a:ext>
              </a:extLst>
            </p:cNvPr>
            <p:cNvSpPr txBox="1"/>
            <p:nvPr/>
          </p:nvSpPr>
          <p:spPr>
            <a:xfrm flipH="1">
              <a:off x="6701288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5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3DE8D7-2165-4326-8960-B3E7EA9DA0E8}"/>
                </a:ext>
              </a:extLst>
            </p:cNvPr>
            <p:cNvSpPr txBox="1"/>
            <p:nvPr/>
          </p:nvSpPr>
          <p:spPr>
            <a:xfrm flipH="1">
              <a:off x="6982784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6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3754BC-67C1-4341-8DB8-C1C6609B906F}"/>
                </a:ext>
              </a:extLst>
            </p:cNvPr>
            <p:cNvSpPr txBox="1"/>
            <p:nvPr/>
          </p:nvSpPr>
          <p:spPr>
            <a:xfrm flipH="1">
              <a:off x="7219554" y="3626019"/>
              <a:ext cx="1923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...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D86B8B-0FE5-4F21-9067-2F6A05E83CC0}"/>
                </a:ext>
              </a:extLst>
            </p:cNvPr>
            <p:cNvSpPr txBox="1"/>
            <p:nvPr/>
          </p:nvSpPr>
          <p:spPr>
            <a:xfrm flipH="1">
              <a:off x="5432282" y="3906069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1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4932475-5353-47E8-BC37-152081935679}"/>
                </a:ext>
              </a:extLst>
            </p:cNvPr>
            <p:cNvSpPr txBox="1"/>
            <p:nvPr/>
          </p:nvSpPr>
          <p:spPr>
            <a:xfrm flipH="1">
              <a:off x="5432282" y="4076550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2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18F9A0-7D8E-44FB-9268-BF0039621571}"/>
                </a:ext>
              </a:extLst>
            </p:cNvPr>
            <p:cNvSpPr txBox="1"/>
            <p:nvPr/>
          </p:nvSpPr>
          <p:spPr>
            <a:xfrm flipH="1">
              <a:off x="5432282" y="4274152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3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6A8712-4D90-438F-9EFA-87CD83840019}"/>
                </a:ext>
              </a:extLst>
            </p:cNvPr>
            <p:cNvSpPr txBox="1"/>
            <p:nvPr/>
          </p:nvSpPr>
          <p:spPr>
            <a:xfrm flipH="1">
              <a:off x="5432282" y="4505863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4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6E7632D-310D-41FC-81B6-D9E04E5690A3}"/>
                </a:ext>
              </a:extLst>
            </p:cNvPr>
            <p:cNvSpPr txBox="1"/>
            <p:nvPr/>
          </p:nvSpPr>
          <p:spPr>
            <a:xfrm flipH="1">
              <a:off x="5432282" y="4789470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5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0EED572-687B-4108-894D-83899F838782}"/>
                </a:ext>
              </a:extLst>
            </p:cNvPr>
            <p:cNvSpPr txBox="1"/>
            <p:nvPr/>
          </p:nvSpPr>
          <p:spPr>
            <a:xfrm flipH="1">
              <a:off x="5432282" y="5318037"/>
              <a:ext cx="307777" cy="19236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...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D664645-06C6-41E4-ACA6-26B6EC7D986E}"/>
                </a:ext>
              </a:extLst>
            </p:cNvPr>
            <p:cNvSpPr txBox="1"/>
            <p:nvPr/>
          </p:nvSpPr>
          <p:spPr>
            <a:xfrm flipH="1">
              <a:off x="5432282" y="5060693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6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02C65D2-42A4-4B22-A30B-7AF4B6072755}"/>
                </a:ext>
              </a:extLst>
            </p:cNvPr>
            <p:cNvSpPr/>
            <p:nvPr/>
          </p:nvSpPr>
          <p:spPr>
            <a:xfrm>
              <a:off x="3288362" y="3888922"/>
              <a:ext cx="1737360" cy="17373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627195-8399-419D-ACD4-1A74C1F4EC6B}"/>
                </a:ext>
              </a:extLst>
            </p:cNvPr>
            <p:cNvCxnSpPr>
              <a:cxnSpLocks/>
            </p:cNvCxnSpPr>
            <p:nvPr/>
          </p:nvCxnSpPr>
          <p:spPr>
            <a:xfrm>
              <a:off x="3289733" y="421599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8411760-E3D7-4BEB-83ED-AA3B5D737356}"/>
                </a:ext>
              </a:extLst>
            </p:cNvPr>
            <p:cNvCxnSpPr>
              <a:cxnSpLocks/>
            </p:cNvCxnSpPr>
            <p:nvPr/>
          </p:nvCxnSpPr>
          <p:spPr>
            <a:xfrm>
              <a:off x="3289733" y="4060167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9FB7B72-E44C-445F-B78B-C4BE1BE2B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9733" y="444217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9399BE5-1DAE-48D5-BDD2-E785C0DCB9E9}"/>
                </a:ext>
              </a:extLst>
            </p:cNvPr>
            <p:cNvCxnSpPr>
              <a:cxnSpLocks/>
            </p:cNvCxnSpPr>
            <p:nvPr/>
          </p:nvCxnSpPr>
          <p:spPr>
            <a:xfrm>
              <a:off x="3289733" y="468870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FC5A62A-E7AA-4E4D-AC86-C1774481AB59}"/>
                </a:ext>
              </a:extLst>
            </p:cNvPr>
            <p:cNvCxnSpPr>
              <a:cxnSpLocks/>
            </p:cNvCxnSpPr>
            <p:nvPr/>
          </p:nvCxnSpPr>
          <p:spPr>
            <a:xfrm>
              <a:off x="3289733" y="5002473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13DBD14-D325-44D4-B27A-121BA2C8956B}"/>
                </a:ext>
              </a:extLst>
            </p:cNvPr>
            <p:cNvCxnSpPr>
              <a:cxnSpLocks/>
            </p:cNvCxnSpPr>
            <p:nvPr/>
          </p:nvCxnSpPr>
          <p:spPr>
            <a:xfrm>
              <a:off x="3289733" y="5226024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6E2D16A-A641-404B-9ABB-AA9D491FC99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071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5BB2B35-5D51-4B02-AC41-4D8C5AA670D0}"/>
                </a:ext>
              </a:extLst>
            </p:cNvPr>
            <p:cNvCxnSpPr>
              <a:cxnSpLocks/>
            </p:cNvCxnSpPr>
            <p:nvPr/>
          </p:nvCxnSpPr>
          <p:spPr>
            <a:xfrm>
              <a:off x="3514527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8E19F7D-2576-44EE-9CEF-AFF5F71DF2AA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0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1798FEC-CF17-4F88-83D3-333124C713C3}"/>
                </a:ext>
              </a:extLst>
            </p:cNvPr>
            <p:cNvCxnSpPr>
              <a:cxnSpLocks/>
            </p:cNvCxnSpPr>
            <p:nvPr/>
          </p:nvCxnSpPr>
          <p:spPr>
            <a:xfrm>
              <a:off x="3886562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45B2B7-FF7D-44DE-A9B8-DE433BCBD5F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000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F50D43E-C5EC-45B9-80EE-13CBE6E4418B}"/>
                </a:ext>
              </a:extLst>
            </p:cNvPr>
            <p:cNvCxnSpPr>
              <a:cxnSpLocks/>
            </p:cNvCxnSpPr>
            <p:nvPr/>
          </p:nvCxnSpPr>
          <p:spPr>
            <a:xfrm>
              <a:off x="4762976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FFB804-9697-462F-BF49-EFCA0AA207E4}"/>
                </a:ext>
              </a:extLst>
            </p:cNvPr>
            <p:cNvSpPr txBox="1"/>
            <p:nvPr/>
          </p:nvSpPr>
          <p:spPr>
            <a:xfrm flipH="1">
              <a:off x="3224112" y="3335301"/>
              <a:ext cx="15068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i="1" dirty="0">
                  <a:latin typeface="+mj-lt"/>
                </a:rPr>
                <a:t>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68213E-D492-40D1-9074-46F443CEE7F4}"/>
                </a:ext>
              </a:extLst>
            </p:cNvPr>
            <p:cNvSpPr txBox="1"/>
            <p:nvPr/>
          </p:nvSpPr>
          <p:spPr>
            <a:xfrm flipH="1">
              <a:off x="2863777" y="3707261"/>
              <a:ext cx="1394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i="1" dirty="0">
                  <a:latin typeface="+mj-lt"/>
                </a:rPr>
                <a:t>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5FA6E7C-9A8E-4AF0-9EBA-C69457295B69}"/>
                </a:ext>
              </a:extLst>
            </p:cNvPr>
            <p:cNvSpPr txBox="1"/>
            <p:nvPr/>
          </p:nvSpPr>
          <p:spPr>
            <a:xfrm flipH="1">
              <a:off x="3342113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1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40DEC10-7907-44D0-B690-6813514D6DAC}"/>
                </a:ext>
              </a:extLst>
            </p:cNvPr>
            <p:cNvSpPr txBox="1"/>
            <p:nvPr/>
          </p:nvSpPr>
          <p:spPr>
            <a:xfrm flipH="1">
              <a:off x="3528273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2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BFC486F-0A11-415D-8292-DA3E58AFDC52}"/>
                </a:ext>
              </a:extLst>
            </p:cNvPr>
            <p:cNvSpPr txBox="1"/>
            <p:nvPr/>
          </p:nvSpPr>
          <p:spPr>
            <a:xfrm flipH="1">
              <a:off x="3713401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3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F9C5D3D-5E67-496E-B039-54B782ED9E9A}"/>
                </a:ext>
              </a:extLst>
            </p:cNvPr>
            <p:cNvSpPr txBox="1"/>
            <p:nvPr/>
          </p:nvSpPr>
          <p:spPr>
            <a:xfrm flipH="1">
              <a:off x="3965626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4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EAD502-0912-4CF2-9742-89F58028AF17}"/>
                </a:ext>
              </a:extLst>
            </p:cNvPr>
            <p:cNvSpPr txBox="1"/>
            <p:nvPr/>
          </p:nvSpPr>
          <p:spPr>
            <a:xfrm flipH="1">
              <a:off x="4287508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5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9396D6-EB82-4C98-A616-84F2C23ED3DD}"/>
                </a:ext>
              </a:extLst>
            </p:cNvPr>
            <p:cNvSpPr txBox="1"/>
            <p:nvPr/>
          </p:nvSpPr>
          <p:spPr>
            <a:xfrm flipH="1">
              <a:off x="4569004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6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E43EE59-D1D9-4D6C-BD15-514B88FAA753}"/>
                </a:ext>
              </a:extLst>
            </p:cNvPr>
            <p:cNvSpPr txBox="1"/>
            <p:nvPr/>
          </p:nvSpPr>
          <p:spPr>
            <a:xfrm flipH="1">
              <a:off x="4805774" y="3626019"/>
              <a:ext cx="1923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...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C959E1B-9FF4-4F86-9A41-2622D94715ED}"/>
                </a:ext>
              </a:extLst>
            </p:cNvPr>
            <p:cNvSpPr txBox="1"/>
            <p:nvPr/>
          </p:nvSpPr>
          <p:spPr>
            <a:xfrm flipH="1">
              <a:off x="3018502" y="3906069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1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0F430EF-5D35-4E50-96DE-F795F5FE613B}"/>
                </a:ext>
              </a:extLst>
            </p:cNvPr>
            <p:cNvSpPr txBox="1"/>
            <p:nvPr/>
          </p:nvSpPr>
          <p:spPr>
            <a:xfrm flipH="1">
              <a:off x="3018502" y="4076550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2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3446A99-46A4-44BD-A5EF-34DAAA527CAC}"/>
                </a:ext>
              </a:extLst>
            </p:cNvPr>
            <p:cNvSpPr txBox="1"/>
            <p:nvPr/>
          </p:nvSpPr>
          <p:spPr>
            <a:xfrm flipH="1">
              <a:off x="3018502" y="4274152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3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9B22490-5F3A-4C9B-8A56-60B3B4C29579}"/>
                </a:ext>
              </a:extLst>
            </p:cNvPr>
            <p:cNvSpPr txBox="1"/>
            <p:nvPr/>
          </p:nvSpPr>
          <p:spPr>
            <a:xfrm flipH="1">
              <a:off x="3018502" y="4505863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4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D39CF5-1190-4362-93BF-F3208A31137F}"/>
                </a:ext>
              </a:extLst>
            </p:cNvPr>
            <p:cNvSpPr txBox="1"/>
            <p:nvPr/>
          </p:nvSpPr>
          <p:spPr>
            <a:xfrm flipH="1">
              <a:off x="3018502" y="4789470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5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F97A483-8BEF-4067-B5DC-C3309B1BA99F}"/>
                </a:ext>
              </a:extLst>
            </p:cNvPr>
            <p:cNvSpPr txBox="1"/>
            <p:nvPr/>
          </p:nvSpPr>
          <p:spPr>
            <a:xfrm flipH="1">
              <a:off x="3018502" y="5318037"/>
              <a:ext cx="307777" cy="19236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...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5F50E64-A434-4A8C-B682-7654C59478FD}"/>
                </a:ext>
              </a:extLst>
            </p:cNvPr>
            <p:cNvSpPr txBox="1"/>
            <p:nvPr/>
          </p:nvSpPr>
          <p:spPr>
            <a:xfrm flipH="1">
              <a:off x="3018502" y="5060693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6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8215116-ACE7-4D07-8EDB-479C536895C1}"/>
                </a:ext>
              </a:extLst>
            </p:cNvPr>
            <p:cNvSpPr/>
            <p:nvPr/>
          </p:nvSpPr>
          <p:spPr>
            <a:xfrm>
              <a:off x="869022" y="3888922"/>
              <a:ext cx="1737360" cy="17373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600EB90-513D-40AF-A3BE-B6E10F821FFE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3" y="421599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09F7A4D-A057-452A-815D-68DB6D50474E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3" y="4060167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F958125-C95F-4AE4-90D6-B82A8C2C4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393" y="444217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74D864-CCBB-45D3-A60E-C65793DB7237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3" y="4688709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E829FF-DEB3-4344-9CF5-4F2AA9538741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3" y="5002473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5A4722B-890B-4329-A53C-9416BE9F19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393" y="5226024"/>
              <a:ext cx="1737360" cy="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E8FA797-DC94-442C-8D30-A9C0B2E40AB1}"/>
                </a:ext>
              </a:extLst>
            </p:cNvPr>
            <p:cNvCxnSpPr>
              <a:cxnSpLocks/>
            </p:cNvCxnSpPr>
            <p:nvPr/>
          </p:nvCxnSpPr>
          <p:spPr>
            <a:xfrm>
              <a:off x="1768731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BDD16E1-D80C-4446-BB07-5847C388B33F}"/>
                </a:ext>
              </a:extLst>
            </p:cNvPr>
            <p:cNvCxnSpPr>
              <a:cxnSpLocks/>
            </p:cNvCxnSpPr>
            <p:nvPr/>
          </p:nvCxnSpPr>
          <p:spPr>
            <a:xfrm>
              <a:off x="1095187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C154F8F-2A4A-415B-BB53-ED70FD78393A}"/>
                </a:ext>
              </a:extLst>
            </p:cNvPr>
            <p:cNvCxnSpPr>
              <a:cxnSpLocks/>
            </p:cNvCxnSpPr>
            <p:nvPr/>
          </p:nvCxnSpPr>
          <p:spPr>
            <a:xfrm>
              <a:off x="1234140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4566D4D-3D66-4B7C-A6D9-DA757CC92150}"/>
                </a:ext>
              </a:extLst>
            </p:cNvPr>
            <p:cNvCxnSpPr>
              <a:cxnSpLocks/>
            </p:cNvCxnSpPr>
            <p:nvPr/>
          </p:nvCxnSpPr>
          <p:spPr>
            <a:xfrm>
              <a:off x="1467222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7486966-37FB-46A8-9803-7FD4F6E5A93A}"/>
                </a:ext>
              </a:extLst>
            </p:cNvPr>
            <p:cNvCxnSpPr>
              <a:cxnSpLocks/>
            </p:cNvCxnSpPr>
            <p:nvPr/>
          </p:nvCxnSpPr>
          <p:spPr>
            <a:xfrm>
              <a:off x="2083660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7F67B4C-0F5C-450E-85C2-23AA98BD9BDA}"/>
                </a:ext>
              </a:extLst>
            </p:cNvPr>
            <p:cNvCxnSpPr>
              <a:cxnSpLocks/>
            </p:cNvCxnSpPr>
            <p:nvPr/>
          </p:nvCxnSpPr>
          <p:spPr>
            <a:xfrm>
              <a:off x="2343636" y="3890292"/>
              <a:ext cx="0" cy="1737360"/>
            </a:xfrm>
            <a:prstGeom prst="line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568C16C-287A-49CA-A961-467C51151913}"/>
                </a:ext>
              </a:extLst>
            </p:cNvPr>
            <p:cNvSpPr txBox="1"/>
            <p:nvPr/>
          </p:nvSpPr>
          <p:spPr>
            <a:xfrm flipH="1">
              <a:off x="804772" y="3335301"/>
              <a:ext cx="15068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i="1" dirty="0">
                  <a:latin typeface="+mj-lt"/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BA6184C-917C-4469-A1F6-D295ED0B5500}"/>
                </a:ext>
              </a:extLst>
            </p:cNvPr>
            <p:cNvSpPr txBox="1"/>
            <p:nvPr/>
          </p:nvSpPr>
          <p:spPr>
            <a:xfrm flipH="1">
              <a:off x="444437" y="3707261"/>
              <a:ext cx="1394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i="1" dirty="0">
                  <a:latin typeface="+mj-lt"/>
                </a:rPr>
                <a:t>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9C72FFB-CC4F-48EE-95D2-CE71C7AE1556}"/>
                </a:ext>
              </a:extLst>
            </p:cNvPr>
            <p:cNvSpPr txBox="1"/>
            <p:nvPr/>
          </p:nvSpPr>
          <p:spPr>
            <a:xfrm flipH="1">
              <a:off x="922773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1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E9B6F8-38C9-4196-8AD4-22C7B22B16AB}"/>
                </a:ext>
              </a:extLst>
            </p:cNvPr>
            <p:cNvSpPr txBox="1"/>
            <p:nvPr/>
          </p:nvSpPr>
          <p:spPr>
            <a:xfrm flipH="1">
              <a:off x="1108933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2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3C2CD96-87F5-4AD4-A11B-62A427196D50}"/>
                </a:ext>
              </a:extLst>
            </p:cNvPr>
            <p:cNvSpPr txBox="1"/>
            <p:nvPr/>
          </p:nvSpPr>
          <p:spPr>
            <a:xfrm flipH="1">
              <a:off x="1294061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3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91D06C0-3A3A-4CA7-BFBA-FEEA39B85601}"/>
                </a:ext>
              </a:extLst>
            </p:cNvPr>
            <p:cNvSpPr txBox="1"/>
            <p:nvPr/>
          </p:nvSpPr>
          <p:spPr>
            <a:xfrm flipH="1">
              <a:off x="1546286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4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B9B10EF-F53E-4DBE-9D14-E61F4CD0CE0F}"/>
                </a:ext>
              </a:extLst>
            </p:cNvPr>
            <p:cNvSpPr txBox="1"/>
            <p:nvPr/>
          </p:nvSpPr>
          <p:spPr>
            <a:xfrm flipH="1">
              <a:off x="1868168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5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7A7439C-E632-4944-A35D-A5475DDA2302}"/>
                </a:ext>
              </a:extLst>
            </p:cNvPr>
            <p:cNvSpPr txBox="1"/>
            <p:nvPr/>
          </p:nvSpPr>
          <p:spPr>
            <a:xfrm flipH="1">
              <a:off x="2149664" y="3626019"/>
              <a:ext cx="12984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6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007BA51-2D23-47BC-B77F-86BF124179BA}"/>
                </a:ext>
              </a:extLst>
            </p:cNvPr>
            <p:cNvSpPr txBox="1"/>
            <p:nvPr/>
          </p:nvSpPr>
          <p:spPr>
            <a:xfrm flipH="1">
              <a:off x="2386434" y="3626019"/>
              <a:ext cx="1923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...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3B8E597-68A4-41D8-AB27-CA8E7D54D4AB}"/>
                </a:ext>
              </a:extLst>
            </p:cNvPr>
            <p:cNvSpPr txBox="1"/>
            <p:nvPr/>
          </p:nvSpPr>
          <p:spPr>
            <a:xfrm flipH="1">
              <a:off x="599162" y="3906069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1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C5A7A5-182E-48D6-8A8C-4FAABC51C376}"/>
                </a:ext>
              </a:extLst>
            </p:cNvPr>
            <p:cNvSpPr txBox="1"/>
            <p:nvPr/>
          </p:nvSpPr>
          <p:spPr>
            <a:xfrm flipH="1">
              <a:off x="599162" y="4076550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2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01C7584-7611-46E6-9B8F-0ABA0117C22D}"/>
                </a:ext>
              </a:extLst>
            </p:cNvPr>
            <p:cNvSpPr txBox="1"/>
            <p:nvPr/>
          </p:nvSpPr>
          <p:spPr>
            <a:xfrm flipH="1">
              <a:off x="599162" y="4274152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3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DDAA22A-77E6-4B4D-A9BB-D533E9C584E1}"/>
                </a:ext>
              </a:extLst>
            </p:cNvPr>
            <p:cNvSpPr txBox="1"/>
            <p:nvPr/>
          </p:nvSpPr>
          <p:spPr>
            <a:xfrm flipH="1">
              <a:off x="599162" y="4505863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4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56E8967-8EEC-459C-947F-19677DFAB6C5}"/>
                </a:ext>
              </a:extLst>
            </p:cNvPr>
            <p:cNvSpPr txBox="1"/>
            <p:nvPr/>
          </p:nvSpPr>
          <p:spPr>
            <a:xfrm flipH="1">
              <a:off x="599162" y="4789470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5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751DCC6-D742-407E-BAE5-3A7079C6F807}"/>
                </a:ext>
              </a:extLst>
            </p:cNvPr>
            <p:cNvSpPr txBox="1"/>
            <p:nvPr/>
          </p:nvSpPr>
          <p:spPr>
            <a:xfrm flipH="1">
              <a:off x="599162" y="5318037"/>
              <a:ext cx="307777" cy="19236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...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C60F06B-5BF4-4521-9949-D64E97602508}"/>
                </a:ext>
              </a:extLst>
            </p:cNvPr>
            <p:cNvSpPr txBox="1"/>
            <p:nvPr/>
          </p:nvSpPr>
          <p:spPr>
            <a:xfrm flipH="1">
              <a:off x="599162" y="5060693"/>
              <a:ext cx="307777" cy="129844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6</a:t>
              </a:r>
              <a:endParaRPr lang="en-US" sz="1050" baseline="-25000" dirty="0">
                <a:latin typeface="+mj-lt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BD0F41-7321-4A3A-9F79-BD47EED721AD}"/>
                </a:ext>
              </a:extLst>
            </p:cNvPr>
            <p:cNvSpPr txBox="1"/>
            <p:nvPr/>
          </p:nvSpPr>
          <p:spPr>
            <a:xfrm flipH="1">
              <a:off x="7620094" y="4461696"/>
              <a:ext cx="35105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600" b="0" dirty="0">
                  <a:latin typeface="+mj-lt"/>
                </a:rPr>
                <a:t>...</a:t>
              </a:r>
              <a:endParaRPr lang="en-US" sz="16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57AB78C2-C3FB-4396-88D0-0F1E0021CE04}"/>
                    </a:ext>
                  </a:extLst>
                </p:cNvPr>
                <p:cNvSpPr txBox="1"/>
                <p:nvPr/>
              </p:nvSpPr>
              <p:spPr>
                <a:xfrm flipH="1">
                  <a:off x="1463015" y="5797527"/>
                  <a:ext cx="5098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2000" dirty="0">
                      <a:solidFill>
                        <a:schemeClr val="accent3"/>
                      </a:solidFill>
                      <a:latin typeface="+mj-lt"/>
                    </a:rPr>
                    <a:t> = 0</a:t>
                  </a: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57AB78C2-C3FB-4396-88D0-0F1E0021C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63015" y="5797527"/>
                  <a:ext cx="5098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1905" t="-26000" r="-2738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DA9D5FF-CB2B-401B-9EB3-D344E0C4DAB2}"/>
                    </a:ext>
                  </a:extLst>
                </p:cNvPr>
                <p:cNvSpPr txBox="1"/>
                <p:nvPr/>
              </p:nvSpPr>
              <p:spPr>
                <a:xfrm flipH="1">
                  <a:off x="3945822" y="5797527"/>
                  <a:ext cx="5098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2000" dirty="0">
                      <a:solidFill>
                        <a:schemeClr val="accent3"/>
                      </a:solidFill>
                      <a:latin typeface="+mj-lt"/>
                    </a:rPr>
                    <a:t> = 1</a:t>
                  </a: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DA9D5FF-CB2B-401B-9EB3-D344E0C4D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45822" y="5797527"/>
                  <a:ext cx="5098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3253" t="-26000" r="-2771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866742E-5EA9-400E-AEE4-202E750B52E1}"/>
                    </a:ext>
                  </a:extLst>
                </p:cNvPr>
                <p:cNvSpPr txBox="1"/>
                <p:nvPr/>
              </p:nvSpPr>
              <p:spPr>
                <a:xfrm flipH="1">
                  <a:off x="6337795" y="5797527"/>
                  <a:ext cx="5098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2000" dirty="0">
                      <a:solidFill>
                        <a:schemeClr val="accent3"/>
                      </a:solidFill>
                      <a:latin typeface="+mj-lt"/>
                    </a:rPr>
                    <a:t> = 2</a:t>
                  </a: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866742E-5EA9-400E-AEE4-202E750B5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37795" y="5797527"/>
                  <a:ext cx="5098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1905" t="-26000" r="-2738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387223B-A2CC-4F96-BD2B-F6F3768A75E5}"/>
                    </a:ext>
                  </a:extLst>
                </p:cNvPr>
                <p:cNvSpPr txBox="1"/>
                <p:nvPr/>
              </p:nvSpPr>
              <p:spPr>
                <a:xfrm flipH="1">
                  <a:off x="9141551" y="5797527"/>
                  <a:ext cx="58682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2000" dirty="0">
                      <a:solidFill>
                        <a:schemeClr val="accent3"/>
                      </a:solidFill>
                      <a:latin typeface="+mj-lt"/>
                    </a:rPr>
                    <a:t> = ∞</a:t>
                  </a: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387223B-A2CC-4F96-BD2B-F6F3768A7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141551" y="5797527"/>
                  <a:ext cx="58682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0417" t="-26000" r="-2708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1D6D5BC-E8E3-41D5-87F4-403693E35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77409" y="6375594"/>
              <a:ext cx="78195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BC1C3FE-B6EB-4350-99FC-E5EFD2ABF8C7}"/>
                </a:ext>
              </a:extLst>
            </p:cNvPr>
            <p:cNvSpPr txBox="1"/>
            <p:nvPr/>
          </p:nvSpPr>
          <p:spPr>
            <a:xfrm flipH="1">
              <a:off x="4268731" y="6210901"/>
              <a:ext cx="24863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Increasing band width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8DF389-B2BA-480C-95F3-F8696C90E6F6}"/>
                </a:ext>
              </a:extLst>
            </p:cNvPr>
            <p:cNvSpPr txBox="1"/>
            <p:nvPr/>
          </p:nvSpPr>
          <p:spPr>
            <a:xfrm flipH="1">
              <a:off x="7716116" y="5797527"/>
              <a:ext cx="1923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0" dirty="0">
                  <a:latin typeface="+mj-lt"/>
                </a:rPr>
                <a:t>...</a:t>
              </a:r>
              <a:endParaRPr lang="en-US" sz="1050" dirty="0">
                <a:latin typeface="+mj-lt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7D75D40-5B5C-43D5-84D9-4E0C91AC334F}"/>
              </a:ext>
            </a:extLst>
          </p:cNvPr>
          <p:cNvSpPr txBox="1"/>
          <p:nvPr/>
        </p:nvSpPr>
        <p:spPr>
          <a:xfrm>
            <a:off x="6738206" y="1162747"/>
            <a:ext cx="51884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 band-join</a:t>
            </a:r>
            <a:r>
              <a:rPr lang="en-US" dirty="0"/>
              <a:t>:</a:t>
            </a:r>
          </a:p>
          <a:p>
            <a:r>
              <a:rPr lang="en-US" dirty="0"/>
              <a:t>	SELECT * FROM Birds B, Weather W</a:t>
            </a:r>
          </a:p>
          <a:p>
            <a:r>
              <a:rPr lang="en-US" dirty="0"/>
              <a:t>	WHERE	|</a:t>
            </a:r>
            <a:r>
              <a:rPr lang="en-US" dirty="0" err="1"/>
              <a:t>B.latitude</a:t>
            </a:r>
            <a:r>
              <a:rPr lang="en-US" dirty="0"/>
              <a:t> – </a:t>
            </a:r>
            <a:r>
              <a:rPr lang="en-US" dirty="0" err="1"/>
              <a:t>W.latitude</a:t>
            </a:r>
            <a:r>
              <a:rPr lang="en-US" dirty="0"/>
              <a:t>| &lt; </a:t>
            </a:r>
            <a:r>
              <a:rPr lang="en-US" dirty="0">
                <a:solidFill>
                  <a:schemeClr val="accent3"/>
                </a:solidFill>
              </a:rPr>
              <a:t>0.5</a:t>
            </a:r>
          </a:p>
          <a:p>
            <a:r>
              <a:rPr lang="en-US" dirty="0"/>
              <a:t>	  AND	|</a:t>
            </a:r>
            <a:r>
              <a:rPr lang="en-US" dirty="0" err="1"/>
              <a:t>B.longitude</a:t>
            </a:r>
            <a:r>
              <a:rPr lang="en-US" dirty="0"/>
              <a:t> – </a:t>
            </a:r>
            <a:r>
              <a:rPr lang="en-US" dirty="0" err="1"/>
              <a:t>W.longitude</a:t>
            </a:r>
            <a:r>
              <a:rPr lang="en-US" dirty="0"/>
              <a:t>| &lt; </a:t>
            </a:r>
            <a:r>
              <a:rPr lang="en-US" dirty="0">
                <a:solidFill>
                  <a:schemeClr val="accent3"/>
                </a:solidFill>
              </a:rPr>
              <a:t>0.3</a:t>
            </a:r>
          </a:p>
          <a:p>
            <a:r>
              <a:rPr lang="en-US" dirty="0"/>
              <a:t>	  AND	|</a:t>
            </a:r>
            <a:r>
              <a:rPr lang="en-US" dirty="0" err="1"/>
              <a:t>B.time</a:t>
            </a:r>
            <a:r>
              <a:rPr lang="en-US" dirty="0"/>
              <a:t> – </a:t>
            </a:r>
            <a:r>
              <a:rPr lang="en-US" dirty="0" err="1"/>
              <a:t>W.time</a:t>
            </a:r>
            <a:r>
              <a:rPr lang="en-US" dirty="0"/>
              <a:t>| &lt; </a:t>
            </a:r>
            <a:r>
              <a:rPr lang="en-US" dirty="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AB6D05B-84CA-40BF-B1AA-A265EA52ED89}"/>
              </a:ext>
            </a:extLst>
          </p:cNvPr>
          <p:cNvSpPr txBox="1"/>
          <p:nvPr/>
        </p:nvSpPr>
        <p:spPr>
          <a:xfrm>
            <a:off x="2860901" y="2142727"/>
            <a:ext cx="336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1D band-join</a:t>
            </a:r>
            <a:r>
              <a:rPr lang="en-US" dirty="0"/>
              <a:t>:</a:t>
            </a:r>
          </a:p>
          <a:p>
            <a:r>
              <a:rPr lang="en-US" dirty="0"/>
              <a:t>	SELECT * FROM S, T</a:t>
            </a:r>
          </a:p>
          <a:p>
            <a:r>
              <a:rPr lang="en-US" dirty="0"/>
              <a:t>	WHERE	|S.A – T.A| ≤ </a:t>
            </a:r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18"/>
    </mc:Choice>
    <mc:Fallback xmlns="">
      <p:transition spd="slow" advTm="219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9198-990B-4246-92FD-F1C6733C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2D6CDF-88C6-4C0F-B601-42C35106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295401"/>
            <a:ext cx="4953000" cy="48307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Synthetic data (power law, various skews), real data (</a:t>
            </a:r>
            <a:r>
              <a:rPr lang="en-US" dirty="0" err="1"/>
              <a:t>eBird</a:t>
            </a:r>
            <a:r>
              <a:rPr lang="en-US" dirty="0"/>
              <a:t>, cloud cover, celestial objects)</a:t>
            </a:r>
          </a:p>
          <a:p>
            <a:r>
              <a:rPr lang="en-US" dirty="0"/>
              <a:t>Small to large band width in 1D, 3D, 8D</a:t>
            </a:r>
          </a:p>
          <a:p>
            <a:r>
              <a:rPr lang="en-US" dirty="0"/>
              <a:t>15-60 AWS workers</a:t>
            </a:r>
          </a:p>
          <a:p>
            <a:r>
              <a:rPr lang="en-US" dirty="0">
                <a:solidFill>
                  <a:schemeClr val="accent1"/>
                </a:solidFill>
              </a:rPr>
              <a:t>Optimization time:</a:t>
            </a:r>
          </a:p>
          <a:p>
            <a:pPr lvl="1"/>
            <a:r>
              <a:rPr lang="en-US" dirty="0" err="1"/>
              <a:t>RecPart</a:t>
            </a:r>
            <a:r>
              <a:rPr lang="en-US" dirty="0"/>
              <a:t>:		~3sec</a:t>
            </a:r>
          </a:p>
          <a:p>
            <a:pPr lvl="1"/>
            <a:r>
              <a:rPr lang="en-US" dirty="0"/>
              <a:t>CS</a:t>
            </a:r>
            <a:r>
              <a:rPr lang="en-US" baseline="-25000" dirty="0"/>
              <a:t>IO</a:t>
            </a:r>
            <a:r>
              <a:rPr lang="en-US" dirty="0"/>
              <a:t>:		20sec…25min</a:t>
            </a:r>
          </a:p>
          <a:p>
            <a:pPr lvl="1"/>
            <a:r>
              <a:rPr lang="en-US" dirty="0"/>
              <a:t>1-Bucket:	0</a:t>
            </a:r>
          </a:p>
          <a:p>
            <a:pPr lvl="1"/>
            <a:r>
              <a:rPr lang="en-US" dirty="0"/>
              <a:t>Grid-</a:t>
            </a:r>
            <a:r>
              <a:rPr lang="en-US" dirty="0">
                <a:sym typeface="Symbol" panose="05050102010706020507" pitchFamily="18" charset="2"/>
              </a:rPr>
              <a:t>:		0</a:t>
            </a:r>
            <a:endParaRPr lang="en-US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10C47EC0-184A-4561-BE1A-2DC364D77A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5961648" cy="54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8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973"/>
    </mc:Choice>
    <mc:Fallback xmlns="">
      <p:transition spd="slow" advTm="1269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009D-29AB-48EB-A759-DA305B1E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9B22-4D8E-495E-9125-A5A902E5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2590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Oracle recently added band-join-specific optimizations</a:t>
            </a:r>
          </a:p>
          <a:p>
            <a:pPr lvl="1"/>
            <a:r>
              <a:rPr lang="en-US" dirty="0"/>
              <a:t>We are interested in </a:t>
            </a:r>
            <a:r>
              <a:rPr lang="en-US" i="1" dirty="0"/>
              <a:t>distributed</a:t>
            </a:r>
            <a:r>
              <a:rPr lang="en-US" dirty="0"/>
              <a:t> band-joins</a:t>
            </a:r>
          </a:p>
          <a:p>
            <a:r>
              <a:rPr lang="en-US" dirty="0">
                <a:solidFill>
                  <a:schemeClr val="accent1"/>
                </a:solidFill>
              </a:rPr>
              <a:t>Minimize sum of optimization time and join time</a:t>
            </a:r>
          </a:p>
          <a:p>
            <a:r>
              <a:rPr lang="en-US" dirty="0"/>
              <a:t>Join time depends on the </a:t>
            </a:r>
            <a:r>
              <a:rPr lang="en-US" b="1" dirty="0"/>
              <a:t>join partitioning</a:t>
            </a:r>
          </a:p>
          <a:p>
            <a:pPr lvl="1"/>
            <a:r>
              <a:rPr lang="en-US" dirty="0"/>
              <a:t>Total amount of input moved between workers</a:t>
            </a:r>
          </a:p>
          <a:p>
            <a:pPr lvl="1"/>
            <a:r>
              <a:rPr lang="en-US" dirty="0"/>
              <a:t>Load on most loaded worker: max worker load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3538F3-538B-40F5-948E-8CAA84183A86}"/>
              </a:ext>
            </a:extLst>
          </p:cNvPr>
          <p:cNvGrpSpPr>
            <a:grpSpLocks/>
          </p:cNvGrpSpPr>
          <p:nvPr/>
        </p:nvGrpSpPr>
        <p:grpSpPr>
          <a:xfrm>
            <a:off x="381000" y="4117356"/>
            <a:ext cx="11078091" cy="2435844"/>
            <a:chOff x="53615" y="534258"/>
            <a:chExt cx="11078091" cy="6089610"/>
          </a:xfrm>
        </p:grpSpPr>
        <p:sp>
          <p:nvSpPr>
            <p:cNvPr id="6" name="Right Arrow 138">
              <a:extLst>
                <a:ext uri="{FF2B5EF4-FFF2-40B4-BE49-F238E27FC236}">
                  <a16:creationId xmlns:a16="http://schemas.microsoft.com/office/drawing/2014/main" id="{BB7721B7-1A0C-42DE-87FC-661C38CBEEC3}"/>
                </a:ext>
              </a:extLst>
            </p:cNvPr>
            <p:cNvSpPr/>
            <p:nvPr/>
          </p:nvSpPr>
          <p:spPr>
            <a:xfrm>
              <a:off x="2332801" y="3433988"/>
              <a:ext cx="404254" cy="358887"/>
            </a:xfrm>
            <a:prstGeom prst="rightArrow">
              <a:avLst>
                <a:gd name="adj1" fmla="val 24553"/>
                <a:gd name="adj2" fmla="val 36120"/>
              </a:avLst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211909-E882-4CF6-9F1D-EE7FCBE2373E}"/>
                </a:ext>
              </a:extLst>
            </p:cNvPr>
            <p:cNvSpPr txBox="1"/>
            <p:nvPr/>
          </p:nvSpPr>
          <p:spPr>
            <a:xfrm>
              <a:off x="154108" y="996983"/>
              <a:ext cx="1284300" cy="8463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Input sample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CE15B5-C669-486E-B9D6-DD186BADD5AC}"/>
                </a:ext>
              </a:extLst>
            </p:cNvPr>
            <p:cNvSpPr txBox="1"/>
            <p:nvPr/>
          </p:nvSpPr>
          <p:spPr>
            <a:xfrm>
              <a:off x="2186156" y="999153"/>
              <a:ext cx="1268865" cy="14619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Output sample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3E8B40-C2AD-442C-BBC4-81BD9542CC80}"/>
                </a:ext>
              </a:extLst>
            </p:cNvPr>
            <p:cNvSpPr txBox="1"/>
            <p:nvPr/>
          </p:nvSpPr>
          <p:spPr>
            <a:xfrm>
              <a:off x="404433" y="4571668"/>
              <a:ext cx="3176708" cy="8463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Running-time model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D6AE64-88AE-490B-BAA9-855B7D8F54BA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>
              <a:off x="796258" y="1843368"/>
              <a:ext cx="584759" cy="146787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4CECF93-85E2-4987-9672-5F67624E6123}"/>
                </a:ext>
              </a:extLst>
            </p:cNvPr>
            <p:cNvCxnSpPr>
              <a:cxnSpLocks/>
              <a:stCxn id="8" idx="2"/>
              <a:endCxn id="40" idx="0"/>
            </p:cNvCxnSpPr>
            <p:nvPr/>
          </p:nvCxnSpPr>
          <p:spPr>
            <a:xfrm flipH="1">
              <a:off x="1381017" y="2461091"/>
              <a:ext cx="1439572" cy="85014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2228E6-C0E1-4AC6-829B-B742FC4C8BB3}"/>
                </a:ext>
              </a:extLst>
            </p:cNvPr>
            <p:cNvCxnSpPr>
              <a:cxnSpLocks/>
              <a:stCxn id="9" idx="0"/>
              <a:endCxn id="40" idx="2"/>
            </p:cNvCxnSpPr>
            <p:nvPr/>
          </p:nvCxnSpPr>
          <p:spPr>
            <a:xfrm flipH="1" flipV="1">
              <a:off x="1381017" y="3923886"/>
              <a:ext cx="611770" cy="64778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7477FD2C-CD9B-4E89-8185-1B65D58DC517}"/>
                </a:ext>
              </a:extLst>
            </p:cNvPr>
            <p:cNvSpPr/>
            <p:nvPr/>
          </p:nvSpPr>
          <p:spPr>
            <a:xfrm rot="16200000">
              <a:off x="2152093" y="3426022"/>
              <a:ext cx="245229" cy="4442186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9C1B5B74-9E67-4196-96B3-A2C172584EB8}"/>
                </a:ext>
              </a:extLst>
            </p:cNvPr>
            <p:cNvSpPr/>
            <p:nvPr/>
          </p:nvSpPr>
          <p:spPr>
            <a:xfrm rot="16200000">
              <a:off x="7760954" y="2390196"/>
              <a:ext cx="236447" cy="6505056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B6EB37-3150-4FB3-90F8-35CBB4F90550}"/>
                </a:ext>
              </a:extLst>
            </p:cNvPr>
            <p:cNvSpPr txBox="1"/>
            <p:nvPr/>
          </p:nvSpPr>
          <p:spPr>
            <a:xfrm>
              <a:off x="1371184" y="5777483"/>
              <a:ext cx="1686872" cy="846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Optimization time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07705-52C0-44A5-8103-9EB67DBF29EA}"/>
                </a:ext>
              </a:extLst>
            </p:cNvPr>
            <p:cNvSpPr txBox="1"/>
            <p:nvPr/>
          </p:nvSpPr>
          <p:spPr>
            <a:xfrm>
              <a:off x="7555316" y="5777483"/>
              <a:ext cx="941283" cy="846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Join time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A7FCCF-7F04-40D0-95B4-94A31C20B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534258"/>
              <a:ext cx="0" cy="5504835"/>
            </a:xfrm>
            <a:prstGeom prst="straightConnector1">
              <a:avLst/>
            </a:prstGeom>
            <a:ln w="76200">
              <a:solidFill>
                <a:schemeClr val="accent3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Rectangle: Folded Corner 17">
              <a:extLst>
                <a:ext uri="{FF2B5EF4-FFF2-40B4-BE49-F238E27FC236}">
                  <a16:creationId xmlns:a16="http://schemas.microsoft.com/office/drawing/2014/main" id="{BEA76C17-701A-43E9-9560-1ACDD5B8E26E}"/>
                </a:ext>
              </a:extLst>
            </p:cNvPr>
            <p:cNvSpPr/>
            <p:nvPr/>
          </p:nvSpPr>
          <p:spPr>
            <a:xfrm>
              <a:off x="2768223" y="3167366"/>
              <a:ext cx="1679561" cy="883028"/>
            </a:xfrm>
            <a:prstGeom prst="foldedCorner">
              <a:avLst>
                <a:gd name="adj" fmla="val 1361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Join Partitioning</a:t>
              </a:r>
            </a:p>
          </p:txBody>
        </p:sp>
        <p:pic>
          <p:nvPicPr>
            <p:cNvPr id="20" name="Picture 2" descr="Image result for computer symbols">
              <a:extLst>
                <a:ext uri="{FF2B5EF4-FFF2-40B4-BE49-F238E27FC236}">
                  <a16:creationId xmlns:a16="http://schemas.microsoft.com/office/drawing/2014/main" id="{44E3F465-CFEB-40F6-8FE7-90887F540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186" y="1120753"/>
              <a:ext cx="417492" cy="70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computer symbols">
              <a:extLst>
                <a:ext uri="{FF2B5EF4-FFF2-40B4-BE49-F238E27FC236}">
                  <a16:creationId xmlns:a16="http://schemas.microsoft.com/office/drawing/2014/main" id="{493CD215-2235-4218-BF16-EE1419DC7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10" y="3197123"/>
              <a:ext cx="417492" cy="70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computer symbols">
              <a:extLst>
                <a:ext uri="{FF2B5EF4-FFF2-40B4-BE49-F238E27FC236}">
                  <a16:creationId xmlns:a16="http://schemas.microsoft.com/office/drawing/2014/main" id="{B54B585A-7931-4466-A883-D896C0C04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185" y="2158938"/>
              <a:ext cx="417492" cy="70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8036E427-DEB9-4884-949F-4A4B45413D23}"/>
                </a:ext>
              </a:extLst>
            </p:cNvPr>
            <p:cNvCxnSpPr>
              <a:cxnSpLocks/>
              <a:stCxn id="18" idx="0"/>
              <a:endCxn id="20" idx="0"/>
            </p:cNvCxnSpPr>
            <p:nvPr/>
          </p:nvCxnSpPr>
          <p:spPr>
            <a:xfrm rot="5400000" flipH="1" flipV="1">
              <a:off x="4154662" y="574097"/>
              <a:ext cx="2046613" cy="3139928"/>
            </a:xfrm>
            <a:prstGeom prst="curvedConnector3">
              <a:avLst>
                <a:gd name="adj1" fmla="val 112798"/>
              </a:avLst>
            </a:prstGeom>
            <a:ln w="1905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C8B70B0-DFE1-4FA3-A59D-6DE5F8BA59A6}"/>
                </a:ext>
              </a:extLst>
            </p:cNvPr>
            <p:cNvCxnSpPr>
              <a:cxnSpLocks/>
              <a:stCxn id="18" idx="0"/>
              <a:endCxn id="22" idx="0"/>
            </p:cNvCxnSpPr>
            <p:nvPr/>
          </p:nvCxnSpPr>
          <p:spPr>
            <a:xfrm rot="5400000" flipH="1" flipV="1">
              <a:off x="4673754" y="1093191"/>
              <a:ext cx="1008428" cy="3139927"/>
            </a:xfrm>
            <a:prstGeom prst="curvedConnector3">
              <a:avLst>
                <a:gd name="adj1" fmla="val 128336"/>
              </a:avLst>
            </a:prstGeom>
            <a:ln w="1905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93CBD931-8AB2-4684-BC8E-15C53CC9F0C2}"/>
                </a:ext>
              </a:extLst>
            </p:cNvPr>
            <p:cNvCxnSpPr>
              <a:cxnSpLocks/>
              <a:stCxn id="18" idx="0"/>
              <a:endCxn id="21" idx="0"/>
            </p:cNvCxnSpPr>
            <p:nvPr/>
          </p:nvCxnSpPr>
          <p:spPr>
            <a:xfrm rot="16200000" flipH="1">
              <a:off x="5160551" y="1614817"/>
              <a:ext cx="29758" cy="3134852"/>
            </a:xfrm>
            <a:prstGeom prst="curvedConnector3">
              <a:avLst>
                <a:gd name="adj1" fmla="val -880240"/>
              </a:avLst>
            </a:prstGeom>
            <a:ln w="1905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" descr="Image result for computer symbols">
              <a:extLst>
                <a:ext uri="{FF2B5EF4-FFF2-40B4-BE49-F238E27FC236}">
                  <a16:creationId xmlns:a16="http://schemas.microsoft.com/office/drawing/2014/main" id="{3DE3849D-B758-4E2A-85FF-81B6F4882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2137" y="1120753"/>
              <a:ext cx="417489" cy="70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Image result for computer symbols">
              <a:extLst>
                <a:ext uri="{FF2B5EF4-FFF2-40B4-BE49-F238E27FC236}">
                  <a16:creationId xmlns:a16="http://schemas.microsoft.com/office/drawing/2014/main" id="{E9272398-AB1E-4467-A841-6968B0DA0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7062" y="3197123"/>
              <a:ext cx="417490" cy="70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computer symbols">
              <a:extLst>
                <a:ext uri="{FF2B5EF4-FFF2-40B4-BE49-F238E27FC236}">
                  <a16:creationId xmlns:a16="http://schemas.microsoft.com/office/drawing/2014/main" id="{4BCE7ED6-AC77-4829-AA0F-52BBFEF0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2136" y="2158938"/>
              <a:ext cx="417489" cy="70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1744A5-445D-46D6-A4A9-F2B0A3424BCE}"/>
                </a:ext>
              </a:extLst>
            </p:cNvPr>
            <p:cNvSpPr txBox="1"/>
            <p:nvPr/>
          </p:nvSpPr>
          <p:spPr>
            <a:xfrm>
              <a:off x="7419439" y="3617561"/>
              <a:ext cx="1677812" cy="1461938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Input incl. duplicates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5ACBCF-FACA-4491-8159-F9894B3FD6B7}"/>
                </a:ext>
              </a:extLst>
            </p:cNvPr>
            <p:cNvCxnSpPr>
              <a:cxnSpLocks/>
              <a:stCxn id="20" idx="3"/>
              <a:endCxn id="26" idx="1"/>
            </p:cNvCxnSpPr>
            <p:nvPr/>
          </p:nvCxnSpPr>
          <p:spPr>
            <a:xfrm>
              <a:off x="6956678" y="1474036"/>
              <a:ext cx="261545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9B18741-E925-4687-9D7F-72DFD1B544A5}"/>
                </a:ext>
              </a:extLst>
            </p:cNvPr>
            <p:cNvCxnSpPr>
              <a:cxnSpLocks/>
              <a:stCxn id="20" idx="3"/>
              <a:endCxn id="28" idx="1"/>
            </p:cNvCxnSpPr>
            <p:nvPr/>
          </p:nvCxnSpPr>
          <p:spPr>
            <a:xfrm>
              <a:off x="6956678" y="1474036"/>
              <a:ext cx="2615458" cy="10381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21AEB50-F18C-4F8C-86DE-308888DCEB69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6956678" y="1474036"/>
              <a:ext cx="2610384" cy="20763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F5E5EB9-0A5A-4876-BAF4-DA3E507EA5CB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 flipV="1">
              <a:off x="6956677" y="1474036"/>
              <a:ext cx="2615460" cy="10381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E120DC6-20F2-4667-BBA3-1F92B86BCFAD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 flipV="1">
              <a:off x="6951602" y="1474036"/>
              <a:ext cx="2620535" cy="20763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D2AEB21-6EBA-4D8D-B50C-225E02CDA9E0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>
              <a:off x="6956677" y="2512221"/>
              <a:ext cx="261545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5F326F-4523-4108-8882-924F92C7F4B8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 flipV="1">
              <a:off x="6951602" y="2512221"/>
              <a:ext cx="2620534" cy="10381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A7BFD9-E94A-4282-87E8-0E538651F180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>
              <a:off x="6956677" y="2512221"/>
              <a:ext cx="2610385" cy="10381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8A8C5E3-DE97-42C5-8ABC-8D89654190A4}"/>
                </a:ext>
              </a:extLst>
            </p:cNvPr>
            <p:cNvCxnSpPr>
              <a:cxnSpLocks/>
              <a:stCxn id="21" idx="3"/>
              <a:endCxn id="27" idx="1"/>
            </p:cNvCxnSpPr>
            <p:nvPr/>
          </p:nvCxnSpPr>
          <p:spPr>
            <a:xfrm>
              <a:off x="6951602" y="3550406"/>
              <a:ext cx="261546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D967FD-7AC6-4295-9B83-E02EA7D7F39C}"/>
                </a:ext>
              </a:extLst>
            </p:cNvPr>
            <p:cNvSpPr txBox="1"/>
            <p:nvPr/>
          </p:nvSpPr>
          <p:spPr>
            <a:xfrm>
              <a:off x="7629973" y="724758"/>
              <a:ext cx="1268865" cy="8463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Shuffle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49007475-8A4D-4538-9511-D7E44875F6E5}"/>
                </a:ext>
              </a:extLst>
            </p:cNvPr>
            <p:cNvSpPr/>
            <p:nvPr/>
          </p:nvSpPr>
          <p:spPr>
            <a:xfrm>
              <a:off x="471582" y="3311238"/>
              <a:ext cx="1818870" cy="6126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/>
                <a:t>RecPart</a:t>
              </a:r>
              <a:endParaRPr lang="en-US" sz="1600" b="1" dirty="0"/>
            </a:p>
          </p:txBody>
        </p:sp>
        <p:sp>
          <p:nvSpPr>
            <p:cNvPr id="41" name="Cylinder 40">
              <a:extLst>
                <a:ext uri="{FF2B5EF4-FFF2-40B4-BE49-F238E27FC236}">
                  <a16:creationId xmlns:a16="http://schemas.microsoft.com/office/drawing/2014/main" id="{7E6A0F83-F20E-45E3-ADD5-8249DC5EFD01}"/>
                </a:ext>
              </a:extLst>
            </p:cNvPr>
            <p:cNvSpPr/>
            <p:nvPr/>
          </p:nvSpPr>
          <p:spPr>
            <a:xfrm>
              <a:off x="5028842" y="1151651"/>
              <a:ext cx="1349373" cy="560420"/>
            </a:xfrm>
            <a:prstGeom prst="can">
              <a:avLst/>
            </a:prstGeom>
            <a:solidFill>
              <a:schemeClr val="accent6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Input chunk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47C8A28E-AE9F-4527-A818-F0A16A7CD680}"/>
                </a:ext>
              </a:extLst>
            </p:cNvPr>
            <p:cNvSpPr/>
            <p:nvPr/>
          </p:nvSpPr>
          <p:spPr>
            <a:xfrm>
              <a:off x="5028841" y="2157071"/>
              <a:ext cx="1349373" cy="598390"/>
            </a:xfrm>
            <a:prstGeom prst="can">
              <a:avLst/>
            </a:prstGeom>
            <a:solidFill>
              <a:schemeClr val="accent6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Input chunk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9DF12F7C-4218-4521-BA96-0D0C10195E60}"/>
                </a:ext>
              </a:extLst>
            </p:cNvPr>
            <p:cNvSpPr/>
            <p:nvPr/>
          </p:nvSpPr>
          <p:spPr>
            <a:xfrm>
              <a:off x="5028841" y="3238318"/>
              <a:ext cx="1349373" cy="554558"/>
            </a:xfrm>
            <a:prstGeom prst="can">
              <a:avLst/>
            </a:prstGeom>
            <a:solidFill>
              <a:schemeClr val="accent6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Input chunk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10F81C-CDE7-4601-93FD-2BDCAD36B83F}"/>
                </a:ext>
              </a:extLst>
            </p:cNvPr>
            <p:cNvSpPr txBox="1"/>
            <p:nvPr/>
          </p:nvSpPr>
          <p:spPr>
            <a:xfrm>
              <a:off x="6225815" y="4025321"/>
              <a:ext cx="1026828" cy="14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Partition, duplicate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F9D3A7-825B-4A35-AF96-613C2EF68A22}"/>
                </a:ext>
              </a:extLst>
            </p:cNvPr>
            <p:cNvSpPr txBox="1"/>
            <p:nvPr/>
          </p:nvSpPr>
          <p:spPr>
            <a:xfrm>
              <a:off x="9441695" y="4046026"/>
              <a:ext cx="678372" cy="14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Local joins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49BB476-02EA-4BEE-B731-328A23DFC9F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9989626" y="1474036"/>
              <a:ext cx="678374" cy="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AEB8316-2B23-490F-AC21-CFD494B2062A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9984552" y="3550406"/>
              <a:ext cx="678372" cy="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3673493-49CB-4772-ADAA-4474D4D33B21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9989625" y="2512221"/>
              <a:ext cx="678375" cy="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EB1362-2298-4C8C-8AE3-8681EDD97A39}"/>
                </a:ext>
              </a:extLst>
            </p:cNvPr>
            <p:cNvSpPr txBox="1"/>
            <p:nvPr/>
          </p:nvSpPr>
          <p:spPr>
            <a:xfrm>
              <a:off x="10662924" y="724758"/>
              <a:ext cx="287291" cy="392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8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8CC5D1-D5F2-447D-9F5A-9CC2CC9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52600" y="2438400"/>
          <a:ext cx="45593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82808" y="2994660"/>
          <a:ext cx="34639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90800" y="2438400"/>
          <a:ext cx="1203021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worker 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worker 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worker w3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worker w4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2208530" y="2590800"/>
            <a:ext cx="38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2210528" y="2992120"/>
            <a:ext cx="380272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2208530" y="3365500"/>
            <a:ext cx="38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208530" y="3733800"/>
            <a:ext cx="38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3872707" y="2590800"/>
            <a:ext cx="81010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</p:cNvCxnSpPr>
          <p:nvPr/>
        </p:nvCxnSpPr>
        <p:spPr>
          <a:xfrm flipH="1" flipV="1">
            <a:off x="3872707" y="2992120"/>
            <a:ext cx="810100" cy="18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1"/>
          </p:cNvCxnSpPr>
          <p:nvPr/>
        </p:nvCxnSpPr>
        <p:spPr>
          <a:xfrm flipH="1">
            <a:off x="3872707" y="3180080"/>
            <a:ext cx="810100" cy="18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</p:cNvCxnSpPr>
          <p:nvPr/>
        </p:nvCxnSpPr>
        <p:spPr>
          <a:xfrm flipH="1">
            <a:off x="3872707" y="3180080"/>
            <a:ext cx="810100" cy="5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239000" y="2425700"/>
            <a:ext cx="990600" cy="1496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1"/>
            <a:endCxn id="45" idx="3"/>
          </p:cNvCxnSpPr>
          <p:nvPr/>
        </p:nvCxnSpPr>
        <p:spPr>
          <a:xfrm>
            <a:off x="7239000" y="317373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39000" y="279856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239000" y="356056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1BF29F-4D2B-417A-91AE-5889D7B5EF21}"/>
              </a:ext>
            </a:extLst>
          </p:cNvPr>
          <p:cNvSpPr txBox="1"/>
          <p:nvPr/>
        </p:nvSpPr>
        <p:spPr>
          <a:xfrm>
            <a:off x="6831516" y="242899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D55949-52AC-44BC-AED5-B6404FF4E9A5}"/>
              </a:ext>
            </a:extLst>
          </p:cNvPr>
          <p:cNvSpPr txBox="1"/>
          <p:nvPr/>
        </p:nvSpPr>
        <p:spPr>
          <a:xfrm>
            <a:off x="6831516" y="28183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D98897-B5E3-464D-BD71-4528A94A9B3E}"/>
              </a:ext>
            </a:extLst>
          </p:cNvPr>
          <p:cNvSpPr txBox="1"/>
          <p:nvPr/>
        </p:nvSpPr>
        <p:spPr>
          <a:xfrm>
            <a:off x="6831516" y="31993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8BB30-58A8-4EA2-967B-B2D1E4946850}"/>
              </a:ext>
            </a:extLst>
          </p:cNvPr>
          <p:cNvSpPr txBox="1"/>
          <p:nvPr/>
        </p:nvSpPr>
        <p:spPr>
          <a:xfrm>
            <a:off x="6831516" y="356937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9ECC7-B4C3-488E-90F3-864721F5CD63}"/>
              </a:ext>
            </a:extLst>
          </p:cNvPr>
          <p:cNvSpPr txBox="1"/>
          <p:nvPr/>
        </p:nvSpPr>
        <p:spPr>
          <a:xfrm>
            <a:off x="7585862" y="39077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1500-702A-42B1-B989-1961356F6C49}"/>
              </a:ext>
            </a:extLst>
          </p:cNvPr>
          <p:cNvSpPr txBox="1"/>
          <p:nvPr/>
        </p:nvSpPr>
        <p:spPr>
          <a:xfrm>
            <a:off x="7451594" y="24263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091443-1154-40BC-A234-9F8E6FB6EEDE}"/>
              </a:ext>
            </a:extLst>
          </p:cNvPr>
          <p:cNvSpPr txBox="1"/>
          <p:nvPr/>
        </p:nvSpPr>
        <p:spPr>
          <a:xfrm>
            <a:off x="7451594" y="27981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14FEC5-12D4-4678-9375-1000D4234BC7}"/>
              </a:ext>
            </a:extLst>
          </p:cNvPr>
          <p:cNvSpPr txBox="1"/>
          <p:nvPr/>
        </p:nvSpPr>
        <p:spPr>
          <a:xfrm>
            <a:off x="7451594" y="317933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C26D65-588A-49CB-9559-8F413D12E912}"/>
              </a:ext>
            </a:extLst>
          </p:cNvPr>
          <p:cNvSpPr txBox="1"/>
          <p:nvPr/>
        </p:nvSpPr>
        <p:spPr>
          <a:xfrm>
            <a:off x="7451594" y="355758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7C1D0-B40B-486D-8941-17540AD689F5}"/>
              </a:ext>
            </a:extLst>
          </p:cNvPr>
          <p:cNvSpPr txBox="1"/>
          <p:nvPr/>
        </p:nvSpPr>
        <p:spPr>
          <a:xfrm>
            <a:off x="5905505" y="2028150"/>
            <a:ext cx="36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Partitioning shown on the join matrix</a:t>
            </a:r>
          </a:p>
        </p:txBody>
      </p:sp>
    </p:spTree>
    <p:extLst>
      <p:ext uri="{BB962C8B-B14F-4D97-AF65-F5344CB8AC3E}">
        <p14:creationId xmlns:p14="http://schemas.microsoft.com/office/powerpoint/2010/main" val="20462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8CC5D1-D5F2-447D-9F5A-9CC2CC9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43600" y="2438400"/>
            <a:ext cx="990600" cy="1496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0"/>
            <a:endCxn id="34" idx="2"/>
          </p:cNvCxnSpPr>
          <p:nvPr/>
        </p:nvCxnSpPr>
        <p:spPr>
          <a:xfrm>
            <a:off x="6438900" y="2438400"/>
            <a:ext cx="0" cy="149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1"/>
            <a:endCxn id="34" idx="3"/>
          </p:cNvCxnSpPr>
          <p:nvPr/>
        </p:nvCxnSpPr>
        <p:spPr>
          <a:xfrm>
            <a:off x="5943600" y="318643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4DB247-D91A-4A1E-9327-4945DA541A5D}"/>
              </a:ext>
            </a:extLst>
          </p:cNvPr>
          <p:cNvSpPr txBox="1"/>
          <p:nvPr/>
        </p:nvSpPr>
        <p:spPr>
          <a:xfrm>
            <a:off x="5536116" y="2667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D317B1-F314-4294-891A-16AC79DF597D}"/>
              </a:ext>
            </a:extLst>
          </p:cNvPr>
          <p:cNvSpPr txBox="1"/>
          <p:nvPr/>
        </p:nvSpPr>
        <p:spPr>
          <a:xfrm>
            <a:off x="5536116" y="33788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1E677C-729A-4572-A0B4-2678D33EF74D}"/>
              </a:ext>
            </a:extLst>
          </p:cNvPr>
          <p:cNvSpPr txBox="1"/>
          <p:nvPr/>
        </p:nvSpPr>
        <p:spPr>
          <a:xfrm>
            <a:off x="5993316" y="393914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B1AD75-091E-44CB-B111-B4C6468AD404}"/>
              </a:ext>
            </a:extLst>
          </p:cNvPr>
          <p:cNvSpPr txBox="1"/>
          <p:nvPr/>
        </p:nvSpPr>
        <p:spPr>
          <a:xfrm>
            <a:off x="6486096" y="39321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00B905-24DD-4CEB-AD50-5F2DF77171F9}"/>
              </a:ext>
            </a:extLst>
          </p:cNvPr>
          <p:cNvSpPr txBox="1"/>
          <p:nvPr/>
        </p:nvSpPr>
        <p:spPr>
          <a:xfrm>
            <a:off x="5957774" y="2667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0CC23-A0F6-427F-93F3-C486FFDABBC9}"/>
              </a:ext>
            </a:extLst>
          </p:cNvPr>
          <p:cNvSpPr txBox="1"/>
          <p:nvPr/>
        </p:nvSpPr>
        <p:spPr>
          <a:xfrm>
            <a:off x="6452585" y="266392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94E9FA-7CD6-412E-9D03-48629E7CA8A2}"/>
              </a:ext>
            </a:extLst>
          </p:cNvPr>
          <p:cNvSpPr txBox="1"/>
          <p:nvPr/>
        </p:nvSpPr>
        <p:spPr>
          <a:xfrm>
            <a:off x="5971136" y="337581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EA1CA6-AB1B-4CC2-A55E-853661CBE190}"/>
              </a:ext>
            </a:extLst>
          </p:cNvPr>
          <p:cNvSpPr txBox="1"/>
          <p:nvPr/>
        </p:nvSpPr>
        <p:spPr>
          <a:xfrm>
            <a:off x="6444342" y="33655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116599-F30C-4B78-A837-057AC1D9465C}"/>
              </a:ext>
            </a:extLst>
          </p:cNvPr>
          <p:cNvSpPr txBox="1"/>
          <p:nvPr/>
        </p:nvSpPr>
        <p:spPr>
          <a:xfrm>
            <a:off x="4610105" y="2061279"/>
            <a:ext cx="36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Partitioning shown on the join matrix</a:t>
            </a:r>
          </a:p>
        </p:txBody>
      </p:sp>
    </p:spTree>
    <p:extLst>
      <p:ext uri="{BB962C8B-B14F-4D97-AF65-F5344CB8AC3E}">
        <p14:creationId xmlns:p14="http://schemas.microsoft.com/office/powerpoint/2010/main" val="193137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C002-FE62-4D04-9459-B26FDB43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RecPart</a:t>
            </a:r>
            <a:r>
              <a:rPr lang="en-US" dirty="0"/>
              <a:t> vs State of the Art</a:t>
            </a:r>
          </a:p>
        </p:txBody>
      </p:sp>
      <p:pic>
        <p:nvPicPr>
          <p:cNvPr id="55" name="Picture 54" descr="A picture containing bird&#10;&#10;Description automatically generated">
            <a:extLst>
              <a:ext uri="{FF2B5EF4-FFF2-40B4-BE49-F238E27FC236}">
                <a16:creationId xmlns:a16="http://schemas.microsoft.com/office/drawing/2014/main" id="{3F8A2972-8229-4DBC-83DB-8FD10AD72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61" y="1705722"/>
            <a:ext cx="1733362" cy="1371600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EECEAE6-BCCC-47AB-9F42-8AB828475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61" y="3346277"/>
            <a:ext cx="1733362" cy="1371600"/>
          </a:xfrm>
          <a:prstGeom prst="rect">
            <a:avLst/>
          </a:prstGeom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4B1F8CD3-B8F6-472A-95CB-AF2552A6DA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61" y="5022689"/>
            <a:ext cx="1733362" cy="1371600"/>
          </a:xfrm>
          <a:prstGeom prst="rect">
            <a:avLst/>
          </a:prstGeom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D86E84B-0142-4DC9-BE46-9A397045DD11}"/>
              </a:ext>
            </a:extLst>
          </p:cNvPr>
          <p:cNvGrpSpPr/>
          <p:nvPr/>
        </p:nvGrpSpPr>
        <p:grpSpPr>
          <a:xfrm>
            <a:off x="289147" y="4947030"/>
            <a:ext cx="1828958" cy="1434475"/>
            <a:chOff x="289147" y="4947030"/>
            <a:chExt cx="1828958" cy="143447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147562-2584-4834-958A-CF23571AD4EB}"/>
                </a:ext>
              </a:extLst>
            </p:cNvPr>
            <p:cNvSpPr/>
            <p:nvPr/>
          </p:nvSpPr>
          <p:spPr>
            <a:xfrm>
              <a:off x="609433" y="5288260"/>
              <a:ext cx="1507462" cy="1091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BED1FE-ECEF-4F3F-A1C8-5D493C669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222" y="5663045"/>
              <a:ext cx="1506060" cy="5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FDD7FB-76EF-4894-AB00-949AF0F9E817}"/>
                </a:ext>
              </a:extLst>
            </p:cNvPr>
            <p:cNvCxnSpPr>
              <a:cxnSpLocks/>
            </p:cNvCxnSpPr>
            <p:nvPr/>
          </p:nvCxnSpPr>
          <p:spPr>
            <a:xfrm>
              <a:off x="965829" y="5288260"/>
              <a:ext cx="0" cy="10903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291E46-2840-4379-B751-504C92A63A7D}"/>
                </a:ext>
              </a:extLst>
            </p:cNvPr>
            <p:cNvCxnSpPr>
              <a:cxnSpLocks/>
              <a:stCxn id="28" idx="0"/>
              <a:endCxn id="28" idx="2"/>
            </p:cNvCxnSpPr>
            <p:nvPr/>
          </p:nvCxnSpPr>
          <p:spPr>
            <a:xfrm>
              <a:off x="1363164" y="5288260"/>
              <a:ext cx="0" cy="10914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ED9489-85A2-4786-8404-1200829805B1}"/>
                </a:ext>
              </a:extLst>
            </p:cNvPr>
            <p:cNvCxnSpPr>
              <a:cxnSpLocks/>
            </p:cNvCxnSpPr>
            <p:nvPr/>
          </p:nvCxnSpPr>
          <p:spPr>
            <a:xfrm>
              <a:off x="1739833" y="5288260"/>
              <a:ext cx="0" cy="10932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784FC4-AA96-4897-89AE-F7A35E1A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45" y="6054244"/>
              <a:ext cx="1506060" cy="5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F8E378-F09E-4B01-BCAF-3AA180F0A6AB}"/>
                </a:ext>
              </a:extLst>
            </p:cNvPr>
            <p:cNvSpPr txBox="1"/>
            <p:nvPr/>
          </p:nvSpPr>
          <p:spPr>
            <a:xfrm>
              <a:off x="530140" y="4947030"/>
              <a:ext cx="34176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D11E4E-C17B-45B4-9BA9-D4C804BAC631}"/>
                </a:ext>
              </a:extLst>
            </p:cNvPr>
            <p:cNvSpPr txBox="1"/>
            <p:nvPr/>
          </p:nvSpPr>
          <p:spPr>
            <a:xfrm>
              <a:off x="289147" y="5286213"/>
              <a:ext cx="34176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D1052D0-BFA2-49C2-B800-4E0269698472}"/>
              </a:ext>
            </a:extLst>
          </p:cNvPr>
          <p:cNvGrpSpPr/>
          <p:nvPr/>
        </p:nvGrpSpPr>
        <p:grpSpPr>
          <a:xfrm>
            <a:off x="289147" y="3291787"/>
            <a:ext cx="1831571" cy="1429019"/>
            <a:chOff x="289147" y="3291787"/>
            <a:chExt cx="1831571" cy="142901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C03D20-7C6A-47D4-8AE9-83943F8F5D92}"/>
                </a:ext>
              </a:extLst>
            </p:cNvPr>
            <p:cNvSpPr/>
            <p:nvPr/>
          </p:nvSpPr>
          <p:spPr>
            <a:xfrm>
              <a:off x="612046" y="3627561"/>
              <a:ext cx="1507462" cy="1091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D63CF8-0386-4233-A407-26582F280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35" y="4002346"/>
              <a:ext cx="1506060" cy="5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ACB3C3D-E9E6-453A-B9F7-969B629958B2}"/>
                </a:ext>
              </a:extLst>
            </p:cNvPr>
            <p:cNvCxnSpPr>
              <a:cxnSpLocks/>
            </p:cNvCxnSpPr>
            <p:nvPr/>
          </p:nvCxnSpPr>
          <p:spPr>
            <a:xfrm>
              <a:off x="968442" y="3627561"/>
              <a:ext cx="0" cy="10903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1B9C40-C2A7-40B1-889C-A78F311BB98A}"/>
                </a:ext>
              </a:extLst>
            </p:cNvPr>
            <p:cNvCxnSpPr>
              <a:cxnSpLocks/>
              <a:stCxn id="38" idx="0"/>
              <a:endCxn id="38" idx="2"/>
            </p:cNvCxnSpPr>
            <p:nvPr/>
          </p:nvCxnSpPr>
          <p:spPr>
            <a:xfrm>
              <a:off x="1365777" y="3627561"/>
              <a:ext cx="0" cy="10914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305D77-DC9C-43B2-A1A3-07DC23D779CC}"/>
                </a:ext>
              </a:extLst>
            </p:cNvPr>
            <p:cNvCxnSpPr>
              <a:cxnSpLocks/>
            </p:cNvCxnSpPr>
            <p:nvPr/>
          </p:nvCxnSpPr>
          <p:spPr>
            <a:xfrm>
              <a:off x="1742446" y="3627561"/>
              <a:ext cx="0" cy="10932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2014DD-A543-4094-8A3C-D179490E7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58" y="4393545"/>
              <a:ext cx="1506060" cy="5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AD4B67-4264-4B0B-A328-2C5BB3A3F133}"/>
                </a:ext>
              </a:extLst>
            </p:cNvPr>
            <p:cNvSpPr txBox="1"/>
            <p:nvPr/>
          </p:nvSpPr>
          <p:spPr>
            <a:xfrm>
              <a:off x="530140" y="3291787"/>
              <a:ext cx="34176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08B37EB-2E99-4FD3-A013-9474BE7DF7EF}"/>
                </a:ext>
              </a:extLst>
            </p:cNvPr>
            <p:cNvSpPr txBox="1"/>
            <p:nvPr/>
          </p:nvSpPr>
          <p:spPr>
            <a:xfrm>
              <a:off x="289147" y="3630429"/>
              <a:ext cx="34176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9D36322-4F6E-4AE6-876B-ED323B04172B}"/>
              </a:ext>
            </a:extLst>
          </p:cNvPr>
          <p:cNvGrpSpPr/>
          <p:nvPr/>
        </p:nvGrpSpPr>
        <p:grpSpPr>
          <a:xfrm>
            <a:off x="289147" y="1639489"/>
            <a:ext cx="1832781" cy="1431947"/>
            <a:chOff x="289147" y="1639489"/>
            <a:chExt cx="1832781" cy="143194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1A5D40-F652-48C7-A93D-F832EE1E0D69}"/>
                </a:ext>
              </a:extLst>
            </p:cNvPr>
            <p:cNvSpPr/>
            <p:nvPr/>
          </p:nvSpPr>
          <p:spPr>
            <a:xfrm>
              <a:off x="613256" y="1978191"/>
              <a:ext cx="1507462" cy="1091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A73F4D-D725-4AB1-B731-0AA997B37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45" y="2352976"/>
              <a:ext cx="1506060" cy="5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99B0AD-8137-4C09-A5AE-9F9AEC33C4AE}"/>
                </a:ext>
              </a:extLst>
            </p:cNvPr>
            <p:cNvCxnSpPr>
              <a:cxnSpLocks/>
            </p:cNvCxnSpPr>
            <p:nvPr/>
          </p:nvCxnSpPr>
          <p:spPr>
            <a:xfrm>
              <a:off x="969652" y="1978191"/>
              <a:ext cx="0" cy="10903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228B1BF-4211-4768-92FE-379E7F05CF5B}"/>
                </a:ext>
              </a:extLst>
            </p:cNvPr>
            <p:cNvCxnSpPr>
              <a:cxnSpLocks/>
              <a:stCxn id="48" idx="0"/>
              <a:endCxn id="48" idx="2"/>
            </p:cNvCxnSpPr>
            <p:nvPr/>
          </p:nvCxnSpPr>
          <p:spPr>
            <a:xfrm>
              <a:off x="1366987" y="1978191"/>
              <a:ext cx="0" cy="10914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05A884B-40F1-4C26-85B1-826D2B239E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3656" y="1978191"/>
              <a:ext cx="0" cy="10932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1FFE94-744F-4DB8-8184-F1E216D85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868" y="2744175"/>
              <a:ext cx="1506060" cy="5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AF1808-8B6A-4FD2-9DB4-FDB52C2E2EDE}"/>
                </a:ext>
              </a:extLst>
            </p:cNvPr>
            <p:cNvSpPr txBox="1"/>
            <p:nvPr/>
          </p:nvSpPr>
          <p:spPr>
            <a:xfrm>
              <a:off x="530140" y="1639489"/>
              <a:ext cx="34176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241164-DE83-4373-8FAE-5A36F0EE2CE1}"/>
                </a:ext>
              </a:extLst>
            </p:cNvPr>
            <p:cNvSpPr txBox="1"/>
            <p:nvPr/>
          </p:nvSpPr>
          <p:spPr>
            <a:xfrm>
              <a:off x="289147" y="1982377"/>
              <a:ext cx="34176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5049BE-77BE-49BA-B92B-8AA28596C906}"/>
              </a:ext>
            </a:extLst>
          </p:cNvPr>
          <p:cNvGrpSpPr>
            <a:grpSpLocks noChangeAspect="1"/>
          </p:cNvGrpSpPr>
          <p:nvPr/>
        </p:nvGrpSpPr>
        <p:grpSpPr>
          <a:xfrm>
            <a:off x="5699798" y="2066149"/>
            <a:ext cx="2160387" cy="1017456"/>
            <a:chOff x="261257" y="2034259"/>
            <a:chExt cx="11821886" cy="556764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36C1DA-6B08-4498-8D9B-223B21B80AD4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" y="4649422"/>
              <a:ext cx="118218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EBB636E-6D11-4B9A-BD00-61227C0B30D1}"/>
                </a:ext>
              </a:extLst>
            </p:cNvPr>
            <p:cNvCxnSpPr/>
            <p:nvPr/>
          </p:nvCxnSpPr>
          <p:spPr>
            <a:xfrm flipV="1">
              <a:off x="1506110" y="3977634"/>
              <a:ext cx="0" cy="6681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7FBB1AC-B686-4871-8354-51F3CB6F6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4542" y="3964594"/>
              <a:ext cx="0" cy="66811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930895F-81C1-42C4-9BB1-44BDB41B12F6}"/>
                </a:ext>
              </a:extLst>
            </p:cNvPr>
            <p:cNvCxnSpPr/>
            <p:nvPr/>
          </p:nvCxnSpPr>
          <p:spPr>
            <a:xfrm flipV="1">
              <a:off x="10653893" y="3964594"/>
              <a:ext cx="0" cy="6681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BF57AF-8C44-45A4-9B0B-8BB7C1D4C3AD}"/>
                </a:ext>
              </a:extLst>
            </p:cNvPr>
            <p:cNvSpPr txBox="1"/>
            <p:nvPr/>
          </p:nvSpPr>
          <p:spPr>
            <a:xfrm>
              <a:off x="974865" y="5496660"/>
              <a:ext cx="8778832" cy="2105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Domain of 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E466896-DE50-4C00-9A46-0B56FD43D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6397" y="3964594"/>
              <a:ext cx="0" cy="66811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DA2C8C8-FB14-480D-970D-2DAE412A6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2799" y="3964594"/>
              <a:ext cx="0" cy="66811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Brace 69">
              <a:extLst>
                <a:ext uri="{FF2B5EF4-FFF2-40B4-BE49-F238E27FC236}">
                  <a16:creationId xmlns:a16="http://schemas.microsoft.com/office/drawing/2014/main" id="{142E21FD-4F6B-4F05-8634-AA9B9A764BE1}"/>
                </a:ext>
              </a:extLst>
            </p:cNvPr>
            <p:cNvSpPr/>
            <p:nvPr/>
          </p:nvSpPr>
          <p:spPr>
            <a:xfrm rot="5400000">
              <a:off x="5792300" y="605443"/>
              <a:ext cx="668116" cy="9223028"/>
            </a:xfrm>
            <a:prstGeom prst="rightBrace">
              <a:avLst>
                <a:gd name="adj1" fmla="val 51714"/>
                <a:gd name="adj2" fmla="val 49195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9EEF07B-C3CA-47DB-88F8-CBBA52C1F944}"/>
                    </a:ext>
                  </a:extLst>
                </p:cNvPr>
                <p:cNvSpPr txBox="1"/>
                <p:nvPr/>
              </p:nvSpPr>
              <p:spPr>
                <a:xfrm>
                  <a:off x="2020352" y="2034259"/>
                  <a:ext cx="494521" cy="1513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6000" baseline="-25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9EEF07B-C3CA-47DB-88F8-CBBA52C1F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352" y="2034259"/>
                  <a:ext cx="494521" cy="1513886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46667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5AC582-65A4-43A2-B50F-49E072889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696" y="3981303"/>
              <a:ext cx="0" cy="66811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B294D40-ABC7-4A75-AEB6-10C76E6C3C07}"/>
                </a:ext>
              </a:extLst>
            </p:cNvPr>
            <p:cNvCxnSpPr/>
            <p:nvPr/>
          </p:nvCxnSpPr>
          <p:spPr>
            <a:xfrm>
              <a:off x="1506110" y="3785470"/>
              <a:ext cx="1821553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1686291-D3BD-4565-B96E-A1BA5733C049}"/>
              </a:ext>
            </a:extLst>
          </p:cNvPr>
          <p:cNvGrpSpPr/>
          <p:nvPr/>
        </p:nvGrpSpPr>
        <p:grpSpPr>
          <a:xfrm>
            <a:off x="5297956" y="3230319"/>
            <a:ext cx="2584364" cy="1487558"/>
            <a:chOff x="5297956" y="3230319"/>
            <a:chExt cx="2584364" cy="148755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4FB760-2066-4F98-9EDB-A72273B364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84958" y="3620597"/>
              <a:ext cx="2197362" cy="1097280"/>
              <a:chOff x="647699" y="25348"/>
              <a:chExt cx="11378565" cy="636194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25D6886-7D19-4B32-B7FE-E148529CB3B8}"/>
                  </a:ext>
                </a:extLst>
              </p:cNvPr>
              <p:cNvSpPr/>
              <p:nvPr/>
            </p:nvSpPr>
            <p:spPr>
              <a:xfrm>
                <a:off x="656837" y="25348"/>
                <a:ext cx="11360289" cy="6347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7F2AE84-003B-4666-A9F2-27CCD4F576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99" y="1639978"/>
                <a:ext cx="11369427" cy="339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A62AB2-D90F-4BFB-AC88-C9C1539B5CF6}"/>
                  </a:ext>
                </a:extLst>
              </p:cNvPr>
              <p:cNvCxnSpPr>
                <a:cxnSpLocks/>
                <a:stCxn id="75" idx="1"/>
                <a:endCxn id="75" idx="3"/>
              </p:cNvCxnSpPr>
              <p:nvPr/>
            </p:nvCxnSpPr>
            <p:spPr>
              <a:xfrm>
                <a:off x="656837" y="3199229"/>
                <a:ext cx="1136028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09D30D2-0170-40A8-8EC1-C0650989A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4070" y="39529"/>
                <a:ext cx="0" cy="63477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45B0075-50DD-45FB-BF7C-4930A49AA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735" y="44953"/>
                <a:ext cx="0" cy="634090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0C1BE13-5104-473A-8D0C-7C17A44DF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1172" y="44953"/>
                <a:ext cx="0" cy="634090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AF6486C-10EB-4F5B-8535-74F475A5CADA}"/>
                  </a:ext>
                </a:extLst>
              </p:cNvPr>
              <p:cNvGrpSpPr/>
              <p:nvPr/>
            </p:nvGrpSpPr>
            <p:grpSpPr>
              <a:xfrm>
                <a:off x="7146969" y="38100"/>
                <a:ext cx="3244335" cy="6347763"/>
                <a:chOff x="6867144" y="53340"/>
                <a:chExt cx="3381756" cy="676656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7DA0642-9854-437C-A42B-B3055D6FE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48900" y="53340"/>
                  <a:ext cx="0" cy="676656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74B2D13-F069-47FE-AAA4-04997E9DF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144" y="59122"/>
                  <a:ext cx="0" cy="675925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33F9C2E-A4CA-433C-A93E-ECDC14040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7260" y="59122"/>
                  <a:ext cx="0" cy="675925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8B40599-C0E5-437C-B159-6ED6B5A1BE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837" y="4813859"/>
                <a:ext cx="11369427" cy="339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0B4AB4-D715-4503-8AE7-7665083D1D1C}"/>
                </a:ext>
              </a:extLst>
            </p:cNvPr>
            <p:cNvSpPr txBox="1"/>
            <p:nvPr/>
          </p:nvSpPr>
          <p:spPr>
            <a:xfrm>
              <a:off x="5653141" y="3230319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18027E-F125-407F-89E7-EB297BD1A640}"/>
                </a:ext>
              </a:extLst>
            </p:cNvPr>
            <p:cNvSpPr txBox="1"/>
            <p:nvPr/>
          </p:nvSpPr>
          <p:spPr>
            <a:xfrm>
              <a:off x="5297956" y="3611752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4E5F95C-DF82-47AE-9B31-2774C9866ECF}"/>
              </a:ext>
            </a:extLst>
          </p:cNvPr>
          <p:cNvGrpSpPr/>
          <p:nvPr/>
        </p:nvGrpSpPr>
        <p:grpSpPr>
          <a:xfrm>
            <a:off x="5662870" y="5200858"/>
            <a:ext cx="2074849" cy="1543804"/>
            <a:chOff x="5662870" y="5200858"/>
            <a:chExt cx="2074849" cy="154380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F544CB6-A351-46BC-B6C1-86368A7F3A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79763" y="5200858"/>
              <a:ext cx="1383701" cy="1188720"/>
              <a:chOff x="3657600" y="495300"/>
              <a:chExt cx="5166227" cy="4385987"/>
            </a:xfrm>
            <a:solidFill>
              <a:schemeClr val="bg1">
                <a:alpha val="80000"/>
              </a:schemeClr>
            </a:solidFill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31E5BC3-D6C5-4792-96FA-AE294788B837}"/>
                  </a:ext>
                </a:extLst>
              </p:cNvPr>
              <p:cNvGrpSpPr/>
              <p:nvPr/>
            </p:nvGrpSpPr>
            <p:grpSpPr>
              <a:xfrm>
                <a:off x="3657600" y="2689380"/>
                <a:ext cx="5165449" cy="2191907"/>
                <a:chOff x="3864251" y="381977"/>
                <a:chExt cx="5124461" cy="2191907"/>
              </a:xfrm>
              <a:grpFill/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09CE031-B9F7-407F-B5B5-503041A152A3}"/>
                    </a:ext>
                  </a:extLst>
                </p:cNvPr>
                <p:cNvGrpSpPr/>
                <p:nvPr/>
              </p:nvGrpSpPr>
              <p:grpSpPr>
                <a:xfrm>
                  <a:off x="4608576" y="381977"/>
                  <a:ext cx="4380136" cy="1450457"/>
                  <a:chOff x="3886200" y="3412671"/>
                  <a:chExt cx="2404965" cy="945114"/>
                </a:xfrm>
                <a:grpFill/>
              </p:grpSpPr>
              <p:sp>
                <p:nvSpPr>
                  <p:cNvPr id="173" name="Cube 172">
                    <a:extLst>
                      <a:ext uri="{FF2B5EF4-FFF2-40B4-BE49-F238E27FC236}">
                        <a16:creationId xmlns:a16="http://schemas.microsoft.com/office/drawing/2014/main" id="{71261D22-3A31-4BA1-9037-8FF537023D8F}"/>
                      </a:ext>
                    </a:extLst>
                  </p:cNvPr>
                  <p:cNvSpPr/>
                  <p:nvPr/>
                </p:nvSpPr>
                <p:spPr>
                  <a:xfrm>
                    <a:off x="38862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Cube 173">
                    <a:extLst>
                      <a:ext uri="{FF2B5EF4-FFF2-40B4-BE49-F238E27FC236}">
                        <a16:creationId xmlns:a16="http://schemas.microsoft.com/office/drawing/2014/main" id="{4A6914E5-CB9D-4CE7-BC6B-A003B186524E}"/>
                      </a:ext>
                    </a:extLst>
                  </p:cNvPr>
                  <p:cNvSpPr/>
                  <p:nvPr/>
                </p:nvSpPr>
                <p:spPr>
                  <a:xfrm>
                    <a:off x="46101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Cube 174">
                    <a:extLst>
                      <a:ext uri="{FF2B5EF4-FFF2-40B4-BE49-F238E27FC236}">
                        <a16:creationId xmlns:a16="http://schemas.microsoft.com/office/drawing/2014/main" id="{1D86DEB7-7ED6-474F-A602-AB307FDEC7DF}"/>
                      </a:ext>
                    </a:extLst>
                  </p:cNvPr>
                  <p:cNvSpPr/>
                  <p:nvPr/>
                </p:nvSpPr>
                <p:spPr>
                  <a:xfrm>
                    <a:off x="53340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A7679FCC-C640-4AE3-8D49-310F77E08F84}"/>
                    </a:ext>
                  </a:extLst>
                </p:cNvPr>
                <p:cNvGrpSpPr/>
                <p:nvPr/>
              </p:nvGrpSpPr>
              <p:grpSpPr>
                <a:xfrm>
                  <a:off x="4229100" y="754074"/>
                  <a:ext cx="4380136" cy="1450457"/>
                  <a:chOff x="3886200" y="3412671"/>
                  <a:chExt cx="2404965" cy="945114"/>
                </a:xfrm>
                <a:grpFill/>
              </p:grpSpPr>
              <p:sp>
                <p:nvSpPr>
                  <p:cNvPr id="170" name="Cube 169">
                    <a:extLst>
                      <a:ext uri="{FF2B5EF4-FFF2-40B4-BE49-F238E27FC236}">
                        <a16:creationId xmlns:a16="http://schemas.microsoft.com/office/drawing/2014/main" id="{7380CAC8-BD65-4864-B870-37EA20AF9DD7}"/>
                      </a:ext>
                    </a:extLst>
                  </p:cNvPr>
                  <p:cNvSpPr/>
                  <p:nvPr/>
                </p:nvSpPr>
                <p:spPr>
                  <a:xfrm>
                    <a:off x="38862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Cube 170">
                    <a:extLst>
                      <a:ext uri="{FF2B5EF4-FFF2-40B4-BE49-F238E27FC236}">
                        <a16:creationId xmlns:a16="http://schemas.microsoft.com/office/drawing/2014/main" id="{B3914CC8-9071-4E62-A1A3-637AD7AB0CE1}"/>
                      </a:ext>
                    </a:extLst>
                  </p:cNvPr>
                  <p:cNvSpPr/>
                  <p:nvPr/>
                </p:nvSpPr>
                <p:spPr>
                  <a:xfrm>
                    <a:off x="46101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Cube 171">
                    <a:extLst>
                      <a:ext uri="{FF2B5EF4-FFF2-40B4-BE49-F238E27FC236}">
                        <a16:creationId xmlns:a16="http://schemas.microsoft.com/office/drawing/2014/main" id="{ED39B476-00C4-4E9F-B189-C0132A58539D}"/>
                      </a:ext>
                    </a:extLst>
                  </p:cNvPr>
                  <p:cNvSpPr/>
                  <p:nvPr/>
                </p:nvSpPr>
                <p:spPr>
                  <a:xfrm>
                    <a:off x="53340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60D28830-6E09-4747-B329-AE93DC5FAE2C}"/>
                    </a:ext>
                  </a:extLst>
                </p:cNvPr>
                <p:cNvGrpSpPr/>
                <p:nvPr/>
              </p:nvGrpSpPr>
              <p:grpSpPr>
                <a:xfrm>
                  <a:off x="3864251" y="1123427"/>
                  <a:ext cx="4380136" cy="1450457"/>
                  <a:chOff x="3886200" y="3412671"/>
                  <a:chExt cx="2404965" cy="945114"/>
                </a:xfrm>
                <a:grpFill/>
              </p:grpSpPr>
              <p:sp>
                <p:nvSpPr>
                  <p:cNvPr id="167" name="Cube 166">
                    <a:extLst>
                      <a:ext uri="{FF2B5EF4-FFF2-40B4-BE49-F238E27FC236}">
                        <a16:creationId xmlns:a16="http://schemas.microsoft.com/office/drawing/2014/main" id="{3B3B5FB0-59F5-4E46-8A77-FD1563EF7ABD}"/>
                      </a:ext>
                    </a:extLst>
                  </p:cNvPr>
                  <p:cNvSpPr/>
                  <p:nvPr/>
                </p:nvSpPr>
                <p:spPr>
                  <a:xfrm>
                    <a:off x="38862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Cube 167">
                    <a:extLst>
                      <a:ext uri="{FF2B5EF4-FFF2-40B4-BE49-F238E27FC236}">
                        <a16:creationId xmlns:a16="http://schemas.microsoft.com/office/drawing/2014/main" id="{5BF4261D-17DC-4072-B439-9066043D476E}"/>
                      </a:ext>
                    </a:extLst>
                  </p:cNvPr>
                  <p:cNvSpPr/>
                  <p:nvPr/>
                </p:nvSpPr>
                <p:spPr>
                  <a:xfrm>
                    <a:off x="46101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Cube 168">
                    <a:extLst>
                      <a:ext uri="{FF2B5EF4-FFF2-40B4-BE49-F238E27FC236}">
                        <a16:creationId xmlns:a16="http://schemas.microsoft.com/office/drawing/2014/main" id="{0F1D9B22-6D19-40F5-9C63-14D85CC802F4}"/>
                      </a:ext>
                    </a:extLst>
                  </p:cNvPr>
                  <p:cNvSpPr/>
                  <p:nvPr/>
                </p:nvSpPr>
                <p:spPr>
                  <a:xfrm>
                    <a:off x="53340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54193BE-38C0-4B3B-A8BC-531FC032DF3B}"/>
                  </a:ext>
                </a:extLst>
              </p:cNvPr>
              <p:cNvGrpSpPr/>
              <p:nvPr/>
            </p:nvGrpSpPr>
            <p:grpSpPr>
              <a:xfrm>
                <a:off x="3657600" y="1593427"/>
                <a:ext cx="5165449" cy="2191907"/>
                <a:chOff x="3864251" y="381977"/>
                <a:chExt cx="5124461" cy="2191907"/>
              </a:xfrm>
              <a:grpFill/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AD3D791-D5F8-4957-B57F-9B1BE2731261}"/>
                    </a:ext>
                  </a:extLst>
                </p:cNvPr>
                <p:cNvGrpSpPr/>
                <p:nvPr/>
              </p:nvGrpSpPr>
              <p:grpSpPr>
                <a:xfrm>
                  <a:off x="4608576" y="381977"/>
                  <a:ext cx="4380136" cy="1450457"/>
                  <a:chOff x="3886200" y="3412671"/>
                  <a:chExt cx="2404965" cy="945114"/>
                </a:xfrm>
                <a:grpFill/>
              </p:grpSpPr>
              <p:sp>
                <p:nvSpPr>
                  <p:cNvPr id="161" name="Cube 160">
                    <a:extLst>
                      <a:ext uri="{FF2B5EF4-FFF2-40B4-BE49-F238E27FC236}">
                        <a16:creationId xmlns:a16="http://schemas.microsoft.com/office/drawing/2014/main" id="{247B2DC6-B836-41E7-80B4-A843B104B4D6}"/>
                      </a:ext>
                    </a:extLst>
                  </p:cNvPr>
                  <p:cNvSpPr/>
                  <p:nvPr/>
                </p:nvSpPr>
                <p:spPr>
                  <a:xfrm>
                    <a:off x="38862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Cube 161">
                    <a:extLst>
                      <a:ext uri="{FF2B5EF4-FFF2-40B4-BE49-F238E27FC236}">
                        <a16:creationId xmlns:a16="http://schemas.microsoft.com/office/drawing/2014/main" id="{A58E243C-D625-4209-88D0-4937CDB111EB}"/>
                      </a:ext>
                    </a:extLst>
                  </p:cNvPr>
                  <p:cNvSpPr/>
                  <p:nvPr/>
                </p:nvSpPr>
                <p:spPr>
                  <a:xfrm>
                    <a:off x="46101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Cube 162">
                    <a:extLst>
                      <a:ext uri="{FF2B5EF4-FFF2-40B4-BE49-F238E27FC236}">
                        <a16:creationId xmlns:a16="http://schemas.microsoft.com/office/drawing/2014/main" id="{1CBA9EB8-C668-45B1-BD82-23A28627EF76}"/>
                      </a:ext>
                    </a:extLst>
                  </p:cNvPr>
                  <p:cNvSpPr/>
                  <p:nvPr/>
                </p:nvSpPr>
                <p:spPr>
                  <a:xfrm>
                    <a:off x="53340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E21E9570-2302-4AD3-8456-B9B5BC09BEAA}"/>
                    </a:ext>
                  </a:extLst>
                </p:cNvPr>
                <p:cNvGrpSpPr/>
                <p:nvPr/>
              </p:nvGrpSpPr>
              <p:grpSpPr>
                <a:xfrm>
                  <a:off x="4229100" y="754074"/>
                  <a:ext cx="4380136" cy="1450457"/>
                  <a:chOff x="3886200" y="3412671"/>
                  <a:chExt cx="2404965" cy="945114"/>
                </a:xfrm>
                <a:grpFill/>
              </p:grpSpPr>
              <p:sp>
                <p:nvSpPr>
                  <p:cNvPr id="158" name="Cube 157">
                    <a:extLst>
                      <a:ext uri="{FF2B5EF4-FFF2-40B4-BE49-F238E27FC236}">
                        <a16:creationId xmlns:a16="http://schemas.microsoft.com/office/drawing/2014/main" id="{99C95ABD-642E-41BE-807E-3C9163CA805E}"/>
                      </a:ext>
                    </a:extLst>
                  </p:cNvPr>
                  <p:cNvSpPr/>
                  <p:nvPr/>
                </p:nvSpPr>
                <p:spPr>
                  <a:xfrm>
                    <a:off x="38862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Cube 158">
                    <a:extLst>
                      <a:ext uri="{FF2B5EF4-FFF2-40B4-BE49-F238E27FC236}">
                        <a16:creationId xmlns:a16="http://schemas.microsoft.com/office/drawing/2014/main" id="{6B22E2F2-EC89-4850-B022-74C59C1B714F}"/>
                      </a:ext>
                    </a:extLst>
                  </p:cNvPr>
                  <p:cNvSpPr/>
                  <p:nvPr/>
                </p:nvSpPr>
                <p:spPr>
                  <a:xfrm>
                    <a:off x="46101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Cube 159">
                    <a:extLst>
                      <a:ext uri="{FF2B5EF4-FFF2-40B4-BE49-F238E27FC236}">
                        <a16:creationId xmlns:a16="http://schemas.microsoft.com/office/drawing/2014/main" id="{7BDC1E2F-E80E-4D54-BC4E-71D5AC981367}"/>
                      </a:ext>
                    </a:extLst>
                  </p:cNvPr>
                  <p:cNvSpPr/>
                  <p:nvPr/>
                </p:nvSpPr>
                <p:spPr>
                  <a:xfrm>
                    <a:off x="53340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2D20829F-8EEA-4058-B9F0-94D96C3F1A3B}"/>
                    </a:ext>
                  </a:extLst>
                </p:cNvPr>
                <p:cNvGrpSpPr/>
                <p:nvPr/>
              </p:nvGrpSpPr>
              <p:grpSpPr>
                <a:xfrm>
                  <a:off x="3864251" y="1123427"/>
                  <a:ext cx="4380136" cy="1450457"/>
                  <a:chOff x="3886200" y="3412671"/>
                  <a:chExt cx="2404965" cy="945114"/>
                </a:xfrm>
                <a:grpFill/>
              </p:grpSpPr>
              <p:sp>
                <p:nvSpPr>
                  <p:cNvPr id="155" name="Cube 154">
                    <a:extLst>
                      <a:ext uri="{FF2B5EF4-FFF2-40B4-BE49-F238E27FC236}">
                        <a16:creationId xmlns:a16="http://schemas.microsoft.com/office/drawing/2014/main" id="{C36CA076-E3CE-422A-879A-BDB5FDD6471D}"/>
                      </a:ext>
                    </a:extLst>
                  </p:cNvPr>
                  <p:cNvSpPr/>
                  <p:nvPr/>
                </p:nvSpPr>
                <p:spPr>
                  <a:xfrm>
                    <a:off x="38862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Cube 155">
                    <a:extLst>
                      <a:ext uri="{FF2B5EF4-FFF2-40B4-BE49-F238E27FC236}">
                        <a16:creationId xmlns:a16="http://schemas.microsoft.com/office/drawing/2014/main" id="{6C611A09-FFCC-4506-9920-749606429EF0}"/>
                      </a:ext>
                    </a:extLst>
                  </p:cNvPr>
                  <p:cNvSpPr/>
                  <p:nvPr/>
                </p:nvSpPr>
                <p:spPr>
                  <a:xfrm>
                    <a:off x="46101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Cube 156">
                    <a:extLst>
                      <a:ext uri="{FF2B5EF4-FFF2-40B4-BE49-F238E27FC236}">
                        <a16:creationId xmlns:a16="http://schemas.microsoft.com/office/drawing/2014/main" id="{52D8B6D2-A146-47E8-B87F-71045266CD99}"/>
                      </a:ext>
                    </a:extLst>
                  </p:cNvPr>
                  <p:cNvSpPr/>
                  <p:nvPr/>
                </p:nvSpPr>
                <p:spPr>
                  <a:xfrm>
                    <a:off x="53340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74F8153-3C53-4B4F-95AF-00E9B3EFC2A3}"/>
                  </a:ext>
                </a:extLst>
              </p:cNvPr>
              <p:cNvGrpSpPr/>
              <p:nvPr/>
            </p:nvGrpSpPr>
            <p:grpSpPr>
              <a:xfrm>
                <a:off x="3658378" y="495300"/>
                <a:ext cx="5165449" cy="2191907"/>
                <a:chOff x="3864251" y="381977"/>
                <a:chExt cx="5124461" cy="2191907"/>
              </a:xfrm>
              <a:grpFill/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7F93370-574C-4096-BC73-C194E0929505}"/>
                    </a:ext>
                  </a:extLst>
                </p:cNvPr>
                <p:cNvGrpSpPr/>
                <p:nvPr/>
              </p:nvGrpSpPr>
              <p:grpSpPr>
                <a:xfrm>
                  <a:off x="4608576" y="381977"/>
                  <a:ext cx="4380136" cy="1450457"/>
                  <a:chOff x="3886200" y="3412671"/>
                  <a:chExt cx="2404965" cy="945114"/>
                </a:xfrm>
                <a:grpFill/>
              </p:grpSpPr>
              <p:sp>
                <p:nvSpPr>
                  <p:cNvPr id="149" name="Cube 148">
                    <a:extLst>
                      <a:ext uri="{FF2B5EF4-FFF2-40B4-BE49-F238E27FC236}">
                        <a16:creationId xmlns:a16="http://schemas.microsoft.com/office/drawing/2014/main" id="{508DD06A-CB07-4735-A8C0-E82EBB3FCBD1}"/>
                      </a:ext>
                    </a:extLst>
                  </p:cNvPr>
                  <p:cNvSpPr/>
                  <p:nvPr/>
                </p:nvSpPr>
                <p:spPr>
                  <a:xfrm>
                    <a:off x="38862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Cube 149">
                    <a:extLst>
                      <a:ext uri="{FF2B5EF4-FFF2-40B4-BE49-F238E27FC236}">
                        <a16:creationId xmlns:a16="http://schemas.microsoft.com/office/drawing/2014/main" id="{82FF5540-57DD-4B84-AA76-05BA7DDD7BDF}"/>
                      </a:ext>
                    </a:extLst>
                  </p:cNvPr>
                  <p:cNvSpPr/>
                  <p:nvPr/>
                </p:nvSpPr>
                <p:spPr>
                  <a:xfrm>
                    <a:off x="46101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Cube 150">
                    <a:extLst>
                      <a:ext uri="{FF2B5EF4-FFF2-40B4-BE49-F238E27FC236}">
                        <a16:creationId xmlns:a16="http://schemas.microsoft.com/office/drawing/2014/main" id="{A9315C4C-86AF-44A7-8E10-4C4A7E161D65}"/>
                      </a:ext>
                    </a:extLst>
                  </p:cNvPr>
                  <p:cNvSpPr/>
                  <p:nvPr/>
                </p:nvSpPr>
                <p:spPr>
                  <a:xfrm>
                    <a:off x="53340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A187CC36-AE62-4A2D-AAA5-2CE07C4E64A6}"/>
                    </a:ext>
                  </a:extLst>
                </p:cNvPr>
                <p:cNvGrpSpPr/>
                <p:nvPr/>
              </p:nvGrpSpPr>
              <p:grpSpPr>
                <a:xfrm>
                  <a:off x="4229100" y="754074"/>
                  <a:ext cx="4380136" cy="1450457"/>
                  <a:chOff x="3886200" y="3412671"/>
                  <a:chExt cx="2404965" cy="945114"/>
                </a:xfrm>
                <a:grpFill/>
              </p:grpSpPr>
              <p:sp>
                <p:nvSpPr>
                  <p:cNvPr id="146" name="Cube 145">
                    <a:extLst>
                      <a:ext uri="{FF2B5EF4-FFF2-40B4-BE49-F238E27FC236}">
                        <a16:creationId xmlns:a16="http://schemas.microsoft.com/office/drawing/2014/main" id="{5E23763F-0C5B-4078-9A05-3A433DB57C62}"/>
                      </a:ext>
                    </a:extLst>
                  </p:cNvPr>
                  <p:cNvSpPr/>
                  <p:nvPr/>
                </p:nvSpPr>
                <p:spPr>
                  <a:xfrm>
                    <a:off x="38862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Cube 146">
                    <a:extLst>
                      <a:ext uri="{FF2B5EF4-FFF2-40B4-BE49-F238E27FC236}">
                        <a16:creationId xmlns:a16="http://schemas.microsoft.com/office/drawing/2014/main" id="{E293CC9D-234F-451D-BFDB-709591EA09FC}"/>
                      </a:ext>
                    </a:extLst>
                  </p:cNvPr>
                  <p:cNvSpPr/>
                  <p:nvPr/>
                </p:nvSpPr>
                <p:spPr>
                  <a:xfrm>
                    <a:off x="46101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Cube 147">
                    <a:extLst>
                      <a:ext uri="{FF2B5EF4-FFF2-40B4-BE49-F238E27FC236}">
                        <a16:creationId xmlns:a16="http://schemas.microsoft.com/office/drawing/2014/main" id="{FA99E337-056F-4C3A-A39D-5C6E82E5EDD9}"/>
                      </a:ext>
                    </a:extLst>
                  </p:cNvPr>
                  <p:cNvSpPr/>
                  <p:nvPr/>
                </p:nvSpPr>
                <p:spPr>
                  <a:xfrm>
                    <a:off x="53340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3E95388-C90F-4D20-8BDA-3D4D68F39529}"/>
                    </a:ext>
                  </a:extLst>
                </p:cNvPr>
                <p:cNvGrpSpPr/>
                <p:nvPr/>
              </p:nvGrpSpPr>
              <p:grpSpPr>
                <a:xfrm>
                  <a:off x="3864251" y="1123427"/>
                  <a:ext cx="4380136" cy="1450457"/>
                  <a:chOff x="3886200" y="3412671"/>
                  <a:chExt cx="2404965" cy="945114"/>
                </a:xfrm>
                <a:grpFill/>
              </p:grpSpPr>
              <p:sp>
                <p:nvSpPr>
                  <p:cNvPr id="143" name="Cube 142">
                    <a:extLst>
                      <a:ext uri="{FF2B5EF4-FFF2-40B4-BE49-F238E27FC236}">
                        <a16:creationId xmlns:a16="http://schemas.microsoft.com/office/drawing/2014/main" id="{A95A6B02-8B53-482B-BF83-1B0D517F3D0B}"/>
                      </a:ext>
                    </a:extLst>
                  </p:cNvPr>
                  <p:cNvSpPr/>
                  <p:nvPr/>
                </p:nvSpPr>
                <p:spPr>
                  <a:xfrm>
                    <a:off x="38862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Cube 143">
                    <a:extLst>
                      <a:ext uri="{FF2B5EF4-FFF2-40B4-BE49-F238E27FC236}">
                        <a16:creationId xmlns:a16="http://schemas.microsoft.com/office/drawing/2014/main" id="{62822394-FA98-4C8A-B276-831779BA66DD}"/>
                      </a:ext>
                    </a:extLst>
                  </p:cNvPr>
                  <p:cNvSpPr/>
                  <p:nvPr/>
                </p:nvSpPr>
                <p:spPr>
                  <a:xfrm>
                    <a:off x="46101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Cube 144">
                    <a:extLst>
                      <a:ext uri="{FF2B5EF4-FFF2-40B4-BE49-F238E27FC236}">
                        <a16:creationId xmlns:a16="http://schemas.microsoft.com/office/drawing/2014/main" id="{90F31290-188E-483F-806C-B7B5589BE364}"/>
                      </a:ext>
                    </a:extLst>
                  </p:cNvPr>
                  <p:cNvSpPr/>
                  <p:nvPr/>
                </p:nvSpPr>
                <p:spPr>
                  <a:xfrm>
                    <a:off x="5334000" y="3412671"/>
                    <a:ext cx="957165" cy="945114"/>
                  </a:xfrm>
                  <a:prstGeom prst="cube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04DF791-ECB7-4B4C-BA50-B0A54DC51B7B}"/>
                </a:ext>
              </a:extLst>
            </p:cNvPr>
            <p:cNvSpPr txBox="1"/>
            <p:nvPr/>
          </p:nvSpPr>
          <p:spPr>
            <a:xfrm>
              <a:off x="6065274" y="6359941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A2A621D-C53A-4E98-85B5-28D2253B3C6D}"/>
                </a:ext>
              </a:extLst>
            </p:cNvPr>
            <p:cNvSpPr txBox="1"/>
            <p:nvPr/>
          </p:nvSpPr>
          <p:spPr>
            <a:xfrm>
              <a:off x="5662870" y="5412415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D368FCF-7676-4AEC-AB79-EDFF5C8D3266}"/>
                </a:ext>
              </a:extLst>
            </p:cNvPr>
            <p:cNvSpPr txBox="1"/>
            <p:nvPr/>
          </p:nvSpPr>
          <p:spPr>
            <a:xfrm>
              <a:off x="7301381" y="6094185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F4FD161-7F71-4B23-9586-CC1C9F1CAF3C}"/>
              </a:ext>
            </a:extLst>
          </p:cNvPr>
          <p:cNvGrpSpPr/>
          <p:nvPr/>
        </p:nvGrpSpPr>
        <p:grpSpPr>
          <a:xfrm>
            <a:off x="8829645" y="2160177"/>
            <a:ext cx="2225674" cy="926939"/>
            <a:chOff x="8829645" y="2160177"/>
            <a:chExt cx="2225674" cy="926939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A3CD679-F318-4A80-8494-F80E081C2D45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45" y="2544347"/>
              <a:ext cx="22256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09949BE-30B6-4B90-BC83-520D09755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88" y="2162632"/>
              <a:ext cx="0" cy="3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1E8C428-FC25-445F-9E23-F7427F0B6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8041" y="2162632"/>
              <a:ext cx="1" cy="378569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FDB1F6D-14B4-4648-A384-3D8B46DC5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8189" y="2304042"/>
              <a:ext cx="0" cy="237158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ight Brace 188">
              <a:extLst>
                <a:ext uri="{FF2B5EF4-FFF2-40B4-BE49-F238E27FC236}">
                  <a16:creationId xmlns:a16="http://schemas.microsoft.com/office/drawing/2014/main" id="{87D078F6-DF51-4F57-B87E-B09C171695B3}"/>
                </a:ext>
              </a:extLst>
            </p:cNvPr>
            <p:cNvSpPr>
              <a:spLocks/>
            </p:cNvSpPr>
            <p:nvPr/>
          </p:nvSpPr>
          <p:spPr>
            <a:xfrm rot="5400000">
              <a:off x="9870137" y="1652183"/>
              <a:ext cx="125784" cy="1987483"/>
            </a:xfrm>
            <a:prstGeom prst="rightBrace">
              <a:avLst>
                <a:gd name="adj1" fmla="val 51714"/>
                <a:gd name="adj2" fmla="val 49195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A4D4F63-DFF5-4B15-B391-401370088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313" y="2418562"/>
              <a:ext cx="0" cy="125785"/>
            </a:xfrm>
            <a:prstGeom prst="line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5E22E29-FAF4-4DE7-A084-CCD53B568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6397" y="2304043"/>
              <a:ext cx="0" cy="237158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DB839C3-26EE-4518-93AE-E27DA6F26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7095" y="2415416"/>
              <a:ext cx="0" cy="125785"/>
            </a:xfrm>
            <a:prstGeom prst="line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893ECD9-B339-465B-BF2B-169FA3363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817" y="2160177"/>
              <a:ext cx="0" cy="3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72BA93D-C1B3-4AF1-B8D1-41DBDD98CDA1}"/>
                </a:ext>
              </a:extLst>
            </p:cNvPr>
            <p:cNvSpPr txBox="1"/>
            <p:nvPr/>
          </p:nvSpPr>
          <p:spPr>
            <a:xfrm>
              <a:off x="9038182" y="2702395"/>
              <a:ext cx="160428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Domain of 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727E2A3-CC4A-4AE8-8993-2C0503B75EF0}"/>
              </a:ext>
            </a:extLst>
          </p:cNvPr>
          <p:cNvGrpSpPr/>
          <p:nvPr/>
        </p:nvGrpSpPr>
        <p:grpSpPr>
          <a:xfrm>
            <a:off x="8456792" y="3230138"/>
            <a:ext cx="2578775" cy="1494516"/>
            <a:chOff x="8456792" y="3230138"/>
            <a:chExt cx="2578775" cy="149451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43B166-C411-4458-B169-83DADC8B6E99}"/>
                </a:ext>
              </a:extLst>
            </p:cNvPr>
            <p:cNvCxnSpPr>
              <a:cxnSpLocks/>
            </p:cNvCxnSpPr>
            <p:nvPr/>
          </p:nvCxnSpPr>
          <p:spPr>
            <a:xfrm>
              <a:off x="8841799" y="4031036"/>
              <a:ext cx="219376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6E07247-7763-4249-B15D-7A4E5F105741}"/>
                </a:ext>
              </a:extLst>
            </p:cNvPr>
            <p:cNvCxnSpPr>
              <a:cxnSpLocks/>
            </p:cNvCxnSpPr>
            <p:nvPr/>
          </p:nvCxnSpPr>
          <p:spPr>
            <a:xfrm>
              <a:off x="9958472" y="4031036"/>
              <a:ext cx="0" cy="6936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B4A078A-2B50-4AC4-B8E4-D70D9247EC01}"/>
                </a:ext>
              </a:extLst>
            </p:cNvPr>
            <p:cNvCxnSpPr>
              <a:cxnSpLocks/>
            </p:cNvCxnSpPr>
            <p:nvPr/>
          </p:nvCxnSpPr>
          <p:spPr>
            <a:xfrm>
              <a:off x="9258785" y="3627374"/>
              <a:ext cx="0" cy="4036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9CA0A47-3B0E-46EB-B014-29CD7C21BE58}"/>
                </a:ext>
              </a:extLst>
            </p:cNvPr>
            <p:cNvCxnSpPr>
              <a:cxnSpLocks/>
            </p:cNvCxnSpPr>
            <p:nvPr/>
          </p:nvCxnSpPr>
          <p:spPr>
            <a:xfrm>
              <a:off x="8838972" y="4327599"/>
              <a:ext cx="11195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5DDA3AF-731D-4004-8D40-9A9F51D43D7C}"/>
                </a:ext>
              </a:extLst>
            </p:cNvPr>
            <p:cNvSpPr/>
            <p:nvPr/>
          </p:nvSpPr>
          <p:spPr>
            <a:xfrm>
              <a:off x="8838972" y="3627374"/>
              <a:ext cx="2196595" cy="1097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F899313-8160-4DB6-B9C5-FE88248C6817}"/>
                </a:ext>
              </a:extLst>
            </p:cNvPr>
            <p:cNvSpPr txBox="1"/>
            <p:nvPr/>
          </p:nvSpPr>
          <p:spPr>
            <a:xfrm>
              <a:off x="8811977" y="3230138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DD96728-CAA5-404C-8F92-80B7BE51C489}"/>
                </a:ext>
              </a:extLst>
            </p:cNvPr>
            <p:cNvSpPr txBox="1"/>
            <p:nvPr/>
          </p:nvSpPr>
          <p:spPr>
            <a:xfrm>
              <a:off x="8456792" y="3611571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46502EE-0592-4A08-B1A2-52FA579F1FE1}"/>
              </a:ext>
            </a:extLst>
          </p:cNvPr>
          <p:cNvGrpSpPr/>
          <p:nvPr/>
        </p:nvGrpSpPr>
        <p:grpSpPr>
          <a:xfrm>
            <a:off x="8897951" y="5098416"/>
            <a:ext cx="2074849" cy="1654638"/>
            <a:chOff x="8897951" y="5098416"/>
            <a:chExt cx="2074849" cy="165463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0246711-3DE9-4CCB-A1F0-1B7A4B634AE0}"/>
                </a:ext>
              </a:extLst>
            </p:cNvPr>
            <p:cNvGrpSpPr/>
            <p:nvPr/>
          </p:nvGrpSpPr>
          <p:grpSpPr>
            <a:xfrm>
              <a:off x="9274266" y="5101425"/>
              <a:ext cx="1535520" cy="1226730"/>
              <a:chOff x="2860809" y="114300"/>
              <a:chExt cx="5952645" cy="4755581"/>
            </a:xfrm>
          </p:grpSpPr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4FD8C9C6-C5CA-4D80-BD23-ED87AE7DF626}"/>
                  </a:ext>
                </a:extLst>
              </p:cNvPr>
              <p:cNvSpPr/>
              <p:nvPr/>
            </p:nvSpPr>
            <p:spPr>
              <a:xfrm>
                <a:off x="2860809" y="2514601"/>
                <a:ext cx="3311391" cy="2355280"/>
              </a:xfrm>
              <a:prstGeom prst="cube">
                <a:avLst>
                  <a:gd name="adj" fmla="val 6438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116254A6-286F-4436-AB7F-4A4DE6189C04}"/>
                  </a:ext>
                </a:extLst>
              </p:cNvPr>
              <p:cNvSpPr/>
              <p:nvPr/>
            </p:nvSpPr>
            <p:spPr>
              <a:xfrm>
                <a:off x="2860809" y="114300"/>
                <a:ext cx="3311391" cy="3909877"/>
              </a:xfrm>
              <a:prstGeom prst="cube">
                <a:avLst>
                  <a:gd name="adj" fmla="val 4576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61EBD3B5-C1C4-4332-8174-F8C1E669A93D}"/>
                  </a:ext>
                </a:extLst>
              </p:cNvPr>
              <p:cNvSpPr/>
              <p:nvPr/>
            </p:nvSpPr>
            <p:spPr>
              <a:xfrm>
                <a:off x="5410199" y="114300"/>
                <a:ext cx="3403255" cy="3997537"/>
              </a:xfrm>
              <a:prstGeom prst="cube">
                <a:avLst>
                  <a:gd name="adj" fmla="val 21898"/>
                </a:avLst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17C83D9A-D0E9-4A1B-9405-CB3344390EFB}"/>
                  </a:ext>
                </a:extLst>
              </p:cNvPr>
              <p:cNvSpPr/>
              <p:nvPr/>
            </p:nvSpPr>
            <p:spPr>
              <a:xfrm>
                <a:off x="4666973" y="875824"/>
                <a:ext cx="3403255" cy="3993581"/>
              </a:xfrm>
              <a:prstGeom prst="cube">
                <a:avLst>
                  <a:gd name="adj" fmla="val 21884"/>
                </a:avLst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Parallelogram 117">
              <a:extLst>
                <a:ext uri="{FF2B5EF4-FFF2-40B4-BE49-F238E27FC236}">
                  <a16:creationId xmlns:a16="http://schemas.microsoft.com/office/drawing/2014/main" id="{49A72E05-D255-4892-A878-8799672C8019}"/>
                </a:ext>
              </a:extLst>
            </p:cNvPr>
            <p:cNvSpPr/>
            <p:nvPr/>
          </p:nvSpPr>
          <p:spPr>
            <a:xfrm rot="18897322">
              <a:off x="9456744" y="5386015"/>
              <a:ext cx="972379" cy="425607"/>
            </a:xfrm>
            <a:prstGeom prst="parallelogram">
              <a:avLst>
                <a:gd name="adj" fmla="val 100806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84CD8B1-2438-4962-BC61-452131F2A7FD}"/>
                </a:ext>
              </a:extLst>
            </p:cNvPr>
            <p:cNvCxnSpPr>
              <a:cxnSpLocks/>
            </p:cNvCxnSpPr>
            <p:nvPr/>
          </p:nvCxnSpPr>
          <p:spPr>
            <a:xfrm>
              <a:off x="9666537" y="5101425"/>
              <a:ext cx="4416" cy="83539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606B79-38DD-47C5-BEE8-F65B205B8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266" y="5720597"/>
              <a:ext cx="392271" cy="3894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336A7F-DD58-4494-9D6C-49B107E71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812" y="5940024"/>
              <a:ext cx="392271" cy="3894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09FB29E5-02FD-4900-8462-2CBDD131EA88}"/>
                </a:ext>
              </a:extLst>
            </p:cNvPr>
            <p:cNvSpPr/>
            <p:nvPr/>
          </p:nvSpPr>
          <p:spPr>
            <a:xfrm rot="18897322">
              <a:off x="9584983" y="5948371"/>
              <a:ext cx="709796" cy="150613"/>
            </a:xfrm>
            <a:prstGeom prst="parallelogram">
              <a:avLst>
                <a:gd name="adj" fmla="val 10080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FA2E386-3BEF-4EFC-99CC-AE6AAEA4B430}"/>
                </a:ext>
              </a:extLst>
            </p:cNvPr>
            <p:cNvCxnSpPr>
              <a:cxnSpLocks/>
            </p:cNvCxnSpPr>
            <p:nvPr/>
          </p:nvCxnSpPr>
          <p:spPr>
            <a:xfrm>
              <a:off x="9931453" y="5297987"/>
              <a:ext cx="686614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AA56EBE8-1561-45D9-8F85-307B7F9FA747}"/>
                </a:ext>
              </a:extLst>
            </p:cNvPr>
            <p:cNvSpPr/>
            <p:nvPr/>
          </p:nvSpPr>
          <p:spPr>
            <a:xfrm>
              <a:off x="9931453" y="5106586"/>
              <a:ext cx="872821" cy="188191"/>
            </a:xfrm>
            <a:prstGeom prst="parallelogram">
              <a:avLst>
                <a:gd name="adj" fmla="val 9901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A5BFBD0-66DF-4691-8EBB-6450EB828A74}"/>
                </a:ext>
              </a:extLst>
            </p:cNvPr>
            <p:cNvSpPr/>
            <p:nvPr/>
          </p:nvSpPr>
          <p:spPr>
            <a:xfrm>
              <a:off x="9937254" y="5297987"/>
              <a:ext cx="685229" cy="831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0535E61-0AC8-446E-8404-D25D0E7A85B6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7" y="5494550"/>
              <a:ext cx="68661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6CBA57-3171-425D-9860-07F968CD4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6790" y="5106586"/>
              <a:ext cx="381900" cy="387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D044DA8-86AF-4EC2-A87E-24A97AB46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1764" y="5494427"/>
              <a:ext cx="0" cy="83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A8666E3-248D-4FCA-AB07-50FEE92E4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8178" y="6132613"/>
              <a:ext cx="699888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F04644-1F97-4DD6-B4EB-7721DBD0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6537" y="5936815"/>
              <a:ext cx="114215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77357F2-A322-4D1A-82CB-BB4ED6E45361}"/>
                </a:ext>
              </a:extLst>
            </p:cNvPr>
            <p:cNvCxnSpPr>
              <a:cxnSpLocks/>
            </p:cNvCxnSpPr>
            <p:nvPr/>
          </p:nvCxnSpPr>
          <p:spPr>
            <a:xfrm>
              <a:off x="10128459" y="5098416"/>
              <a:ext cx="4416" cy="83539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8CC947-8BD9-4D10-870D-7C6140CC08AF}"/>
                </a:ext>
              </a:extLst>
            </p:cNvPr>
            <p:cNvCxnSpPr/>
            <p:nvPr/>
          </p:nvCxnSpPr>
          <p:spPr>
            <a:xfrm>
              <a:off x="9931896" y="5297987"/>
              <a:ext cx="0" cy="8346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8B1EBB2-493F-4C30-BED2-E017CF2F0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118" y="5935666"/>
              <a:ext cx="392271" cy="3894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6BF8E68-D8FB-4C9A-B2EE-1BA2FAF4B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5760" y="5720597"/>
              <a:ext cx="392271" cy="3894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D322462-BA41-451F-B7D8-90B02697A5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0953" y="5720597"/>
              <a:ext cx="4526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3B242D8-B926-4CE1-8D92-A36371A7EE12}"/>
                </a:ext>
              </a:extLst>
            </p:cNvPr>
            <p:cNvSpPr txBox="1"/>
            <p:nvPr/>
          </p:nvSpPr>
          <p:spPr>
            <a:xfrm>
              <a:off x="9300355" y="6368333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785192D-0324-468D-B27E-5175D10794D6}"/>
                </a:ext>
              </a:extLst>
            </p:cNvPr>
            <p:cNvSpPr txBox="1"/>
            <p:nvPr/>
          </p:nvSpPr>
          <p:spPr>
            <a:xfrm>
              <a:off x="8897951" y="5420807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0141DDC-2A65-41B9-B1A6-F1AE6490B58C}"/>
                </a:ext>
              </a:extLst>
            </p:cNvPr>
            <p:cNvSpPr txBox="1"/>
            <p:nvPr/>
          </p:nvSpPr>
          <p:spPr>
            <a:xfrm>
              <a:off x="10536462" y="6102577"/>
              <a:ext cx="43633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BBF7C7C5-E04A-4736-ABD5-27C2DBAAB2C3}"/>
              </a:ext>
            </a:extLst>
          </p:cNvPr>
          <p:cNvSpPr txBox="1"/>
          <p:nvPr/>
        </p:nvSpPr>
        <p:spPr>
          <a:xfrm>
            <a:off x="812063" y="1204464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1-Bucket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B35DF3B-646E-4228-A478-E5EC0280912E}"/>
              </a:ext>
            </a:extLst>
          </p:cNvPr>
          <p:cNvSpPr txBox="1"/>
          <p:nvPr/>
        </p:nvSpPr>
        <p:spPr>
          <a:xfrm>
            <a:off x="3550107" y="1223049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CS</a:t>
            </a:r>
            <a:r>
              <a:rPr lang="en-US" sz="2000" baseline="-25000" dirty="0"/>
              <a:t>IO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7790B09-3FF3-46DD-9400-C43314034DC2}"/>
              </a:ext>
            </a:extLst>
          </p:cNvPr>
          <p:cNvSpPr txBox="1"/>
          <p:nvPr/>
        </p:nvSpPr>
        <p:spPr>
          <a:xfrm>
            <a:off x="6394715" y="1225871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Grid-</a:t>
            </a:r>
            <a:r>
              <a:rPr lang="en-US" sz="2000" dirty="0">
                <a:sym typeface="Symbol" panose="05050102010706020507" pitchFamily="18" charset="2"/>
              </a:rPr>
              <a:t></a:t>
            </a:r>
            <a:endParaRPr lang="en-US" sz="2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E7FBCD9-BBEF-4C2D-BFD6-484521B376CA}"/>
              </a:ext>
            </a:extLst>
          </p:cNvPr>
          <p:cNvSpPr txBox="1"/>
          <p:nvPr/>
        </p:nvSpPr>
        <p:spPr>
          <a:xfrm>
            <a:off x="9470401" y="1229079"/>
            <a:ext cx="984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RecPart</a:t>
            </a:r>
            <a:endParaRPr lang="en-US" sz="2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C94B6BE-7DAA-483B-8FDC-DF420178A7EB}"/>
              </a:ext>
            </a:extLst>
          </p:cNvPr>
          <p:cNvSpPr txBox="1"/>
          <p:nvPr/>
        </p:nvSpPr>
        <p:spPr>
          <a:xfrm>
            <a:off x="11458565" y="121804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Dim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454F038-9234-4E06-837A-EE5F11404B9B}"/>
              </a:ext>
            </a:extLst>
          </p:cNvPr>
          <p:cNvSpPr/>
          <p:nvPr/>
        </p:nvSpPr>
        <p:spPr>
          <a:xfrm>
            <a:off x="11499081" y="196029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8A5D65-70F6-4DAF-A98D-21C31F80803C}"/>
              </a:ext>
            </a:extLst>
          </p:cNvPr>
          <p:cNvSpPr/>
          <p:nvPr/>
        </p:nvSpPr>
        <p:spPr>
          <a:xfrm>
            <a:off x="11493831" y="523315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E676E7C-1E9E-4351-84FF-8EBD82A3FC55}"/>
              </a:ext>
            </a:extLst>
          </p:cNvPr>
          <p:cNvSpPr/>
          <p:nvPr/>
        </p:nvSpPr>
        <p:spPr>
          <a:xfrm>
            <a:off x="11499080" y="36765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61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60"/>
    </mc:Choice>
    <mc:Fallback>
      <p:transition spd="slow" advTm="25460"/>
    </mc:Fallback>
  </mc:AlternateContent>
</p:sld>
</file>

<file path=ppt/theme/theme1.xml><?xml version="1.0" encoding="utf-8"?>
<a:theme xmlns:a="http://schemas.openxmlformats.org/drawingml/2006/main" name="2020-05-MasterStyle-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2020-05-MasterStyle-wide</Template>
  <TotalTime>2514</TotalTime>
  <Words>359</Words>
  <Application>Microsoft Office PowerPoint</Application>
  <PresentationFormat>Widescreen</PresentationFormat>
  <Paragraphs>177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2020-05-MasterStyle-wide</vt:lpstr>
      <vt:lpstr>What Is a Band-Join?</vt:lpstr>
      <vt:lpstr>Experiments</vt:lpstr>
      <vt:lpstr>Optimization Goal</vt:lpstr>
      <vt:lpstr>PowerPoint Presentation</vt:lpstr>
      <vt:lpstr>PowerPoint Presentation</vt:lpstr>
      <vt:lpstr>RecPart vs State of the 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Mirek</dc:creator>
  <cp:lastModifiedBy>Mirek Riedewald</cp:lastModifiedBy>
  <cp:revision>79</cp:revision>
  <dcterms:created xsi:type="dcterms:W3CDTF">2006-08-16T00:00:00Z</dcterms:created>
  <dcterms:modified xsi:type="dcterms:W3CDTF">2020-05-26T22:26:08Z</dcterms:modified>
</cp:coreProperties>
</file>