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762865" y="253379"/>
            <a:ext cx="9755187" cy="2766528"/>
          </a:xfrm>
        </p:spPr>
        <p:txBody>
          <a:bodyPr/>
          <a:lstStyle/>
          <a:p>
            <a:r>
              <a:rPr lang="en-US" dirty="0" smtClean="0"/>
              <a:t>Predicting Outcomes of NFL Contests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3" y="3216450"/>
            <a:ext cx="9755187" cy="550333"/>
          </a:xfrm>
        </p:spPr>
        <p:txBody>
          <a:bodyPr/>
          <a:lstStyle/>
          <a:p>
            <a:r>
              <a:rPr lang="en-US" dirty="0" smtClean="0"/>
              <a:t>Springboard Capstone 1</a:t>
            </a:r>
            <a:endParaRPr lang="en-US" dirty="0"/>
          </a:p>
          <a:p>
            <a:r>
              <a:rPr lang="en-US" dirty="0" smtClean="0"/>
              <a:t>Mike 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3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00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</TotalTime>
  <Words>10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Impact</vt:lpstr>
      <vt:lpstr>Main Event</vt:lpstr>
      <vt:lpstr>Predicting Outcomes of NFL Contests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Outcomes of NFL Contests</dc:title>
  <dc:creator>Michael Ries</dc:creator>
  <cp:lastModifiedBy>Michael Ries</cp:lastModifiedBy>
  <cp:revision>1</cp:revision>
  <dcterms:created xsi:type="dcterms:W3CDTF">2019-06-24T21:29:07Z</dcterms:created>
  <dcterms:modified xsi:type="dcterms:W3CDTF">2019-06-24T21:32:00Z</dcterms:modified>
</cp:coreProperties>
</file>