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762865" y="253379"/>
            <a:ext cx="9755187" cy="2766528"/>
          </a:xfrm>
        </p:spPr>
        <p:txBody>
          <a:bodyPr/>
          <a:lstStyle/>
          <a:p>
            <a:r>
              <a:rPr lang="en-US" dirty="0" smtClean="0"/>
              <a:t>Predicting Outcomes of NFL Contests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3" y="3216450"/>
            <a:ext cx="9755187" cy="550333"/>
          </a:xfrm>
        </p:spPr>
        <p:txBody>
          <a:bodyPr/>
          <a:lstStyle/>
          <a:p>
            <a:r>
              <a:rPr lang="en-US" dirty="0" smtClean="0"/>
              <a:t>Springboard Capstone 1</a:t>
            </a:r>
            <a:endParaRPr lang="en-US" dirty="0"/>
          </a:p>
          <a:p>
            <a:r>
              <a:rPr lang="en-US" dirty="0" smtClean="0"/>
              <a:t>Mike 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3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300" dirty="0" smtClean="0"/>
              <a:t>Mathematical approach to predicting NFL over/</a:t>
            </a:r>
            <a:r>
              <a:rPr lang="en-US" sz="3300" dirty="0" err="1" smtClean="0"/>
              <a:t>unders</a:t>
            </a:r>
            <a:endParaRPr lang="en-US" sz="3300" dirty="0" smtClean="0"/>
          </a:p>
          <a:p>
            <a:r>
              <a:rPr lang="en-US" sz="3300" dirty="0" smtClean="0"/>
              <a:t>Predict total points scored in any NFL game</a:t>
            </a:r>
          </a:p>
          <a:p>
            <a:r>
              <a:rPr lang="en-US" sz="3300" dirty="0" smtClean="0"/>
              <a:t>Identify value in the betting/fantasy football markets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368150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Each team’s offensive matchups, overall matchups</a:t>
            </a:r>
          </a:p>
          <a:p>
            <a:r>
              <a:rPr lang="en-US" sz="2400" dirty="0" err="1" smtClean="0"/>
              <a:t>pff</a:t>
            </a:r>
            <a:r>
              <a:rPr lang="en-US" sz="2400" dirty="0" smtClean="0"/>
              <a:t> grades</a:t>
            </a:r>
          </a:p>
          <a:p>
            <a:r>
              <a:rPr lang="en-US" sz="2400" dirty="0" smtClean="0"/>
              <a:t>Points per game, opponent’s </a:t>
            </a:r>
            <a:r>
              <a:rPr lang="en-US" sz="2400" dirty="0" err="1" smtClean="0"/>
              <a:t>ppg</a:t>
            </a:r>
            <a:r>
              <a:rPr lang="en-US" sz="2400" dirty="0" smtClean="0"/>
              <a:t>. allowed</a:t>
            </a:r>
          </a:p>
          <a:p>
            <a:r>
              <a:rPr lang="en-US" sz="2400" dirty="0" smtClean="0"/>
              <a:t>venue data</a:t>
            </a:r>
          </a:p>
          <a:p>
            <a:r>
              <a:rPr lang="en-US" sz="2400" dirty="0" smtClean="0"/>
              <a:t>Home/Away</a:t>
            </a:r>
          </a:p>
          <a:p>
            <a:r>
              <a:rPr lang="en-US" sz="2400" dirty="0" smtClean="0"/>
              <a:t>Sportsbook totals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32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Built web scrapers using bs4</a:t>
            </a:r>
          </a:p>
          <a:p>
            <a:pPr lvl="1"/>
            <a:r>
              <a:rPr lang="en-US" sz="2800" dirty="0" smtClean="0"/>
              <a:t>Pro-football-reference.com</a:t>
            </a:r>
          </a:p>
          <a:p>
            <a:pPr lvl="1"/>
            <a:r>
              <a:rPr lang="en-US" sz="2800" dirty="0" smtClean="0"/>
              <a:t>Profootballfocus.com</a:t>
            </a:r>
          </a:p>
          <a:p>
            <a:pPr lvl="1"/>
            <a:r>
              <a:rPr lang="en-US" sz="2800" dirty="0" smtClean="0"/>
              <a:t>Footballoutsiders.com</a:t>
            </a:r>
          </a:p>
          <a:p>
            <a:r>
              <a:rPr lang="en-US" sz="2800" dirty="0" smtClean="0"/>
              <a:t>Using data from 2006 onward</a:t>
            </a:r>
          </a:p>
          <a:p>
            <a:r>
              <a:rPr lang="en-US" sz="2800" dirty="0" smtClean="0"/>
              <a:t>All data put into .csv files and loaded into pandas </a:t>
            </a:r>
            <a:r>
              <a:rPr lang="en-US" sz="2800" dirty="0" err="1" smtClean="0"/>
              <a:t>dataframes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509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1350 games went over, 1341 went under, 45 pushed</a:t>
            </a:r>
          </a:p>
          <a:p>
            <a:r>
              <a:rPr lang="en-US" dirty="0" smtClean="0"/>
              <a:t>In “over” games, the average score is 55.5 points</a:t>
            </a:r>
          </a:p>
          <a:p>
            <a:r>
              <a:rPr lang="en-US" dirty="0" smtClean="0"/>
              <a:t>In “under” games, the average score is 34.4 points</a:t>
            </a:r>
          </a:p>
          <a:p>
            <a:pPr lvl="1"/>
            <a:r>
              <a:rPr lang="en-US" dirty="0" smtClean="0"/>
              <a:t>Value for fantasy players</a:t>
            </a:r>
          </a:p>
          <a:p>
            <a:r>
              <a:rPr lang="en-US" dirty="0" smtClean="0"/>
              <a:t>High total games average 51.5 points</a:t>
            </a:r>
          </a:p>
          <a:p>
            <a:r>
              <a:rPr lang="en-US" dirty="0" smtClean="0"/>
              <a:t>Low total games hit “over” at 55.7%</a:t>
            </a:r>
          </a:p>
          <a:p>
            <a:r>
              <a:rPr lang="en-US" dirty="0" smtClean="0"/>
              <a:t>Under hits at 63% when away team faces elite coverage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81" y="1565049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8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Highest correlations to points scored for both H/A teams: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ptsMatchup</a:t>
            </a:r>
            <a:endParaRPr lang="en-US" dirty="0" smtClean="0"/>
          </a:p>
          <a:p>
            <a:pPr lvl="1"/>
            <a:r>
              <a:rPr lang="en-US" dirty="0" err="1" smtClean="0"/>
              <a:t>totalDvoaMatchup</a:t>
            </a:r>
            <a:endParaRPr lang="en-US" dirty="0" smtClean="0"/>
          </a:p>
          <a:p>
            <a:pPr lvl="1"/>
            <a:r>
              <a:rPr lang="en-US" dirty="0" err="1" smtClean="0"/>
              <a:t>offMatchup</a:t>
            </a:r>
            <a:endParaRPr lang="en-US" dirty="0" smtClean="0"/>
          </a:p>
          <a:p>
            <a:pPr lvl="1"/>
            <a:r>
              <a:rPr lang="en-US" dirty="0" err="1" smtClean="0"/>
              <a:t>passMatchp</a:t>
            </a:r>
            <a:endParaRPr lang="en-US" dirty="0" smtClean="0"/>
          </a:p>
          <a:p>
            <a:pPr lvl="1"/>
            <a:r>
              <a:rPr lang="en-US" dirty="0" err="1" smtClean="0"/>
              <a:t>ovrMatchup</a:t>
            </a:r>
            <a:endParaRPr lang="en-US" dirty="0" smtClean="0"/>
          </a:p>
          <a:p>
            <a:r>
              <a:rPr lang="en-US" dirty="0" smtClean="0"/>
              <a:t>All these correlations are between .23 and .30</a:t>
            </a:r>
          </a:p>
          <a:p>
            <a:r>
              <a:rPr lang="en-US" dirty="0" smtClean="0"/>
              <a:t>Some dependent variables are highly correlated, but </a:t>
            </a:r>
            <a:r>
              <a:rPr lang="en-US" smtClean="0"/>
              <a:t>none exceed .77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57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37</TotalTime>
  <Words>191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Impact</vt:lpstr>
      <vt:lpstr>Main Event</vt:lpstr>
      <vt:lpstr>Predicting Outcomes of NFL Contests</vt:lpstr>
      <vt:lpstr>Problem Statement</vt:lpstr>
      <vt:lpstr>Attributes</vt:lpstr>
      <vt:lpstr>Data Collection</vt:lpstr>
      <vt:lpstr>Preliminary Insights</vt:lpstr>
      <vt:lpstr>Inferential Statistics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Outcomes of NFL Contests</dc:title>
  <dc:creator>Michael Ries</dc:creator>
  <cp:lastModifiedBy>Michael Ries</cp:lastModifiedBy>
  <cp:revision>5</cp:revision>
  <dcterms:created xsi:type="dcterms:W3CDTF">2019-06-24T21:29:07Z</dcterms:created>
  <dcterms:modified xsi:type="dcterms:W3CDTF">2019-07-07T12:31:50Z</dcterms:modified>
</cp:coreProperties>
</file>