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Fantasy Points for NFL Quarterbacks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Ries</a:t>
            </a:r>
          </a:p>
          <a:p>
            <a:r>
              <a:rPr lang="en-US" dirty="0" smtClean="0"/>
              <a:t>Springboard Capstone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9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want to predict how many points NFL quarterbacks will score in any particular game</a:t>
            </a:r>
          </a:p>
          <a:p>
            <a:r>
              <a:rPr lang="en-US" sz="2800" dirty="0" smtClean="0"/>
              <a:t>Be able to identify quarterbacks who are undervalued in a given week by the fantasy community</a:t>
            </a:r>
          </a:p>
          <a:p>
            <a:r>
              <a:rPr lang="en-US" sz="2800" dirty="0" smtClean="0"/>
              <a:t>Help create better </a:t>
            </a:r>
            <a:r>
              <a:rPr lang="en-US" sz="2800" dirty="0" err="1" smtClean="0"/>
              <a:t>FanDuel</a:t>
            </a:r>
            <a:r>
              <a:rPr lang="en-US" sz="2800" dirty="0" smtClean="0"/>
              <a:t> lineups – QB’s are the backbone of your lineup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012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 quarterback’s matchup – how good/bad is the defense he is playing against</a:t>
            </a:r>
          </a:p>
          <a:p>
            <a:r>
              <a:rPr lang="en-US" sz="2800" dirty="0" smtClean="0"/>
              <a:t>Odds data – is he favored to win? Is it a game that is expected to have a high score?</a:t>
            </a:r>
          </a:p>
          <a:p>
            <a:r>
              <a:rPr lang="en-US" sz="2800" dirty="0" smtClean="0"/>
              <a:t>Home/Away</a:t>
            </a:r>
          </a:p>
          <a:p>
            <a:r>
              <a:rPr lang="en-US" sz="2800" dirty="0" smtClean="0"/>
              <a:t>PFF grades</a:t>
            </a:r>
          </a:p>
          <a:p>
            <a:r>
              <a:rPr lang="en-US" sz="2800" dirty="0" err="1" smtClean="0"/>
              <a:t>FootballOutsiders</a:t>
            </a:r>
            <a:r>
              <a:rPr lang="en-US" sz="2800" dirty="0" smtClean="0"/>
              <a:t> team metrics – how efficient are teams offensively and defensively?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325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Built web scrapers using Python’s BS4 library</a:t>
            </a:r>
          </a:p>
          <a:p>
            <a:pPr lvl="1"/>
            <a:r>
              <a:rPr lang="en-US" sz="2800" dirty="0" smtClean="0"/>
              <a:t>Pro-football-reference.com</a:t>
            </a:r>
          </a:p>
          <a:p>
            <a:pPr lvl="1"/>
            <a:r>
              <a:rPr lang="en-US" sz="2800" dirty="0" smtClean="0"/>
              <a:t>Fantasydata.com</a:t>
            </a:r>
          </a:p>
          <a:p>
            <a:pPr lvl="1"/>
            <a:r>
              <a:rPr lang="en-US" sz="2800" dirty="0" smtClean="0"/>
              <a:t>Footballoutsiders.com</a:t>
            </a:r>
          </a:p>
          <a:p>
            <a:r>
              <a:rPr lang="en-US" sz="2800" dirty="0" smtClean="0"/>
              <a:t>2010 data onward</a:t>
            </a:r>
          </a:p>
          <a:p>
            <a:r>
              <a:rPr lang="en-US" sz="2800" dirty="0" smtClean="0"/>
              <a:t>Loaded all data into Pandas </a:t>
            </a:r>
            <a:r>
              <a:rPr lang="en-US" sz="2800" dirty="0" err="1" smtClean="0"/>
              <a:t>DataFrames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941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 trumps volume</a:t>
            </a:r>
          </a:p>
          <a:p>
            <a:pPr lvl="1"/>
            <a:r>
              <a:rPr lang="en-US" sz="1800" dirty="0" smtClean="0"/>
              <a:t>High amount of passing attempts isn’t enough</a:t>
            </a:r>
          </a:p>
          <a:p>
            <a:r>
              <a:rPr lang="en-US" dirty="0" smtClean="0"/>
              <a:t>Quarterbacks in high ‘total’ games are good</a:t>
            </a:r>
          </a:p>
          <a:p>
            <a:r>
              <a:rPr lang="en-US" dirty="0" smtClean="0"/>
              <a:t>Quarterbacks with high ‘</a:t>
            </a:r>
            <a:r>
              <a:rPr lang="en-US" dirty="0" err="1" smtClean="0"/>
              <a:t>impliedTotal</a:t>
            </a:r>
            <a:r>
              <a:rPr lang="en-US" dirty="0" smtClean="0"/>
              <a:t>’ are better</a:t>
            </a:r>
          </a:p>
          <a:p>
            <a:r>
              <a:rPr lang="en-US" dirty="0" smtClean="0"/>
              <a:t>Target QB’s who are favored to win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16" y="1106905"/>
            <a:ext cx="4716379" cy="539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9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0778"/>
            <a:ext cx="8596668" cy="5189514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XGBoost</a:t>
            </a:r>
            <a:r>
              <a:rPr lang="en-US" sz="2000" dirty="0" smtClean="0"/>
              <a:t>, Random Forest </a:t>
            </a:r>
            <a:r>
              <a:rPr lang="en-US" sz="2000" dirty="0" err="1" smtClean="0"/>
              <a:t>Regressor</a:t>
            </a:r>
            <a:r>
              <a:rPr lang="en-US" sz="2000" dirty="0" smtClean="0"/>
              <a:t>, and Lasso Regression were used for predicting QB fantasy points</a:t>
            </a:r>
          </a:p>
          <a:p>
            <a:r>
              <a:rPr lang="en-US" sz="2000" dirty="0" smtClean="0"/>
              <a:t>All three algorithms outperformed </a:t>
            </a:r>
            <a:r>
              <a:rPr lang="en-US" sz="2000" dirty="0" err="1" smtClean="0"/>
              <a:t>fantasydata’s</a:t>
            </a:r>
            <a:r>
              <a:rPr lang="en-US" sz="2000" dirty="0" smtClean="0"/>
              <a:t> projections</a:t>
            </a:r>
          </a:p>
          <a:p>
            <a:pPr lvl="1"/>
            <a:r>
              <a:rPr lang="en-US" sz="2000" dirty="0" smtClean="0"/>
              <a:t>Lasso performed the best</a:t>
            </a:r>
          </a:p>
          <a:p>
            <a:r>
              <a:rPr lang="en-US" sz="2000" dirty="0" smtClean="0"/>
              <a:t>A quarterback’s points largely depend on:</a:t>
            </a:r>
          </a:p>
          <a:p>
            <a:pPr lvl="2"/>
            <a:r>
              <a:rPr lang="en-US" sz="2000" dirty="0" smtClean="0"/>
              <a:t>Opponent’s defensive skill</a:t>
            </a:r>
          </a:p>
          <a:p>
            <a:pPr lvl="2"/>
            <a:r>
              <a:rPr lang="en-US" sz="2000" dirty="0" smtClean="0"/>
              <a:t>The QB’s avg. fantasy points over the most recent 7 performances</a:t>
            </a:r>
          </a:p>
          <a:p>
            <a:pPr lvl="2"/>
            <a:r>
              <a:rPr lang="en-US" sz="2000" dirty="0" smtClean="0"/>
              <a:t>The receiving weapons he has at his disposal</a:t>
            </a:r>
          </a:p>
          <a:p>
            <a:pPr lvl="2"/>
            <a:r>
              <a:rPr lang="en-US" sz="2000" dirty="0" smtClean="0"/>
              <a:t>His Vegas implied team total</a:t>
            </a:r>
          </a:p>
          <a:p>
            <a:r>
              <a:rPr lang="en-US" sz="2000" dirty="0" smtClean="0"/>
              <a:t>Using our Lasso Model, a fantasy football player can pick his quarterback with more confidence than using </a:t>
            </a:r>
            <a:r>
              <a:rPr lang="en-US" sz="2000" dirty="0" err="1" smtClean="0"/>
              <a:t>fantasydata.com’s</a:t>
            </a:r>
            <a:r>
              <a:rPr lang="en-US" sz="2000" dirty="0" smtClean="0"/>
              <a:t> projections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60121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248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Predicting Fantasy Points for NFL Quarterbacks</vt:lpstr>
      <vt:lpstr>Problem Statement</vt:lpstr>
      <vt:lpstr>Attributes</vt:lpstr>
      <vt:lpstr>Data Collection</vt:lpstr>
      <vt:lpstr>Exploratory Analysis</vt:lpstr>
      <vt:lpstr>Model Building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Fantasy Points for NFL Quarterbacks</dc:title>
  <dc:creator>Michael Ries</dc:creator>
  <cp:lastModifiedBy>Michael Ries</cp:lastModifiedBy>
  <cp:revision>7</cp:revision>
  <dcterms:created xsi:type="dcterms:W3CDTF">2019-10-09T03:49:24Z</dcterms:created>
  <dcterms:modified xsi:type="dcterms:W3CDTF">2019-10-23T10:04:36Z</dcterms:modified>
</cp:coreProperties>
</file>