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ca1840b2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ca1840b2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ca1840b2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ca1840b2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ca1840b2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ca1840b2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ca1840b2b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ca1840b2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3c10f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3c10f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a3c10f2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a3c10f2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3c10f2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3c10f2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a3c10f2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a3c10f2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3c10f2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3c10f2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a3c10f2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a3c10f2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a3c10f2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a3c10f2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a3c10f2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a3c10f2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wnload.virtualbox.org/virtualbox/7.0.12/VirtualBox-7.0.12-159484-Win.exe" TargetMode="External"/><Relationship Id="rId4" Type="http://schemas.openxmlformats.org/officeDocument/2006/relationships/hyperlink" Target="https://download.virtualbox.org/virtualbox/7.0.12/VirtualBox-7.0.12-159484-OSX.dm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wnload.virtualbox.org/virtualbox/7.0.12/Oracle_VM_VirtualBox_Extension_Pack-7.0.12.vbox-extpac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q1ezlDOpsP3aUgI2H_ByrszPPaRlH9IM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Installation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Basics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42875" y="115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(The package </a:t>
            </a:r>
            <a:r>
              <a:rPr lang="en"/>
              <a:t>manager</a:t>
            </a:r>
            <a:r>
              <a:rPr lang="en"/>
              <a:t> is Catkin)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Bot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Start the master node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oscore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Start the turtle code in a new terminal (turtle window will pop-up)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rosrun turtlesim turtlesim_node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Write the controller package in a new terminal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shared_folder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workspace 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-p catkin_ws/src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catkin_ws/src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 package called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turtlesim_cleaner with dependencies: geometry_msgs, rospy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catkin_create_pkg turtlesim_cleaner geometry_msgs rospy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Goto the base directory of the workspace and build the package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catkin_ws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catkin_make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Setup env register package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 ./devel/setup.bash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Create the controller file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catkin_ws/src/turtlesim_cleaner/move.py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Run the controller</a:t>
            </a:r>
            <a:endParaRPr b="1" sz="1000">
              <a:solidFill>
                <a:srgbClr val="377C0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 ./devel/setup.bash</a:t>
            </a:r>
            <a:endParaRPr b="1" sz="1000">
              <a:solidFill>
                <a:srgbClr val="377C0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rosrun turtlesim_cleaner move.py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</a:t>
            </a:r>
            <a:r>
              <a:rPr lang="en"/>
              <a:t>controller</a:t>
            </a:r>
            <a:r>
              <a:rPr lang="en"/>
              <a:t> file: move.py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#!/usr/bin/python3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rospy # Communication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geometry_msgs.msg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Twist # Message: position, angle etc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move():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Starts a new node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rospy.init_node(</a:t>
            </a:r>
            <a:r>
              <a:rPr b="1" lang="en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'robot_cleaner'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anonymous=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velocity_publisher = rospy.Publisher(</a:t>
            </a:r>
            <a:r>
              <a:rPr b="1" lang="en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'/turtle1/cmd_vel'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Twist, queue_size=</a:t>
            </a:r>
            <a:r>
              <a:rPr b="1" lang="en" sz="10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vel_msg = Twist()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#Receiveing the user's input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</a:t>
            </a:r>
            <a:r>
              <a:rPr b="1" lang="en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"Let's move your robot"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speed = input(</a:t>
            </a:r>
            <a:r>
              <a:rPr b="1" lang="en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"Input your speed:"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# Say 1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distance = input(</a:t>
            </a:r>
            <a:r>
              <a:rPr b="1" lang="en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 your distance:"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# Say 1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isForward = input(</a:t>
            </a:r>
            <a:r>
              <a:rPr b="1" lang="en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"Foward?: 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#True or False (0/1)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speed = float(speed)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distance = float(distance)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controller file: move.py (continued)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22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isForward = int(isForward)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#Checking if the movement is forward or backwards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(isForward):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vel_msg.linear.x = abs(speed)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vel_msg.linear.x = -abs(speed)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#Since we are moving just in x-axis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vel_msg.linear.y = </a:t>
            </a:r>
            <a:r>
              <a:rPr b="1" lang="en" sz="10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vel_msg.linear.z = </a:t>
            </a:r>
            <a:r>
              <a:rPr b="1" lang="en" sz="10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vel_msg.angular.x = </a:t>
            </a:r>
            <a:r>
              <a:rPr b="1" lang="en" sz="10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vel_msg.angular.y = </a:t>
            </a:r>
            <a:r>
              <a:rPr b="1" lang="en" sz="10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vel_msg.angular.z = </a:t>
            </a:r>
            <a:r>
              <a:rPr b="1" lang="en" sz="10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rospy.is_shutdown():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#Setting the current time for distance calculus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t0 = rospy.Time.now().to_sec()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current_distance = </a:t>
            </a:r>
            <a:r>
              <a:rPr b="1" lang="en" sz="10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#Loop to move the turtle in an specified distance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(current_distance &lt; distance):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#Publish the velocity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velocity_publisher.publish(vel_msg)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#Takes actual time to velocity calculus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t1=rospy.Time.now().to_sec()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#Calculates distancePoseStamped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current_distance= speed*(t1-t0)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#After the loop, stops the robot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vel_msg.linear.x = </a:t>
            </a:r>
            <a:r>
              <a:rPr b="1" lang="en" sz="10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#Force the robot to stop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velocity_publisher.publish(vel_msg)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b="1" lang="en" sz="1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#Testing our function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move()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rospy.ROSInterruptException: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An open-source, meta-operating system for your robot.</a:t>
            </a:r>
            <a:endParaRPr sz="17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Provides the services you would expect from an operating system, including hardware abstraction, low-level device control, implementation of commonly-used functionality, message-passing between processes, and package management.</a:t>
            </a:r>
            <a:endParaRPr sz="17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Provides tools and libraries for obtaining, building, writing, and running code across multiple computers.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convenient to use ROS in Linux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Windows environment, we can work inside a Linux virtual environment using VirtualBox.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VirtualBox Installation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>
                <a:solidFill>
                  <a:schemeClr val="dk1"/>
                </a:solidFill>
              </a:rPr>
              <a:t>Windows: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https://download.virtualbox.org/virtualbox/7.0.12/VirtualBox-7.0.12-159484-Win.exe</a:t>
            </a: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>
                <a:solidFill>
                  <a:schemeClr val="dk1"/>
                </a:solidFill>
              </a:rPr>
              <a:t>MacOS: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https://download.virtualbox.org/virtualbox/7.0.12/VirtualBox-7.0.12-159484-OSX.dmg</a:t>
            </a: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>
                <a:solidFill>
                  <a:schemeClr val="dk1"/>
                </a:solidFill>
              </a:rPr>
              <a:t>Linux: Natively install the ROS (skip to ROS installation)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VirtualBox Extension Pack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using shared folder with the VM and the host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</a:t>
            </a:r>
            <a:br>
              <a:rPr lang="en"/>
            </a:b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https://download.virtualbox.org/virtualbox/7.0.12/Oracle_VM_VirtualBox_Extension_Pack-7.0.12.vbox-extpack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on it to install the extension pack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Virtual Machine in VirtualBox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virtual machine (Ubuntu_20.04.4_VB.7z) from this folder:</a:t>
            </a:r>
            <a:br>
              <a:rPr lang="en"/>
            </a:b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https://drive.google.com/drive/folders/1q1ezlDOpsP3aUgI2H_ByrszPPaRlH9IM?usp=sharing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Unzip the Ubuntu_20.04.4_VB.7z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at least </a:t>
            </a:r>
            <a:r>
              <a:rPr b="1" lang="en"/>
              <a:t>20 GB</a:t>
            </a:r>
            <a:r>
              <a:rPr lang="en"/>
              <a:t> free space in the VM installation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VirtualBox, click “Add” button and select the .vbox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into the VM: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500">
                <a:solidFill>
                  <a:schemeClr val="dk1"/>
                </a:solidFill>
              </a:rPr>
              <a:t>Username: ubuntu</a:t>
            </a:r>
            <a:endParaRPr b="1" sz="15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500">
                <a:solidFill>
                  <a:schemeClr val="dk1"/>
                </a:solidFill>
              </a:rPr>
              <a:t>Password: ubuntu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Folder/Clipboard In VirtualBox (optional)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convenience of code editing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VM options, click Setting &gt; Shared Folders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Then, run this command in VM and restart the VM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adduser $USER vboxsf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clipboard sharing: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Setting &gt; Shared Clipboards &gt; Bidirectional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Installation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17725"/>
            <a:ext cx="85206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 -c 'echo "deb http://packages.ros.org/ros/ubuntu $(lsb_release -sc) main" &gt; /etc/apt/sources.list.d/ros-latest.list'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 update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 install curl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curl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 https://raw.githubusercontent.com/ros/rosdistro/master/ros.asc | sudo apt-key add -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 update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 install ros-noetic-desktop-full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"source /opt/ros/noetic/setup.bash" &gt;&gt; ~/.bashrc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backup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</a:t>
            </a:r>
            <a:r>
              <a:rPr lang="en"/>
              <a:t> ROS is installed, create a clone of your VM by clicking Clone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VM is corrupted somehow, use the clone version to avoid </a:t>
            </a:r>
            <a:r>
              <a:rPr lang="en"/>
              <a:t>reinstalling</a:t>
            </a:r>
            <a:r>
              <a:rPr lang="en"/>
              <a:t> everything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