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60" r:id="rId2"/>
    <p:sldId id="261" r:id="rId3"/>
    <p:sldId id="262" r:id="rId4"/>
    <p:sldId id="263" r:id="rId5"/>
    <p:sldId id="264" r:id="rId6"/>
    <p:sldId id="265" r:id="rId7"/>
    <p:sldId id="266" r:id="rId8"/>
    <p:sldId id="274" r:id="rId9"/>
    <p:sldId id="275" r:id="rId10"/>
    <p:sldId id="276" r:id="rId11"/>
    <p:sldId id="277" r:id="rId12"/>
    <p:sldId id="278" r:id="rId13"/>
    <p:sldId id="279" r:id="rId14"/>
    <p:sldId id="257" r:id="rId15"/>
    <p:sldId id="258" r:id="rId16"/>
    <p:sldId id="259" r:id="rId17"/>
    <p:sldId id="267" r:id="rId18"/>
    <p:sldId id="268" r:id="rId19"/>
    <p:sldId id="269" r:id="rId20"/>
    <p:sldId id="270" r:id="rId21"/>
    <p:sldId id="271" r:id="rId22"/>
    <p:sldId id="272" r:id="rId23"/>
    <p:sldId id="273"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D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343F2-459A-8C27-CD31-585B1C52888F}" v="38" dt="2021-11-28T22:50:26.061"/>
    <p1510:client id="{0EAB65D0-5BB6-A451-B058-53B94A126F1E}" v="8" dt="2021-11-28T23:35:36.023"/>
    <p1510:client id="{15CEF488-3544-9B56-2BC9-B0A34B4AC108}" v="1" dt="2021-11-24T18:40:24.104"/>
    <p1510:client id="{418F5B31-9A9D-3B8F-CF9E-D282997D5F4C}" v="8" dt="2021-11-28T21:54:11.984"/>
    <p1510:client id="{5E48C8AB-E44A-F958-819B-B05CC0AE6A9D}" v="5" dt="2021-11-27T00:31:53.152"/>
    <p1510:client id="{68AAC29E-2373-7B9C-C488-5938C9862F5A}" v="117" dt="2021-11-28T23:14:32.353"/>
    <p1510:client id="{74924C4F-C27D-CA3C-B879-6A0ADCD37E75}" v="257" dt="2021-11-28T05:26:04.541"/>
    <p1510:client id="{77A3D75B-0A9C-B456-DF2B-CB8DD222618F}" v="121" dt="2021-11-28T23:05:43.142"/>
    <p1510:client id="{7845D0B1-9722-F817-66B5-ED5C95E256A7}" v="228" dt="2021-11-26T22:35:41.910"/>
    <p1510:client id="{B72F80DB-9D15-44E7-AB2C-529C3084F5FE}" v="1053" dt="2021-11-25T17:57:00.034"/>
    <p1510:client id="{BF59D218-5028-7A2E-D7F0-532CD48E71DD}" v="282" dt="2021-11-27T16:53:0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C26EF-7DD4-DB43-A2A3-85941F249414}" type="doc">
      <dgm:prSet loTypeId="urn:microsoft.com/office/officeart/2005/8/layout/StepDownProcess" loCatId="" qsTypeId="urn:microsoft.com/office/officeart/2005/8/quickstyle/simple1" qsCatId="simple" csTypeId="urn:microsoft.com/office/officeart/2005/8/colors/colorful5" csCatId="colorful" phldr="1"/>
      <dgm:spPr/>
      <dgm:t>
        <a:bodyPr/>
        <a:lstStyle/>
        <a:p>
          <a:endParaRPr lang="en-GB"/>
        </a:p>
      </dgm:t>
    </dgm:pt>
    <dgm:pt modelId="{51183F6F-5606-7844-915A-219BA1469725}">
      <dgm:prSet phldrT="[Text]"/>
      <dgm:spPr/>
      <dgm:t>
        <a:bodyPr/>
        <a:lstStyle/>
        <a:p>
          <a:r>
            <a:rPr lang="en-GB" dirty="0">
              <a:latin typeface="Times New Roman" panose="02020603050405020304" pitchFamily="18" charset="0"/>
              <a:cs typeface="Times New Roman" panose="02020603050405020304" pitchFamily="18" charset="0"/>
            </a:rPr>
            <a:t>Crawling</a:t>
          </a:r>
        </a:p>
      </dgm:t>
    </dgm:pt>
    <dgm:pt modelId="{C9807DC7-46F0-BD41-8FCE-59865D7F5E3E}" type="parTrans" cxnId="{F7B2901D-FE6C-EE4F-89D8-0007FD71E963}">
      <dgm:prSet/>
      <dgm:spPr/>
      <dgm:t>
        <a:bodyPr/>
        <a:lstStyle/>
        <a:p>
          <a:endParaRPr lang="en-GB"/>
        </a:p>
      </dgm:t>
    </dgm:pt>
    <dgm:pt modelId="{C7D0B298-216A-754C-A9CC-5370BA3C6F0A}" type="sibTrans" cxnId="{F7B2901D-FE6C-EE4F-89D8-0007FD71E963}">
      <dgm:prSet/>
      <dgm:spPr/>
      <dgm:t>
        <a:bodyPr/>
        <a:lstStyle/>
        <a:p>
          <a:endParaRPr lang="en-GB"/>
        </a:p>
      </dgm:t>
    </dgm:pt>
    <dgm:pt modelId="{24B5FE1A-32A4-8244-90D7-D68717932D08}">
      <dgm:prSet phldrT="[Text]"/>
      <dgm:spPr/>
      <dgm:t>
        <a:bodyPr/>
        <a:lstStyle/>
        <a:p>
          <a:r>
            <a:rPr lang="en-GB" dirty="0">
              <a:latin typeface="Times New Roman" panose="02020603050405020304" pitchFamily="18" charset="0"/>
              <a:cs typeface="Times New Roman" panose="02020603050405020304" pitchFamily="18" charset="0"/>
            </a:rPr>
            <a:t>Collects the information by Crawling the webpages</a:t>
          </a:r>
        </a:p>
      </dgm:t>
    </dgm:pt>
    <dgm:pt modelId="{1E32F600-32B0-9E46-AB9D-BDCC276B71DB}" type="parTrans" cxnId="{6B9AE189-6EB3-CE4E-8C69-0DABC681350F}">
      <dgm:prSet/>
      <dgm:spPr/>
      <dgm:t>
        <a:bodyPr/>
        <a:lstStyle/>
        <a:p>
          <a:endParaRPr lang="en-GB"/>
        </a:p>
      </dgm:t>
    </dgm:pt>
    <dgm:pt modelId="{21EC61A4-F8ED-5A42-9032-4293D2551E3B}" type="sibTrans" cxnId="{6B9AE189-6EB3-CE4E-8C69-0DABC681350F}">
      <dgm:prSet/>
      <dgm:spPr/>
      <dgm:t>
        <a:bodyPr/>
        <a:lstStyle/>
        <a:p>
          <a:endParaRPr lang="en-GB"/>
        </a:p>
      </dgm:t>
    </dgm:pt>
    <dgm:pt modelId="{30474FEF-288B-9F42-93C7-CCA9FEC83402}">
      <dgm:prSet phldrT="[Text]"/>
      <dgm:spPr/>
      <dgm:t>
        <a:bodyPr/>
        <a:lstStyle/>
        <a:p>
          <a:r>
            <a:rPr lang="en-GB" dirty="0">
              <a:latin typeface="Times New Roman" panose="02020603050405020304" pitchFamily="18" charset="0"/>
              <a:cs typeface="Times New Roman" panose="02020603050405020304" pitchFamily="18" charset="0"/>
            </a:rPr>
            <a:t>Analysis</a:t>
          </a:r>
        </a:p>
      </dgm:t>
    </dgm:pt>
    <dgm:pt modelId="{9F857A49-B30F-1943-A4B2-109E0E837F9D}" type="parTrans" cxnId="{16D9A18A-40C3-274B-8DA2-2DF9E531F847}">
      <dgm:prSet/>
      <dgm:spPr/>
      <dgm:t>
        <a:bodyPr/>
        <a:lstStyle/>
        <a:p>
          <a:endParaRPr lang="en-GB"/>
        </a:p>
      </dgm:t>
    </dgm:pt>
    <dgm:pt modelId="{EF716B96-C3CA-8C46-BCDA-BBF85575DF47}" type="sibTrans" cxnId="{16D9A18A-40C3-274B-8DA2-2DF9E531F847}">
      <dgm:prSet/>
      <dgm:spPr/>
      <dgm:t>
        <a:bodyPr/>
        <a:lstStyle/>
        <a:p>
          <a:endParaRPr lang="en-GB"/>
        </a:p>
      </dgm:t>
    </dgm:pt>
    <dgm:pt modelId="{3F8A14E4-4541-A947-A8F1-F82925F5A307}">
      <dgm:prSet phldrT="[Text]"/>
      <dgm:spPr/>
      <dgm:t>
        <a:bodyPr/>
        <a:lstStyle/>
        <a:p>
          <a:r>
            <a:rPr lang="en-GB" dirty="0">
              <a:latin typeface="Times New Roman" panose="02020603050405020304" pitchFamily="18" charset="0"/>
              <a:cs typeface="Times New Roman" panose="02020603050405020304" pitchFamily="18" charset="0"/>
            </a:rPr>
            <a:t>Contents in the page are analysed</a:t>
          </a:r>
        </a:p>
      </dgm:t>
    </dgm:pt>
    <dgm:pt modelId="{C7A023AE-8E46-BE44-9AAD-161AB972D83D}" type="parTrans" cxnId="{343D1FFE-31EA-D347-A85A-059A4B7D39A4}">
      <dgm:prSet/>
      <dgm:spPr/>
      <dgm:t>
        <a:bodyPr/>
        <a:lstStyle/>
        <a:p>
          <a:endParaRPr lang="en-GB"/>
        </a:p>
      </dgm:t>
    </dgm:pt>
    <dgm:pt modelId="{06E5B5E9-0F06-FC44-9AD6-F1CD47E3D377}" type="sibTrans" cxnId="{343D1FFE-31EA-D347-A85A-059A4B7D39A4}">
      <dgm:prSet/>
      <dgm:spPr/>
      <dgm:t>
        <a:bodyPr/>
        <a:lstStyle/>
        <a:p>
          <a:endParaRPr lang="en-GB"/>
        </a:p>
      </dgm:t>
    </dgm:pt>
    <dgm:pt modelId="{A72B0C5D-01EE-0B47-B7DF-0B505CBFED4B}">
      <dgm:prSet phldrT="[Text]"/>
      <dgm:spPr/>
      <dgm:t>
        <a:bodyPr/>
        <a:lstStyle/>
        <a:p>
          <a:r>
            <a:rPr lang="en-GB" dirty="0">
              <a:latin typeface="Times New Roman" panose="02020603050405020304" pitchFamily="18" charset="0"/>
              <a:cs typeface="Times New Roman" panose="02020603050405020304" pitchFamily="18" charset="0"/>
            </a:rPr>
            <a:t>Index storage</a:t>
          </a:r>
        </a:p>
      </dgm:t>
    </dgm:pt>
    <dgm:pt modelId="{756EF904-FAC1-4549-8678-9FF0AA299B01}" type="parTrans" cxnId="{B95A4134-9023-EB4B-81C6-C116569837B3}">
      <dgm:prSet/>
      <dgm:spPr/>
      <dgm:t>
        <a:bodyPr/>
        <a:lstStyle/>
        <a:p>
          <a:endParaRPr lang="en-GB"/>
        </a:p>
      </dgm:t>
    </dgm:pt>
    <dgm:pt modelId="{DB71FE97-1D7C-0E45-A891-A6376A26BA41}" type="sibTrans" cxnId="{B95A4134-9023-EB4B-81C6-C116569837B3}">
      <dgm:prSet/>
      <dgm:spPr/>
      <dgm:t>
        <a:bodyPr/>
        <a:lstStyle/>
        <a:p>
          <a:endParaRPr lang="en-GB"/>
        </a:p>
      </dgm:t>
    </dgm:pt>
    <dgm:pt modelId="{8EB66BCE-BE11-9046-90E3-37E24D2203A2}">
      <dgm:prSet phldrT="[Text]"/>
      <dgm:spPr/>
      <dgm:t>
        <a:bodyPr/>
        <a:lstStyle/>
        <a:p>
          <a:r>
            <a:rPr lang="en-GB" dirty="0">
              <a:latin typeface="Times New Roman" panose="02020603050405020304" pitchFamily="18" charset="0"/>
              <a:cs typeface="Times New Roman" panose="02020603050405020304" pitchFamily="18" charset="0"/>
            </a:rPr>
            <a:t>Analysed content is stored in the index</a:t>
          </a:r>
        </a:p>
      </dgm:t>
    </dgm:pt>
    <dgm:pt modelId="{A6C1A5F2-D200-0A4D-9965-9067A6303F69}" type="parTrans" cxnId="{2BD83DDF-A27D-D848-89D8-BE4F6E6E7BB7}">
      <dgm:prSet/>
      <dgm:spPr/>
      <dgm:t>
        <a:bodyPr/>
        <a:lstStyle/>
        <a:p>
          <a:endParaRPr lang="en-GB"/>
        </a:p>
      </dgm:t>
    </dgm:pt>
    <dgm:pt modelId="{44D51AFB-A46D-C246-A1B8-CA1DE4CB069C}" type="sibTrans" cxnId="{2BD83DDF-A27D-D848-89D8-BE4F6E6E7BB7}">
      <dgm:prSet/>
      <dgm:spPr/>
      <dgm:t>
        <a:bodyPr/>
        <a:lstStyle/>
        <a:p>
          <a:endParaRPr lang="en-GB"/>
        </a:p>
      </dgm:t>
    </dgm:pt>
    <dgm:pt modelId="{30605D78-12AD-4147-B351-AA26D63494F5}">
      <dgm:prSet/>
      <dgm:spPr/>
      <dgm:t>
        <a:bodyPr/>
        <a:lstStyle/>
        <a:p>
          <a:r>
            <a:rPr lang="en-GB" dirty="0">
              <a:latin typeface="Times New Roman" panose="02020603050405020304" pitchFamily="18" charset="0"/>
              <a:cs typeface="Times New Roman" panose="02020603050405020304" pitchFamily="18" charset="0"/>
            </a:rPr>
            <a:t>Ranking Algorithms</a:t>
          </a:r>
        </a:p>
      </dgm:t>
    </dgm:pt>
    <dgm:pt modelId="{EDCA2593-82A3-7644-BB45-413094CAEF3E}" type="parTrans" cxnId="{E3CAAA37-10BA-FD46-98F8-1C7D6AF3B2EC}">
      <dgm:prSet/>
      <dgm:spPr/>
      <dgm:t>
        <a:bodyPr/>
        <a:lstStyle/>
        <a:p>
          <a:endParaRPr lang="en-GB"/>
        </a:p>
      </dgm:t>
    </dgm:pt>
    <dgm:pt modelId="{B827D957-C5B1-B247-9A26-99BFD8A68FDD}" type="sibTrans" cxnId="{E3CAAA37-10BA-FD46-98F8-1C7D6AF3B2EC}">
      <dgm:prSet/>
      <dgm:spPr/>
      <dgm:t>
        <a:bodyPr/>
        <a:lstStyle/>
        <a:p>
          <a:endParaRPr lang="en-GB"/>
        </a:p>
      </dgm:t>
    </dgm:pt>
    <dgm:pt modelId="{D11279E1-6BAC-3F45-AAF5-19358BD5D805}">
      <dgm:prSet/>
      <dgm:spPr/>
      <dgm:t>
        <a:bodyPr/>
        <a:lstStyle/>
        <a:p>
          <a:r>
            <a:rPr lang="en-GB" dirty="0">
              <a:latin typeface="Times New Roman" panose="02020603050405020304" pitchFamily="18" charset="0"/>
              <a:cs typeface="Times New Roman" panose="02020603050405020304" pitchFamily="18" charset="0"/>
            </a:rPr>
            <a:t>Results are fetched from index and they are displayed.</a:t>
          </a:r>
        </a:p>
      </dgm:t>
    </dgm:pt>
    <dgm:pt modelId="{A79F858D-C3EE-724E-9D59-B357706BF219}" type="parTrans" cxnId="{01B2CA76-71A4-B441-883A-E0DE32E85B3A}">
      <dgm:prSet/>
      <dgm:spPr/>
      <dgm:t>
        <a:bodyPr/>
        <a:lstStyle/>
        <a:p>
          <a:endParaRPr lang="en-GB"/>
        </a:p>
      </dgm:t>
    </dgm:pt>
    <dgm:pt modelId="{41A83B83-4096-DB4A-A21B-0BBFFE810438}" type="sibTrans" cxnId="{01B2CA76-71A4-B441-883A-E0DE32E85B3A}">
      <dgm:prSet/>
      <dgm:spPr/>
      <dgm:t>
        <a:bodyPr/>
        <a:lstStyle/>
        <a:p>
          <a:endParaRPr lang="en-US"/>
        </a:p>
      </dgm:t>
    </dgm:pt>
    <dgm:pt modelId="{7D9BBA12-B4F9-7B42-A062-FBF87672FB25}">
      <dgm:prSet/>
      <dgm:spPr/>
      <dgm:t>
        <a:bodyPr/>
        <a:lstStyle/>
        <a:p>
          <a:r>
            <a:rPr lang="en-GB" dirty="0">
              <a:latin typeface="Times New Roman" panose="02020603050405020304" pitchFamily="18" charset="0"/>
              <a:cs typeface="Times New Roman" panose="02020603050405020304" pitchFamily="18" charset="0"/>
            </a:rPr>
            <a:t>End User</a:t>
          </a:r>
        </a:p>
      </dgm:t>
    </dgm:pt>
    <dgm:pt modelId="{8DFCBC0B-CE65-0B4C-8346-4EB9A2BDE36A}" type="parTrans" cxnId="{D8AD1542-1584-0941-9CA0-D99D5EBE0436}">
      <dgm:prSet/>
      <dgm:spPr/>
      <dgm:t>
        <a:bodyPr/>
        <a:lstStyle/>
        <a:p>
          <a:endParaRPr lang="en-GB"/>
        </a:p>
      </dgm:t>
    </dgm:pt>
    <dgm:pt modelId="{54E80AFE-941F-CE46-B325-9B5D97EC4939}" type="sibTrans" cxnId="{D8AD1542-1584-0941-9CA0-D99D5EBE0436}">
      <dgm:prSet/>
      <dgm:spPr/>
      <dgm:t>
        <a:bodyPr/>
        <a:lstStyle/>
        <a:p>
          <a:endParaRPr lang="en-US"/>
        </a:p>
      </dgm:t>
    </dgm:pt>
    <dgm:pt modelId="{6E1B04C2-8023-2144-A960-17C7F280F4AA}" type="pres">
      <dgm:prSet presAssocID="{444C26EF-7DD4-DB43-A2A3-85941F249414}" presName="rootnode" presStyleCnt="0">
        <dgm:presLayoutVars>
          <dgm:chMax/>
          <dgm:chPref/>
          <dgm:dir/>
          <dgm:animLvl val="lvl"/>
        </dgm:presLayoutVars>
      </dgm:prSet>
      <dgm:spPr/>
    </dgm:pt>
    <dgm:pt modelId="{4CB92A55-5CA1-1447-9A00-29BD32E14D27}" type="pres">
      <dgm:prSet presAssocID="{51183F6F-5606-7844-915A-219BA1469725}" presName="composite" presStyleCnt="0"/>
      <dgm:spPr/>
    </dgm:pt>
    <dgm:pt modelId="{41953549-2252-4341-A438-A9BC6A83C873}" type="pres">
      <dgm:prSet presAssocID="{51183F6F-5606-7844-915A-219BA1469725}" presName="bentUpArrow1" presStyleLbl="alignImgPlace1" presStyleIdx="0" presStyleCnt="4"/>
      <dgm:spPr/>
    </dgm:pt>
    <dgm:pt modelId="{ED3DAC3A-BE4E-6048-89AB-514B852FE29B}" type="pres">
      <dgm:prSet presAssocID="{51183F6F-5606-7844-915A-219BA1469725}" presName="ParentText" presStyleLbl="node1" presStyleIdx="0" presStyleCnt="5">
        <dgm:presLayoutVars>
          <dgm:chMax val="1"/>
          <dgm:chPref val="1"/>
          <dgm:bulletEnabled val="1"/>
        </dgm:presLayoutVars>
      </dgm:prSet>
      <dgm:spPr/>
    </dgm:pt>
    <dgm:pt modelId="{1E0A0FC2-4179-344A-90B2-191BF6113AD8}" type="pres">
      <dgm:prSet presAssocID="{51183F6F-5606-7844-915A-219BA1469725}" presName="ChildText" presStyleLbl="revTx" presStyleIdx="0" presStyleCnt="4">
        <dgm:presLayoutVars>
          <dgm:chMax val="0"/>
          <dgm:chPref val="0"/>
          <dgm:bulletEnabled val="1"/>
        </dgm:presLayoutVars>
      </dgm:prSet>
      <dgm:spPr/>
    </dgm:pt>
    <dgm:pt modelId="{B78CBFA3-4FD7-B249-8104-81CF8614D4D0}" type="pres">
      <dgm:prSet presAssocID="{C7D0B298-216A-754C-A9CC-5370BA3C6F0A}" presName="sibTrans" presStyleCnt="0"/>
      <dgm:spPr/>
    </dgm:pt>
    <dgm:pt modelId="{8A832342-6AC1-BF4C-B49B-61DD0FC58905}" type="pres">
      <dgm:prSet presAssocID="{30474FEF-288B-9F42-93C7-CCA9FEC83402}" presName="composite" presStyleCnt="0"/>
      <dgm:spPr/>
    </dgm:pt>
    <dgm:pt modelId="{F66EA7F9-FB24-1B4C-A320-FDC2F585CE18}" type="pres">
      <dgm:prSet presAssocID="{30474FEF-288B-9F42-93C7-CCA9FEC83402}" presName="bentUpArrow1" presStyleLbl="alignImgPlace1" presStyleIdx="1" presStyleCnt="4"/>
      <dgm:spPr/>
    </dgm:pt>
    <dgm:pt modelId="{3D65612D-AD53-0B44-9DDF-0D64BE569811}" type="pres">
      <dgm:prSet presAssocID="{30474FEF-288B-9F42-93C7-CCA9FEC83402}" presName="ParentText" presStyleLbl="node1" presStyleIdx="1" presStyleCnt="5">
        <dgm:presLayoutVars>
          <dgm:chMax val="1"/>
          <dgm:chPref val="1"/>
          <dgm:bulletEnabled val="1"/>
        </dgm:presLayoutVars>
      </dgm:prSet>
      <dgm:spPr/>
    </dgm:pt>
    <dgm:pt modelId="{10A26D9C-FF82-0145-A0C5-B3BFAEB8546B}" type="pres">
      <dgm:prSet presAssocID="{30474FEF-288B-9F42-93C7-CCA9FEC83402}" presName="ChildText" presStyleLbl="revTx" presStyleIdx="1" presStyleCnt="4">
        <dgm:presLayoutVars>
          <dgm:chMax val="0"/>
          <dgm:chPref val="0"/>
          <dgm:bulletEnabled val="1"/>
        </dgm:presLayoutVars>
      </dgm:prSet>
      <dgm:spPr/>
    </dgm:pt>
    <dgm:pt modelId="{8FBF0BF2-027E-8747-9BBD-2C9B13CB9429}" type="pres">
      <dgm:prSet presAssocID="{EF716B96-C3CA-8C46-BCDA-BBF85575DF47}" presName="sibTrans" presStyleCnt="0"/>
      <dgm:spPr/>
    </dgm:pt>
    <dgm:pt modelId="{E2F63A99-7C5F-D04C-9B37-FA39993AEFF8}" type="pres">
      <dgm:prSet presAssocID="{A72B0C5D-01EE-0B47-B7DF-0B505CBFED4B}" presName="composite" presStyleCnt="0"/>
      <dgm:spPr/>
    </dgm:pt>
    <dgm:pt modelId="{93CFF7CB-96D9-3B45-9789-6460789877E6}" type="pres">
      <dgm:prSet presAssocID="{A72B0C5D-01EE-0B47-B7DF-0B505CBFED4B}" presName="bentUpArrow1" presStyleLbl="alignImgPlace1" presStyleIdx="2" presStyleCnt="4"/>
      <dgm:spPr/>
    </dgm:pt>
    <dgm:pt modelId="{D607EA27-BEB3-4A41-8875-5D5358DBC84A}" type="pres">
      <dgm:prSet presAssocID="{A72B0C5D-01EE-0B47-B7DF-0B505CBFED4B}" presName="ParentText" presStyleLbl="node1" presStyleIdx="2" presStyleCnt="5">
        <dgm:presLayoutVars>
          <dgm:chMax val="1"/>
          <dgm:chPref val="1"/>
          <dgm:bulletEnabled val="1"/>
        </dgm:presLayoutVars>
      </dgm:prSet>
      <dgm:spPr/>
    </dgm:pt>
    <dgm:pt modelId="{56C62754-9360-F94F-9026-D668329D1506}" type="pres">
      <dgm:prSet presAssocID="{A72B0C5D-01EE-0B47-B7DF-0B505CBFED4B}" presName="ChildText" presStyleLbl="revTx" presStyleIdx="2" presStyleCnt="4">
        <dgm:presLayoutVars>
          <dgm:chMax val="0"/>
          <dgm:chPref val="0"/>
          <dgm:bulletEnabled val="1"/>
        </dgm:presLayoutVars>
      </dgm:prSet>
      <dgm:spPr/>
    </dgm:pt>
    <dgm:pt modelId="{966FD099-3370-4147-87EE-3C5D3D6CEC68}" type="pres">
      <dgm:prSet presAssocID="{DB71FE97-1D7C-0E45-A891-A6376A26BA41}" presName="sibTrans" presStyleCnt="0"/>
      <dgm:spPr/>
    </dgm:pt>
    <dgm:pt modelId="{BD830B89-9AC9-8345-AFE0-4441216C192E}" type="pres">
      <dgm:prSet presAssocID="{30605D78-12AD-4147-B351-AA26D63494F5}" presName="composite" presStyleCnt="0"/>
      <dgm:spPr/>
    </dgm:pt>
    <dgm:pt modelId="{0EA9A463-24C1-D64E-A357-B7BFE5BBF75F}" type="pres">
      <dgm:prSet presAssocID="{30605D78-12AD-4147-B351-AA26D63494F5}" presName="bentUpArrow1" presStyleLbl="alignImgPlace1" presStyleIdx="3" presStyleCnt="4"/>
      <dgm:spPr/>
    </dgm:pt>
    <dgm:pt modelId="{CF797A6F-297C-B446-8043-19583590C4CC}" type="pres">
      <dgm:prSet presAssocID="{30605D78-12AD-4147-B351-AA26D63494F5}" presName="ParentText" presStyleLbl="node1" presStyleIdx="3" presStyleCnt="5">
        <dgm:presLayoutVars>
          <dgm:chMax val="1"/>
          <dgm:chPref val="1"/>
          <dgm:bulletEnabled val="1"/>
        </dgm:presLayoutVars>
      </dgm:prSet>
      <dgm:spPr/>
    </dgm:pt>
    <dgm:pt modelId="{2480F2A0-008D-DE40-9F6D-55AFD7F79864}" type="pres">
      <dgm:prSet presAssocID="{30605D78-12AD-4147-B351-AA26D63494F5}" presName="ChildText" presStyleLbl="revTx" presStyleIdx="3" presStyleCnt="4">
        <dgm:presLayoutVars>
          <dgm:chMax val="0"/>
          <dgm:chPref val="0"/>
          <dgm:bulletEnabled val="1"/>
        </dgm:presLayoutVars>
      </dgm:prSet>
      <dgm:spPr/>
    </dgm:pt>
    <dgm:pt modelId="{B0059209-1199-9B40-BF84-AD3C7E3F8C98}" type="pres">
      <dgm:prSet presAssocID="{B827D957-C5B1-B247-9A26-99BFD8A68FDD}" presName="sibTrans" presStyleCnt="0"/>
      <dgm:spPr/>
    </dgm:pt>
    <dgm:pt modelId="{581FC35B-48FC-8C45-8CBE-6AB8229E51F2}" type="pres">
      <dgm:prSet presAssocID="{7D9BBA12-B4F9-7B42-A062-FBF87672FB25}" presName="composite" presStyleCnt="0"/>
      <dgm:spPr/>
    </dgm:pt>
    <dgm:pt modelId="{EB3F4DEB-AD57-5F4A-A78B-93986545C94D}" type="pres">
      <dgm:prSet presAssocID="{7D9BBA12-B4F9-7B42-A062-FBF87672FB25}" presName="ParentText" presStyleLbl="node1" presStyleIdx="4" presStyleCnt="5">
        <dgm:presLayoutVars>
          <dgm:chMax val="1"/>
          <dgm:chPref val="1"/>
          <dgm:bulletEnabled val="1"/>
        </dgm:presLayoutVars>
      </dgm:prSet>
      <dgm:spPr/>
    </dgm:pt>
  </dgm:ptLst>
  <dgm:cxnLst>
    <dgm:cxn modelId="{E0EEE10A-AEB9-FE44-BD22-3D8A448BCF0D}" type="presOf" srcId="{3F8A14E4-4541-A947-A8F1-F82925F5A307}" destId="{10A26D9C-FF82-0145-A0C5-B3BFAEB8546B}" srcOrd="0" destOrd="0" presId="urn:microsoft.com/office/officeart/2005/8/layout/StepDownProcess"/>
    <dgm:cxn modelId="{1D622711-46CB-0742-97AC-4C6A4BE9BE5F}" type="presOf" srcId="{30605D78-12AD-4147-B351-AA26D63494F5}" destId="{CF797A6F-297C-B446-8043-19583590C4CC}" srcOrd="0" destOrd="0" presId="urn:microsoft.com/office/officeart/2005/8/layout/StepDownProcess"/>
    <dgm:cxn modelId="{F7B2901D-FE6C-EE4F-89D8-0007FD71E963}" srcId="{444C26EF-7DD4-DB43-A2A3-85941F249414}" destId="{51183F6F-5606-7844-915A-219BA1469725}" srcOrd="0" destOrd="0" parTransId="{C9807DC7-46F0-BD41-8FCE-59865D7F5E3E}" sibTransId="{C7D0B298-216A-754C-A9CC-5370BA3C6F0A}"/>
    <dgm:cxn modelId="{B95A4134-9023-EB4B-81C6-C116569837B3}" srcId="{444C26EF-7DD4-DB43-A2A3-85941F249414}" destId="{A72B0C5D-01EE-0B47-B7DF-0B505CBFED4B}" srcOrd="2" destOrd="0" parTransId="{756EF904-FAC1-4549-8678-9FF0AA299B01}" sibTransId="{DB71FE97-1D7C-0E45-A891-A6376A26BA41}"/>
    <dgm:cxn modelId="{E3CAAA37-10BA-FD46-98F8-1C7D6AF3B2EC}" srcId="{444C26EF-7DD4-DB43-A2A3-85941F249414}" destId="{30605D78-12AD-4147-B351-AA26D63494F5}" srcOrd="3" destOrd="0" parTransId="{EDCA2593-82A3-7644-BB45-413094CAEF3E}" sibTransId="{B827D957-C5B1-B247-9A26-99BFD8A68FDD}"/>
    <dgm:cxn modelId="{81C5455F-6285-D34B-B215-EB2C9401C14A}" type="presOf" srcId="{A72B0C5D-01EE-0B47-B7DF-0B505CBFED4B}" destId="{D607EA27-BEB3-4A41-8875-5D5358DBC84A}" srcOrd="0" destOrd="0" presId="urn:microsoft.com/office/officeart/2005/8/layout/StepDownProcess"/>
    <dgm:cxn modelId="{D8AD1542-1584-0941-9CA0-D99D5EBE0436}" srcId="{444C26EF-7DD4-DB43-A2A3-85941F249414}" destId="{7D9BBA12-B4F9-7B42-A062-FBF87672FB25}" srcOrd="4" destOrd="0" parTransId="{8DFCBC0B-CE65-0B4C-8346-4EB9A2BDE36A}" sibTransId="{54E80AFE-941F-CE46-B325-9B5D97EC4939}"/>
    <dgm:cxn modelId="{5D01D454-F931-664E-B66F-598A748F3A15}" type="presOf" srcId="{7D9BBA12-B4F9-7B42-A062-FBF87672FB25}" destId="{EB3F4DEB-AD57-5F4A-A78B-93986545C94D}" srcOrd="0" destOrd="0" presId="urn:microsoft.com/office/officeart/2005/8/layout/StepDownProcess"/>
    <dgm:cxn modelId="{01B2CA76-71A4-B441-883A-E0DE32E85B3A}" srcId="{30605D78-12AD-4147-B351-AA26D63494F5}" destId="{D11279E1-6BAC-3F45-AAF5-19358BD5D805}" srcOrd="0" destOrd="0" parTransId="{A79F858D-C3EE-724E-9D59-B357706BF219}" sibTransId="{41A83B83-4096-DB4A-A21B-0BBFFE810438}"/>
    <dgm:cxn modelId="{6B9AE189-6EB3-CE4E-8C69-0DABC681350F}" srcId="{51183F6F-5606-7844-915A-219BA1469725}" destId="{24B5FE1A-32A4-8244-90D7-D68717932D08}" srcOrd="0" destOrd="0" parTransId="{1E32F600-32B0-9E46-AB9D-BDCC276B71DB}" sibTransId="{21EC61A4-F8ED-5A42-9032-4293D2551E3B}"/>
    <dgm:cxn modelId="{16D9A18A-40C3-274B-8DA2-2DF9E531F847}" srcId="{444C26EF-7DD4-DB43-A2A3-85941F249414}" destId="{30474FEF-288B-9F42-93C7-CCA9FEC83402}" srcOrd="1" destOrd="0" parTransId="{9F857A49-B30F-1943-A4B2-109E0E837F9D}" sibTransId="{EF716B96-C3CA-8C46-BCDA-BBF85575DF47}"/>
    <dgm:cxn modelId="{4236019C-D5ED-7C43-9D83-FB97F2C8DE22}" type="presOf" srcId="{24B5FE1A-32A4-8244-90D7-D68717932D08}" destId="{1E0A0FC2-4179-344A-90B2-191BF6113AD8}" srcOrd="0" destOrd="0" presId="urn:microsoft.com/office/officeart/2005/8/layout/StepDownProcess"/>
    <dgm:cxn modelId="{B899AB9C-E862-7041-A5C2-D4974CBCD4BE}" type="presOf" srcId="{30474FEF-288B-9F42-93C7-CCA9FEC83402}" destId="{3D65612D-AD53-0B44-9DDF-0D64BE569811}" srcOrd="0" destOrd="0" presId="urn:microsoft.com/office/officeart/2005/8/layout/StepDownProcess"/>
    <dgm:cxn modelId="{89F15ABF-7B8B-714A-A193-1F1FB2C745DD}" type="presOf" srcId="{8EB66BCE-BE11-9046-90E3-37E24D2203A2}" destId="{56C62754-9360-F94F-9026-D668329D1506}" srcOrd="0" destOrd="0" presId="urn:microsoft.com/office/officeart/2005/8/layout/StepDownProcess"/>
    <dgm:cxn modelId="{7383A5CE-235F-2B47-B2DA-489300ABD142}" type="presOf" srcId="{444C26EF-7DD4-DB43-A2A3-85941F249414}" destId="{6E1B04C2-8023-2144-A960-17C7F280F4AA}" srcOrd="0" destOrd="0" presId="urn:microsoft.com/office/officeart/2005/8/layout/StepDownProcess"/>
    <dgm:cxn modelId="{62DF9ED8-A96A-6245-B127-4CB4E235587C}" type="presOf" srcId="{D11279E1-6BAC-3F45-AAF5-19358BD5D805}" destId="{2480F2A0-008D-DE40-9F6D-55AFD7F79864}" srcOrd="0" destOrd="0" presId="urn:microsoft.com/office/officeart/2005/8/layout/StepDownProcess"/>
    <dgm:cxn modelId="{6C83EDDE-CB5D-8A44-99F4-42350B474E09}" type="presOf" srcId="{51183F6F-5606-7844-915A-219BA1469725}" destId="{ED3DAC3A-BE4E-6048-89AB-514B852FE29B}" srcOrd="0" destOrd="0" presId="urn:microsoft.com/office/officeart/2005/8/layout/StepDownProcess"/>
    <dgm:cxn modelId="{2BD83DDF-A27D-D848-89D8-BE4F6E6E7BB7}" srcId="{A72B0C5D-01EE-0B47-B7DF-0B505CBFED4B}" destId="{8EB66BCE-BE11-9046-90E3-37E24D2203A2}" srcOrd="0" destOrd="0" parTransId="{A6C1A5F2-D200-0A4D-9965-9067A6303F69}" sibTransId="{44D51AFB-A46D-C246-A1B8-CA1DE4CB069C}"/>
    <dgm:cxn modelId="{343D1FFE-31EA-D347-A85A-059A4B7D39A4}" srcId="{30474FEF-288B-9F42-93C7-CCA9FEC83402}" destId="{3F8A14E4-4541-A947-A8F1-F82925F5A307}" srcOrd="0" destOrd="0" parTransId="{C7A023AE-8E46-BE44-9AAD-161AB972D83D}" sibTransId="{06E5B5E9-0F06-FC44-9AD6-F1CD47E3D377}"/>
    <dgm:cxn modelId="{82E98181-61FD-1E49-B7C0-5F5DC9627F62}" type="presParOf" srcId="{6E1B04C2-8023-2144-A960-17C7F280F4AA}" destId="{4CB92A55-5CA1-1447-9A00-29BD32E14D27}" srcOrd="0" destOrd="0" presId="urn:microsoft.com/office/officeart/2005/8/layout/StepDownProcess"/>
    <dgm:cxn modelId="{949278A4-7B09-AF40-86F0-F14164D85856}" type="presParOf" srcId="{4CB92A55-5CA1-1447-9A00-29BD32E14D27}" destId="{41953549-2252-4341-A438-A9BC6A83C873}" srcOrd="0" destOrd="0" presId="urn:microsoft.com/office/officeart/2005/8/layout/StepDownProcess"/>
    <dgm:cxn modelId="{5807FDE5-539B-0A43-8AEA-F76060A81137}" type="presParOf" srcId="{4CB92A55-5CA1-1447-9A00-29BD32E14D27}" destId="{ED3DAC3A-BE4E-6048-89AB-514B852FE29B}" srcOrd="1" destOrd="0" presId="urn:microsoft.com/office/officeart/2005/8/layout/StepDownProcess"/>
    <dgm:cxn modelId="{7B0A1FB4-DE74-264F-AFAD-5C339B11BE3E}" type="presParOf" srcId="{4CB92A55-5CA1-1447-9A00-29BD32E14D27}" destId="{1E0A0FC2-4179-344A-90B2-191BF6113AD8}" srcOrd="2" destOrd="0" presId="urn:microsoft.com/office/officeart/2005/8/layout/StepDownProcess"/>
    <dgm:cxn modelId="{20E8F837-0A46-4740-9C5C-75262E7868E2}" type="presParOf" srcId="{6E1B04C2-8023-2144-A960-17C7F280F4AA}" destId="{B78CBFA3-4FD7-B249-8104-81CF8614D4D0}" srcOrd="1" destOrd="0" presId="urn:microsoft.com/office/officeart/2005/8/layout/StepDownProcess"/>
    <dgm:cxn modelId="{222D5486-1DD3-B440-A114-96BA28DC879F}" type="presParOf" srcId="{6E1B04C2-8023-2144-A960-17C7F280F4AA}" destId="{8A832342-6AC1-BF4C-B49B-61DD0FC58905}" srcOrd="2" destOrd="0" presId="urn:microsoft.com/office/officeart/2005/8/layout/StepDownProcess"/>
    <dgm:cxn modelId="{2B59C6D9-D97B-5F44-A8F0-2B220DC1B8A2}" type="presParOf" srcId="{8A832342-6AC1-BF4C-B49B-61DD0FC58905}" destId="{F66EA7F9-FB24-1B4C-A320-FDC2F585CE18}" srcOrd="0" destOrd="0" presId="urn:microsoft.com/office/officeart/2005/8/layout/StepDownProcess"/>
    <dgm:cxn modelId="{320AD644-9535-FC4C-89F0-48316F8E7948}" type="presParOf" srcId="{8A832342-6AC1-BF4C-B49B-61DD0FC58905}" destId="{3D65612D-AD53-0B44-9DDF-0D64BE569811}" srcOrd="1" destOrd="0" presId="urn:microsoft.com/office/officeart/2005/8/layout/StepDownProcess"/>
    <dgm:cxn modelId="{1820F3CF-FCAC-D548-8B4F-B9B34F0731DD}" type="presParOf" srcId="{8A832342-6AC1-BF4C-B49B-61DD0FC58905}" destId="{10A26D9C-FF82-0145-A0C5-B3BFAEB8546B}" srcOrd="2" destOrd="0" presId="urn:microsoft.com/office/officeart/2005/8/layout/StepDownProcess"/>
    <dgm:cxn modelId="{3B6EC272-16E3-9347-8F17-E50E184E4FA6}" type="presParOf" srcId="{6E1B04C2-8023-2144-A960-17C7F280F4AA}" destId="{8FBF0BF2-027E-8747-9BBD-2C9B13CB9429}" srcOrd="3" destOrd="0" presId="urn:microsoft.com/office/officeart/2005/8/layout/StepDownProcess"/>
    <dgm:cxn modelId="{873D23AA-15FF-F14F-9AF4-F3A5B8CE0052}" type="presParOf" srcId="{6E1B04C2-8023-2144-A960-17C7F280F4AA}" destId="{E2F63A99-7C5F-D04C-9B37-FA39993AEFF8}" srcOrd="4" destOrd="0" presId="urn:microsoft.com/office/officeart/2005/8/layout/StepDownProcess"/>
    <dgm:cxn modelId="{0EEB91B4-A6A2-114D-AAC2-22D9AC3CF6A8}" type="presParOf" srcId="{E2F63A99-7C5F-D04C-9B37-FA39993AEFF8}" destId="{93CFF7CB-96D9-3B45-9789-6460789877E6}" srcOrd="0" destOrd="0" presId="urn:microsoft.com/office/officeart/2005/8/layout/StepDownProcess"/>
    <dgm:cxn modelId="{9F2CD011-6DFA-2A46-921E-1C2DCA968ACD}" type="presParOf" srcId="{E2F63A99-7C5F-D04C-9B37-FA39993AEFF8}" destId="{D607EA27-BEB3-4A41-8875-5D5358DBC84A}" srcOrd="1" destOrd="0" presId="urn:microsoft.com/office/officeart/2005/8/layout/StepDownProcess"/>
    <dgm:cxn modelId="{7C227B47-29D8-0646-9F60-9A51FE453CCD}" type="presParOf" srcId="{E2F63A99-7C5F-D04C-9B37-FA39993AEFF8}" destId="{56C62754-9360-F94F-9026-D668329D1506}" srcOrd="2" destOrd="0" presId="urn:microsoft.com/office/officeart/2005/8/layout/StepDownProcess"/>
    <dgm:cxn modelId="{EDB8F2E3-D8E2-D844-B799-2ECA33AD3DDE}" type="presParOf" srcId="{6E1B04C2-8023-2144-A960-17C7F280F4AA}" destId="{966FD099-3370-4147-87EE-3C5D3D6CEC68}" srcOrd="5" destOrd="0" presId="urn:microsoft.com/office/officeart/2005/8/layout/StepDownProcess"/>
    <dgm:cxn modelId="{32A5A744-F379-494C-A199-BB3863DB4CFE}" type="presParOf" srcId="{6E1B04C2-8023-2144-A960-17C7F280F4AA}" destId="{BD830B89-9AC9-8345-AFE0-4441216C192E}" srcOrd="6" destOrd="0" presId="urn:microsoft.com/office/officeart/2005/8/layout/StepDownProcess"/>
    <dgm:cxn modelId="{59C9ED37-623E-2E40-B301-48EE026FE54F}" type="presParOf" srcId="{BD830B89-9AC9-8345-AFE0-4441216C192E}" destId="{0EA9A463-24C1-D64E-A357-B7BFE5BBF75F}" srcOrd="0" destOrd="0" presId="urn:microsoft.com/office/officeart/2005/8/layout/StepDownProcess"/>
    <dgm:cxn modelId="{5BE616C3-C6DD-0143-90C9-B77B2D4109A6}" type="presParOf" srcId="{BD830B89-9AC9-8345-AFE0-4441216C192E}" destId="{CF797A6F-297C-B446-8043-19583590C4CC}" srcOrd="1" destOrd="0" presId="urn:microsoft.com/office/officeart/2005/8/layout/StepDownProcess"/>
    <dgm:cxn modelId="{5A8694F1-05DD-B742-B534-2E7674373375}" type="presParOf" srcId="{BD830B89-9AC9-8345-AFE0-4441216C192E}" destId="{2480F2A0-008D-DE40-9F6D-55AFD7F79864}" srcOrd="2" destOrd="0" presId="urn:microsoft.com/office/officeart/2005/8/layout/StepDownProcess"/>
    <dgm:cxn modelId="{743AA17C-EB8D-634D-8C44-13A08F2E55F8}" type="presParOf" srcId="{6E1B04C2-8023-2144-A960-17C7F280F4AA}" destId="{B0059209-1199-9B40-BF84-AD3C7E3F8C98}" srcOrd="7" destOrd="0" presId="urn:microsoft.com/office/officeart/2005/8/layout/StepDownProcess"/>
    <dgm:cxn modelId="{64A29B63-CA1F-D840-8BAF-56E5F927FB10}" type="presParOf" srcId="{6E1B04C2-8023-2144-A960-17C7F280F4AA}" destId="{581FC35B-48FC-8C45-8CBE-6AB8229E51F2}" srcOrd="8" destOrd="0" presId="urn:microsoft.com/office/officeart/2005/8/layout/StepDownProcess"/>
    <dgm:cxn modelId="{FBE7B2A2-BEDF-4E4D-8F62-6996E088CE00}" type="presParOf" srcId="{581FC35B-48FC-8C45-8CBE-6AB8229E51F2}" destId="{EB3F4DEB-AD57-5F4A-A78B-93986545C94D}"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19ECAD-693B-4356-964F-8018E143ECA3}"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6773A077-2327-4F14-A1AD-471B6B1E2E50}">
      <dgm:prSet custT="1"/>
      <dgm:spPr/>
      <dgm:t>
        <a:bodyPr/>
        <a:lstStyle/>
        <a:p>
          <a:r>
            <a:rPr lang="en-US" sz="2000" i="1" dirty="0">
              <a:latin typeface="Times" panose="02020603050405020304" pitchFamily="18" charset="0"/>
              <a:cs typeface="Times" panose="02020603050405020304" pitchFamily="18" charset="0"/>
            </a:rPr>
            <a:t>Pattern matching</a:t>
          </a:r>
          <a:r>
            <a:rPr lang="en-US" sz="2000" dirty="0">
              <a:latin typeface="Times" panose="02020603050405020304" pitchFamily="18" charset="0"/>
              <a:cs typeface="Times" panose="02020603050405020304" pitchFamily="18" charset="0"/>
            </a:rPr>
            <a:t> is </a:t>
          </a:r>
          <a:r>
            <a:rPr lang="en-US" sz="2000" b="0" i="0" dirty="0">
              <a:latin typeface="Times" panose="02020603050405020304" pitchFamily="18" charset="0"/>
              <a:cs typeface="Times" panose="02020603050405020304" pitchFamily="18" charset="0"/>
            </a:rPr>
            <a:t>the checking and locating of specific sequences of data of some pattern among raw data or a sequence of tokens.</a:t>
          </a:r>
          <a:endParaRPr lang="en-US" sz="2000" dirty="0">
            <a:latin typeface="Times" panose="02020603050405020304" pitchFamily="18" charset="0"/>
            <a:cs typeface="Times" panose="02020603050405020304" pitchFamily="18" charset="0"/>
          </a:endParaRPr>
        </a:p>
      </dgm:t>
    </dgm:pt>
    <dgm:pt modelId="{96715EDC-48D8-4E59-9229-37FC1C8CED8A}" type="parTrans" cxnId="{0FB6BE29-D78D-450E-A909-782AE8E2FE63}">
      <dgm:prSet/>
      <dgm:spPr/>
      <dgm:t>
        <a:bodyPr/>
        <a:lstStyle/>
        <a:p>
          <a:endParaRPr lang="en-US"/>
        </a:p>
      </dgm:t>
    </dgm:pt>
    <dgm:pt modelId="{6ED6024E-0E65-4D1C-9AFC-EE6A561DA9FF}" type="sibTrans" cxnId="{0FB6BE29-D78D-450E-A909-782AE8E2FE63}">
      <dgm:prSet/>
      <dgm:spPr/>
      <dgm:t>
        <a:bodyPr/>
        <a:lstStyle/>
        <a:p>
          <a:endParaRPr lang="en-US"/>
        </a:p>
      </dgm:t>
    </dgm:pt>
    <dgm:pt modelId="{245D09E0-4F44-492B-B48C-BA56F390B774}">
      <dgm:prSet custT="1"/>
      <dgm:spPr/>
      <dgm:t>
        <a:bodyPr/>
        <a:lstStyle/>
        <a:p>
          <a:r>
            <a:rPr lang="en-US" sz="2000" dirty="0">
              <a:latin typeface="Times" panose="02020603050405020304" pitchFamily="18" charset="0"/>
              <a:cs typeface="Times" panose="02020603050405020304" pitchFamily="18" charset="0"/>
            </a:rPr>
            <a:t>The </a:t>
          </a:r>
          <a:r>
            <a:rPr lang="en-US" sz="2000" b="1" dirty="0">
              <a:latin typeface="Times" panose="02020603050405020304" pitchFamily="18" charset="0"/>
              <a:cs typeface="Times" panose="02020603050405020304" pitchFamily="18" charset="0"/>
            </a:rPr>
            <a:t>Java Regex</a:t>
          </a:r>
          <a:r>
            <a:rPr lang="en-US" sz="2000" dirty="0">
              <a:latin typeface="Times" panose="02020603050405020304" pitchFamily="18" charset="0"/>
              <a:cs typeface="Times" panose="02020603050405020304" pitchFamily="18" charset="0"/>
            </a:rPr>
            <a:t> package is the Java Regular Expression API, to </a:t>
          </a:r>
          <a:r>
            <a:rPr lang="en-US" sz="2000" i="1" dirty="0">
              <a:latin typeface="Times" panose="02020603050405020304" pitchFamily="18" charset="0"/>
              <a:cs typeface="Times" panose="02020603050405020304" pitchFamily="18" charset="0"/>
            </a:rPr>
            <a:t>define a pattern for searching.</a:t>
          </a:r>
          <a:endParaRPr lang="en-US" sz="2000" dirty="0">
            <a:latin typeface="Times" panose="02020603050405020304" pitchFamily="18" charset="0"/>
            <a:cs typeface="Times" panose="02020603050405020304" pitchFamily="18" charset="0"/>
          </a:endParaRPr>
        </a:p>
      </dgm:t>
    </dgm:pt>
    <dgm:pt modelId="{2987E587-B4A2-473E-A0B3-E3199CED72AE}" type="parTrans" cxnId="{72CA3029-6D68-4450-9516-286ED55C81D4}">
      <dgm:prSet/>
      <dgm:spPr/>
      <dgm:t>
        <a:bodyPr/>
        <a:lstStyle/>
        <a:p>
          <a:endParaRPr lang="en-US"/>
        </a:p>
      </dgm:t>
    </dgm:pt>
    <dgm:pt modelId="{C6317315-8DA5-4DAA-A928-97757BE1F8B6}" type="sibTrans" cxnId="{72CA3029-6D68-4450-9516-286ED55C81D4}">
      <dgm:prSet/>
      <dgm:spPr/>
      <dgm:t>
        <a:bodyPr/>
        <a:lstStyle/>
        <a:p>
          <a:endParaRPr lang="en-US"/>
        </a:p>
      </dgm:t>
    </dgm:pt>
    <dgm:pt modelId="{7DAB3D7C-8FBF-4B8C-A62F-55BE1F12B582}">
      <dgm:prSet custT="1"/>
      <dgm:spPr/>
      <dgm:t>
        <a:bodyPr/>
        <a:lstStyle/>
        <a:p>
          <a:r>
            <a:rPr lang="en-US" sz="2000" dirty="0">
              <a:latin typeface="Times" panose="02020603050405020304" pitchFamily="18" charset="0"/>
              <a:cs typeface="Times" panose="02020603050405020304" pitchFamily="18" charset="0"/>
            </a:rPr>
            <a:t>A Regex is used to find website URL and also to find words in the text files.</a:t>
          </a:r>
        </a:p>
      </dgm:t>
    </dgm:pt>
    <dgm:pt modelId="{6FC1C754-7A18-48EF-B556-A5B375D06ADB}" type="parTrans" cxnId="{616EF304-9E2A-46C2-9D2C-29ECA2D3BBA0}">
      <dgm:prSet/>
      <dgm:spPr/>
      <dgm:t>
        <a:bodyPr/>
        <a:lstStyle/>
        <a:p>
          <a:endParaRPr lang="en-US"/>
        </a:p>
      </dgm:t>
    </dgm:pt>
    <dgm:pt modelId="{7DBF56D0-99A1-4C8F-914B-A802C9CC7E96}" type="sibTrans" cxnId="{616EF304-9E2A-46C2-9D2C-29ECA2D3BBA0}">
      <dgm:prSet/>
      <dgm:spPr/>
      <dgm:t>
        <a:bodyPr/>
        <a:lstStyle/>
        <a:p>
          <a:endParaRPr lang="en-US"/>
        </a:p>
      </dgm:t>
    </dgm:pt>
    <dgm:pt modelId="{9EFE7141-1672-496A-90D0-491211A3D50C}">
      <dgm:prSet phldr="0" custT="1"/>
      <dgm:spPr/>
      <dgm:t>
        <a:bodyPr/>
        <a:lstStyle/>
        <a:p>
          <a:pPr rtl="0"/>
          <a:r>
            <a:rPr lang="en-US" sz="2000" dirty="0">
              <a:latin typeface="Times" panose="02020603050405020304" pitchFamily="18" charset="0"/>
              <a:cs typeface="Times" panose="02020603050405020304" pitchFamily="18" charset="0"/>
            </a:rPr>
            <a:t>Pattern Matching in Java is referred as Regular expression, which is widely used to search, edit and manipulate text.</a:t>
          </a:r>
        </a:p>
      </dgm:t>
    </dgm:pt>
    <dgm:pt modelId="{B87D7766-2D73-422C-B332-C4868A267185}" type="parTrans" cxnId="{C5D590B3-38B5-4249-A24F-7ECD9D28C1F6}">
      <dgm:prSet/>
      <dgm:spPr/>
      <dgm:t>
        <a:bodyPr/>
        <a:lstStyle/>
        <a:p>
          <a:endParaRPr lang="en-US"/>
        </a:p>
      </dgm:t>
    </dgm:pt>
    <dgm:pt modelId="{C2829E99-24BC-4C23-8294-9C1336DF6A69}" type="sibTrans" cxnId="{C5D590B3-38B5-4249-A24F-7ECD9D28C1F6}">
      <dgm:prSet/>
      <dgm:spPr/>
      <dgm:t>
        <a:bodyPr/>
        <a:lstStyle/>
        <a:p>
          <a:endParaRPr lang="en-US"/>
        </a:p>
      </dgm:t>
    </dgm:pt>
    <dgm:pt modelId="{0F7B5A42-AC78-4966-AFB9-0B8D5D073D70}" type="pres">
      <dgm:prSet presAssocID="{D919ECAD-693B-4356-964F-8018E143ECA3}" presName="vert0" presStyleCnt="0">
        <dgm:presLayoutVars>
          <dgm:dir/>
          <dgm:animOne val="branch"/>
          <dgm:animLvl val="lvl"/>
        </dgm:presLayoutVars>
      </dgm:prSet>
      <dgm:spPr/>
    </dgm:pt>
    <dgm:pt modelId="{1F869635-A8DE-4D7B-A4E2-731FA0878113}" type="pres">
      <dgm:prSet presAssocID="{6773A077-2327-4F14-A1AD-471B6B1E2E50}" presName="thickLine" presStyleLbl="alignNode1" presStyleIdx="0" presStyleCnt="4"/>
      <dgm:spPr/>
    </dgm:pt>
    <dgm:pt modelId="{0D89EB0E-188C-4E73-8E6E-28F45C910123}" type="pres">
      <dgm:prSet presAssocID="{6773A077-2327-4F14-A1AD-471B6B1E2E50}" presName="horz1" presStyleCnt="0"/>
      <dgm:spPr/>
    </dgm:pt>
    <dgm:pt modelId="{C3B43667-826D-4DD8-8701-CBFB919EA457}" type="pres">
      <dgm:prSet presAssocID="{6773A077-2327-4F14-A1AD-471B6B1E2E50}" presName="tx1" presStyleLbl="revTx" presStyleIdx="0" presStyleCnt="4"/>
      <dgm:spPr/>
    </dgm:pt>
    <dgm:pt modelId="{64C4FD95-133E-47DB-9442-AD3FFB78201F}" type="pres">
      <dgm:prSet presAssocID="{6773A077-2327-4F14-A1AD-471B6B1E2E50}" presName="vert1" presStyleCnt="0"/>
      <dgm:spPr/>
    </dgm:pt>
    <dgm:pt modelId="{6025D4A2-88D5-409A-B0E8-888423242E18}" type="pres">
      <dgm:prSet presAssocID="{9EFE7141-1672-496A-90D0-491211A3D50C}" presName="thickLine" presStyleLbl="alignNode1" presStyleIdx="1" presStyleCnt="4"/>
      <dgm:spPr/>
    </dgm:pt>
    <dgm:pt modelId="{620A1EA0-5028-46CA-B744-412030297199}" type="pres">
      <dgm:prSet presAssocID="{9EFE7141-1672-496A-90D0-491211A3D50C}" presName="horz1" presStyleCnt="0"/>
      <dgm:spPr/>
    </dgm:pt>
    <dgm:pt modelId="{C9288C23-C006-4593-AC23-CEB831A767AD}" type="pres">
      <dgm:prSet presAssocID="{9EFE7141-1672-496A-90D0-491211A3D50C}" presName="tx1" presStyleLbl="revTx" presStyleIdx="1" presStyleCnt="4"/>
      <dgm:spPr/>
    </dgm:pt>
    <dgm:pt modelId="{31E861B2-5F16-49AE-AEE3-7DC5E7C6A2C0}" type="pres">
      <dgm:prSet presAssocID="{9EFE7141-1672-496A-90D0-491211A3D50C}" presName="vert1" presStyleCnt="0"/>
      <dgm:spPr/>
    </dgm:pt>
    <dgm:pt modelId="{4DAFD4BF-F84F-4876-89AD-3553E15B3306}" type="pres">
      <dgm:prSet presAssocID="{245D09E0-4F44-492B-B48C-BA56F390B774}" presName="thickLine" presStyleLbl="alignNode1" presStyleIdx="2" presStyleCnt="4"/>
      <dgm:spPr/>
    </dgm:pt>
    <dgm:pt modelId="{FD989D38-9D1E-49ED-AA33-76A950204ECB}" type="pres">
      <dgm:prSet presAssocID="{245D09E0-4F44-492B-B48C-BA56F390B774}" presName="horz1" presStyleCnt="0"/>
      <dgm:spPr/>
    </dgm:pt>
    <dgm:pt modelId="{AEE8588A-B470-439A-92AC-2E8A7845E117}" type="pres">
      <dgm:prSet presAssocID="{245D09E0-4F44-492B-B48C-BA56F390B774}" presName="tx1" presStyleLbl="revTx" presStyleIdx="2" presStyleCnt="4"/>
      <dgm:spPr/>
    </dgm:pt>
    <dgm:pt modelId="{1B3A624D-11EB-46DE-9FF3-E92FF0EAE5C5}" type="pres">
      <dgm:prSet presAssocID="{245D09E0-4F44-492B-B48C-BA56F390B774}" presName="vert1" presStyleCnt="0"/>
      <dgm:spPr/>
    </dgm:pt>
    <dgm:pt modelId="{2FBB60BA-307C-4382-A3E1-1451FF6295CE}" type="pres">
      <dgm:prSet presAssocID="{7DAB3D7C-8FBF-4B8C-A62F-55BE1F12B582}" presName="thickLine" presStyleLbl="alignNode1" presStyleIdx="3" presStyleCnt="4"/>
      <dgm:spPr/>
    </dgm:pt>
    <dgm:pt modelId="{10BB9A37-D979-42EA-A419-CE6809584FDB}" type="pres">
      <dgm:prSet presAssocID="{7DAB3D7C-8FBF-4B8C-A62F-55BE1F12B582}" presName="horz1" presStyleCnt="0"/>
      <dgm:spPr/>
    </dgm:pt>
    <dgm:pt modelId="{1CCAEB14-4109-4653-BFCD-DB296F0C2C00}" type="pres">
      <dgm:prSet presAssocID="{7DAB3D7C-8FBF-4B8C-A62F-55BE1F12B582}" presName="tx1" presStyleLbl="revTx" presStyleIdx="3" presStyleCnt="4"/>
      <dgm:spPr/>
    </dgm:pt>
    <dgm:pt modelId="{1C9B0F9F-5AA8-49E5-82A0-44313C9C1D43}" type="pres">
      <dgm:prSet presAssocID="{7DAB3D7C-8FBF-4B8C-A62F-55BE1F12B582}" presName="vert1" presStyleCnt="0"/>
      <dgm:spPr/>
    </dgm:pt>
  </dgm:ptLst>
  <dgm:cxnLst>
    <dgm:cxn modelId="{616EF304-9E2A-46C2-9D2C-29ECA2D3BBA0}" srcId="{D919ECAD-693B-4356-964F-8018E143ECA3}" destId="{7DAB3D7C-8FBF-4B8C-A62F-55BE1F12B582}" srcOrd="3" destOrd="0" parTransId="{6FC1C754-7A18-48EF-B556-A5B375D06ADB}" sibTransId="{7DBF56D0-99A1-4C8F-914B-A802C9CC7E96}"/>
    <dgm:cxn modelId="{72CA3029-6D68-4450-9516-286ED55C81D4}" srcId="{D919ECAD-693B-4356-964F-8018E143ECA3}" destId="{245D09E0-4F44-492B-B48C-BA56F390B774}" srcOrd="2" destOrd="0" parTransId="{2987E587-B4A2-473E-A0B3-E3199CED72AE}" sibTransId="{C6317315-8DA5-4DAA-A928-97757BE1F8B6}"/>
    <dgm:cxn modelId="{0FB6BE29-D78D-450E-A909-782AE8E2FE63}" srcId="{D919ECAD-693B-4356-964F-8018E143ECA3}" destId="{6773A077-2327-4F14-A1AD-471B6B1E2E50}" srcOrd="0" destOrd="0" parTransId="{96715EDC-48D8-4E59-9229-37FC1C8CED8A}" sibTransId="{6ED6024E-0E65-4D1C-9AFC-EE6A561DA9FF}"/>
    <dgm:cxn modelId="{784ACF76-754F-4E39-B561-996E6AFA2B58}" type="presOf" srcId="{7DAB3D7C-8FBF-4B8C-A62F-55BE1F12B582}" destId="{1CCAEB14-4109-4653-BFCD-DB296F0C2C00}" srcOrd="0" destOrd="0" presId="urn:microsoft.com/office/officeart/2008/layout/LinedList"/>
    <dgm:cxn modelId="{31D9519A-E468-4ABF-A9EF-3C6F90DC7373}" type="presOf" srcId="{245D09E0-4F44-492B-B48C-BA56F390B774}" destId="{AEE8588A-B470-439A-92AC-2E8A7845E117}" srcOrd="0" destOrd="0" presId="urn:microsoft.com/office/officeart/2008/layout/LinedList"/>
    <dgm:cxn modelId="{C5D590B3-38B5-4249-A24F-7ECD9D28C1F6}" srcId="{D919ECAD-693B-4356-964F-8018E143ECA3}" destId="{9EFE7141-1672-496A-90D0-491211A3D50C}" srcOrd="1" destOrd="0" parTransId="{B87D7766-2D73-422C-B332-C4868A267185}" sibTransId="{C2829E99-24BC-4C23-8294-9C1336DF6A69}"/>
    <dgm:cxn modelId="{B4E543B8-29FF-4B71-B0D6-7917B63F98E0}" type="presOf" srcId="{6773A077-2327-4F14-A1AD-471B6B1E2E50}" destId="{C3B43667-826D-4DD8-8701-CBFB919EA457}" srcOrd="0" destOrd="0" presId="urn:microsoft.com/office/officeart/2008/layout/LinedList"/>
    <dgm:cxn modelId="{F42F60D5-875B-4D00-8EEB-019ABB1CFF12}" type="presOf" srcId="{D919ECAD-693B-4356-964F-8018E143ECA3}" destId="{0F7B5A42-AC78-4966-AFB9-0B8D5D073D70}" srcOrd="0" destOrd="0" presId="urn:microsoft.com/office/officeart/2008/layout/LinedList"/>
    <dgm:cxn modelId="{6572B6E6-0A85-4154-8ECE-2F16BD535BC2}" type="presOf" srcId="{9EFE7141-1672-496A-90D0-491211A3D50C}" destId="{C9288C23-C006-4593-AC23-CEB831A767AD}" srcOrd="0" destOrd="0" presId="urn:microsoft.com/office/officeart/2008/layout/LinedList"/>
    <dgm:cxn modelId="{D46F1F18-1210-47AA-AD65-A095EF0BE66D}" type="presParOf" srcId="{0F7B5A42-AC78-4966-AFB9-0B8D5D073D70}" destId="{1F869635-A8DE-4D7B-A4E2-731FA0878113}" srcOrd="0" destOrd="0" presId="urn:microsoft.com/office/officeart/2008/layout/LinedList"/>
    <dgm:cxn modelId="{54C97707-4C4E-4954-B9A0-61B62BA80D58}" type="presParOf" srcId="{0F7B5A42-AC78-4966-AFB9-0B8D5D073D70}" destId="{0D89EB0E-188C-4E73-8E6E-28F45C910123}" srcOrd="1" destOrd="0" presId="urn:microsoft.com/office/officeart/2008/layout/LinedList"/>
    <dgm:cxn modelId="{B066C0B7-9365-4231-812B-868F760CFE2D}" type="presParOf" srcId="{0D89EB0E-188C-4E73-8E6E-28F45C910123}" destId="{C3B43667-826D-4DD8-8701-CBFB919EA457}" srcOrd="0" destOrd="0" presId="urn:microsoft.com/office/officeart/2008/layout/LinedList"/>
    <dgm:cxn modelId="{6F8164D7-2BB6-474C-AAF8-D246B0230CFA}" type="presParOf" srcId="{0D89EB0E-188C-4E73-8E6E-28F45C910123}" destId="{64C4FD95-133E-47DB-9442-AD3FFB78201F}" srcOrd="1" destOrd="0" presId="urn:microsoft.com/office/officeart/2008/layout/LinedList"/>
    <dgm:cxn modelId="{04D155D2-649F-4F6F-8810-85596AFBFF86}" type="presParOf" srcId="{0F7B5A42-AC78-4966-AFB9-0B8D5D073D70}" destId="{6025D4A2-88D5-409A-B0E8-888423242E18}" srcOrd="2" destOrd="0" presId="urn:microsoft.com/office/officeart/2008/layout/LinedList"/>
    <dgm:cxn modelId="{254725EE-8689-4E88-BB4D-891A53A95E07}" type="presParOf" srcId="{0F7B5A42-AC78-4966-AFB9-0B8D5D073D70}" destId="{620A1EA0-5028-46CA-B744-412030297199}" srcOrd="3" destOrd="0" presId="urn:microsoft.com/office/officeart/2008/layout/LinedList"/>
    <dgm:cxn modelId="{42562DB1-DDF7-42F9-869A-3B65CE875AAB}" type="presParOf" srcId="{620A1EA0-5028-46CA-B744-412030297199}" destId="{C9288C23-C006-4593-AC23-CEB831A767AD}" srcOrd="0" destOrd="0" presId="urn:microsoft.com/office/officeart/2008/layout/LinedList"/>
    <dgm:cxn modelId="{407433E0-F3B5-40E3-B7B7-C757F214C8F4}" type="presParOf" srcId="{620A1EA0-5028-46CA-B744-412030297199}" destId="{31E861B2-5F16-49AE-AEE3-7DC5E7C6A2C0}" srcOrd="1" destOrd="0" presId="urn:microsoft.com/office/officeart/2008/layout/LinedList"/>
    <dgm:cxn modelId="{30A617F3-1BDA-4A61-9F45-EFE4FCF1697B}" type="presParOf" srcId="{0F7B5A42-AC78-4966-AFB9-0B8D5D073D70}" destId="{4DAFD4BF-F84F-4876-89AD-3553E15B3306}" srcOrd="4" destOrd="0" presId="urn:microsoft.com/office/officeart/2008/layout/LinedList"/>
    <dgm:cxn modelId="{1202FF3E-C8DC-4D02-8460-A58E407B6376}" type="presParOf" srcId="{0F7B5A42-AC78-4966-AFB9-0B8D5D073D70}" destId="{FD989D38-9D1E-49ED-AA33-76A950204ECB}" srcOrd="5" destOrd="0" presId="urn:microsoft.com/office/officeart/2008/layout/LinedList"/>
    <dgm:cxn modelId="{39689240-633B-4717-90D7-46F30759F904}" type="presParOf" srcId="{FD989D38-9D1E-49ED-AA33-76A950204ECB}" destId="{AEE8588A-B470-439A-92AC-2E8A7845E117}" srcOrd="0" destOrd="0" presId="urn:microsoft.com/office/officeart/2008/layout/LinedList"/>
    <dgm:cxn modelId="{E8AC6A88-52DD-48C2-825D-F031961DADC0}" type="presParOf" srcId="{FD989D38-9D1E-49ED-AA33-76A950204ECB}" destId="{1B3A624D-11EB-46DE-9FF3-E92FF0EAE5C5}" srcOrd="1" destOrd="0" presId="urn:microsoft.com/office/officeart/2008/layout/LinedList"/>
    <dgm:cxn modelId="{8A8B52FE-0E6E-403B-A84B-524712C88EFF}" type="presParOf" srcId="{0F7B5A42-AC78-4966-AFB9-0B8D5D073D70}" destId="{2FBB60BA-307C-4382-A3E1-1451FF6295CE}" srcOrd="6" destOrd="0" presId="urn:microsoft.com/office/officeart/2008/layout/LinedList"/>
    <dgm:cxn modelId="{6ADA42DB-E62F-43EB-8A7D-95F76892C7A0}" type="presParOf" srcId="{0F7B5A42-AC78-4966-AFB9-0B8D5D073D70}" destId="{10BB9A37-D979-42EA-A419-CE6809584FDB}" srcOrd="7" destOrd="0" presId="urn:microsoft.com/office/officeart/2008/layout/LinedList"/>
    <dgm:cxn modelId="{DF7BE369-C07D-41D3-9E83-9B334BA20D87}" type="presParOf" srcId="{10BB9A37-D979-42EA-A419-CE6809584FDB}" destId="{1CCAEB14-4109-4653-BFCD-DB296F0C2C00}" srcOrd="0" destOrd="0" presId="urn:microsoft.com/office/officeart/2008/layout/LinedList"/>
    <dgm:cxn modelId="{1E441D26-3E39-4C77-AAD7-C3C6CE97988D}" type="presParOf" srcId="{10BB9A37-D979-42EA-A419-CE6809584FDB}" destId="{1C9B0F9F-5AA8-49E5-82A0-44313C9C1D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D01A97-E58D-48E1-AB38-D35A858BB7D3}" type="doc">
      <dgm:prSet loTypeId="urn:microsoft.com/office/officeart/2005/8/layout/vProcess5" loCatId="process" qsTypeId="urn:microsoft.com/office/officeart/2005/8/quickstyle/simple1" qsCatId="simple" csTypeId="urn:microsoft.com/office/officeart/2005/8/colors/accent6_2" csCatId="accent6" phldr="1"/>
      <dgm:spPr/>
      <dgm:t>
        <a:bodyPr/>
        <a:lstStyle/>
        <a:p>
          <a:endParaRPr lang="en-US"/>
        </a:p>
      </dgm:t>
    </dgm:pt>
    <dgm:pt modelId="{D31216C3-274A-4D2C-A738-0F58F4DCA0E8}">
      <dgm:prSet/>
      <dgm:spPr/>
      <dgm:t>
        <a:bodyPr/>
        <a:lstStyle/>
        <a:p>
          <a:r>
            <a:rPr lang="en-US">
              <a:solidFill>
                <a:schemeClr val="tx1"/>
              </a:solidFill>
              <a:latin typeface="Times New Roman"/>
              <a:cs typeface="Times New Roman"/>
            </a:rPr>
            <a:t>Importing </a:t>
          </a:r>
          <a:r>
            <a:rPr lang="en-US" err="1">
              <a:solidFill>
                <a:schemeClr val="tx1"/>
              </a:solidFill>
              <a:latin typeface="Times New Roman"/>
              <a:cs typeface="Times New Roman"/>
            </a:rPr>
            <a:t>java.util.regex</a:t>
          </a:r>
          <a:r>
            <a:rPr lang="en-US">
              <a:solidFill>
                <a:schemeClr val="tx1"/>
              </a:solidFill>
              <a:latin typeface="Times New Roman"/>
              <a:cs typeface="Times New Roman"/>
            </a:rPr>
            <a:t> package</a:t>
          </a:r>
        </a:p>
      </dgm:t>
    </dgm:pt>
    <dgm:pt modelId="{84C84828-5C60-4C4C-B1EC-6FEC0B38E586}" type="parTrans" cxnId="{420205C6-749C-451F-932A-D000E1334A82}">
      <dgm:prSet/>
      <dgm:spPr/>
      <dgm:t>
        <a:bodyPr/>
        <a:lstStyle/>
        <a:p>
          <a:endParaRPr lang="en-US"/>
        </a:p>
      </dgm:t>
    </dgm:pt>
    <dgm:pt modelId="{60409120-1C48-4035-930C-7D7DE3DAF382}" type="sibTrans" cxnId="{420205C6-749C-451F-932A-D000E1334A82}">
      <dgm:prSet/>
      <dgm:spPr/>
      <dgm:t>
        <a:bodyPr/>
        <a:lstStyle/>
        <a:p>
          <a:endParaRPr lang="en-US"/>
        </a:p>
      </dgm:t>
    </dgm:pt>
    <dgm:pt modelId="{80DF24F1-1CE4-44D3-B8A6-9C392F860BE3}">
      <dgm:prSet/>
      <dgm:spPr/>
      <dgm:t>
        <a:bodyPr/>
        <a:lstStyle/>
        <a:p>
          <a:r>
            <a:rPr lang="en-US">
              <a:solidFill>
                <a:schemeClr val="tx1"/>
              </a:solidFill>
              <a:latin typeface="Times New Roman"/>
              <a:cs typeface="Times New Roman"/>
            </a:rPr>
            <a:t>Creating pattern instance using </a:t>
          </a:r>
          <a:r>
            <a:rPr lang="en-US" err="1">
              <a:solidFill>
                <a:schemeClr val="tx1"/>
              </a:solidFill>
              <a:latin typeface="Times New Roman"/>
              <a:cs typeface="Times New Roman"/>
            </a:rPr>
            <a:t>Pattern.compile</a:t>
          </a:r>
          <a:r>
            <a:rPr lang="en-US">
              <a:solidFill>
                <a:schemeClr val="tx1"/>
              </a:solidFill>
              <a:latin typeface="Times New Roman"/>
              <a:cs typeface="Times New Roman"/>
            </a:rPr>
            <a:t>()</a:t>
          </a:r>
        </a:p>
      </dgm:t>
    </dgm:pt>
    <dgm:pt modelId="{8C74A840-674F-43BD-BE4B-971A5DD0CF10}" type="parTrans" cxnId="{AE64FCD9-2F4B-4087-9F22-CE87811BDBAC}">
      <dgm:prSet/>
      <dgm:spPr/>
      <dgm:t>
        <a:bodyPr/>
        <a:lstStyle/>
        <a:p>
          <a:endParaRPr lang="en-US"/>
        </a:p>
      </dgm:t>
    </dgm:pt>
    <dgm:pt modelId="{322AACB3-12F5-473F-8BC5-5271A216DBCC}" type="sibTrans" cxnId="{AE64FCD9-2F4B-4087-9F22-CE87811BDBAC}">
      <dgm:prSet/>
      <dgm:spPr/>
      <dgm:t>
        <a:bodyPr/>
        <a:lstStyle/>
        <a:p>
          <a:endParaRPr lang="en-US"/>
        </a:p>
      </dgm:t>
    </dgm:pt>
    <dgm:pt modelId="{54DF8836-14AF-464B-94D6-208135EDE55C}">
      <dgm:prSet/>
      <dgm:spPr/>
      <dgm:t>
        <a:bodyPr/>
        <a:lstStyle/>
        <a:p>
          <a:r>
            <a:rPr lang="en-US" err="1">
              <a:solidFill>
                <a:schemeClr val="tx1"/>
              </a:solidFill>
              <a:latin typeface="Times New Roman"/>
              <a:cs typeface="Times New Roman"/>
            </a:rPr>
            <a:t>Pattren</a:t>
          </a:r>
          <a:r>
            <a:rPr lang="en-US">
              <a:solidFill>
                <a:schemeClr val="tx1"/>
              </a:solidFill>
              <a:latin typeface="Times New Roman"/>
              <a:cs typeface="Times New Roman"/>
            </a:rPr>
            <a:t> used pattern = "https?:\\/\\/(www\\.)?[-a-zA-Z0-9@:%._\\+~#=]{1,256}\\.[a-zA-Z0-9()]{1,6}\\b([-a-zA-Z0-9()@:%_\\+.~#?&amp;//=]*)";</a:t>
          </a:r>
        </a:p>
      </dgm:t>
    </dgm:pt>
    <dgm:pt modelId="{7E65A6FC-B1C8-4AB8-8B09-73BD758D02A0}" type="parTrans" cxnId="{AE1058F6-3C78-4485-90F7-249AEFA821CC}">
      <dgm:prSet/>
      <dgm:spPr/>
      <dgm:t>
        <a:bodyPr/>
        <a:lstStyle/>
        <a:p>
          <a:endParaRPr lang="en-US"/>
        </a:p>
      </dgm:t>
    </dgm:pt>
    <dgm:pt modelId="{260F30FF-2EA9-423B-9E43-FE05D5CDDBB9}" type="sibTrans" cxnId="{AE1058F6-3C78-4485-90F7-249AEFA821CC}">
      <dgm:prSet/>
      <dgm:spPr/>
      <dgm:t>
        <a:bodyPr/>
        <a:lstStyle/>
        <a:p>
          <a:endParaRPr lang="en-US"/>
        </a:p>
      </dgm:t>
    </dgm:pt>
    <dgm:pt modelId="{2930228D-60CD-49D0-9D57-C08606218638}">
      <dgm:prSet/>
      <dgm:spPr/>
      <dgm:t>
        <a:bodyPr/>
        <a:lstStyle/>
        <a:p>
          <a:r>
            <a:rPr lang="en-US">
              <a:solidFill>
                <a:schemeClr val="tx1"/>
              </a:solidFill>
              <a:latin typeface="Times New Roman"/>
              <a:cs typeface="Times New Roman"/>
            </a:rPr>
            <a:t>After Pattern instance is created then used Matcher instance.</a:t>
          </a:r>
        </a:p>
      </dgm:t>
    </dgm:pt>
    <dgm:pt modelId="{FA269D65-74A9-4329-B8C2-BFB55F897E83}" type="parTrans" cxnId="{34CCF204-04FF-40B2-9D6E-735E8D5F492C}">
      <dgm:prSet/>
      <dgm:spPr/>
      <dgm:t>
        <a:bodyPr/>
        <a:lstStyle/>
        <a:p>
          <a:endParaRPr lang="en-US"/>
        </a:p>
      </dgm:t>
    </dgm:pt>
    <dgm:pt modelId="{7B8636A2-DD1F-4B6B-8AF3-388AA964AD8F}" type="sibTrans" cxnId="{34CCF204-04FF-40B2-9D6E-735E8D5F492C}">
      <dgm:prSet/>
      <dgm:spPr/>
      <dgm:t>
        <a:bodyPr/>
        <a:lstStyle/>
        <a:p>
          <a:endParaRPr lang="en-US"/>
        </a:p>
      </dgm:t>
    </dgm:pt>
    <dgm:pt modelId="{8E772FA0-D1DA-40AE-A8B7-55715CF3905B}">
      <dgm:prSet/>
      <dgm:spPr/>
      <dgm:t>
        <a:bodyPr/>
        <a:lstStyle/>
        <a:p>
          <a:r>
            <a:rPr lang="en-US">
              <a:solidFill>
                <a:schemeClr val="tx1"/>
              </a:solidFill>
              <a:latin typeface="Times New Roman"/>
              <a:cs typeface="Times New Roman"/>
            </a:rPr>
            <a:t>The Matcher instance is used to find matches of the pattern in texts. </a:t>
          </a:r>
        </a:p>
      </dgm:t>
    </dgm:pt>
    <dgm:pt modelId="{253A2162-2314-4521-AB03-BECA069A206D}" type="parTrans" cxnId="{EAE8CD57-D504-4FC0-BA4C-0699091AE984}">
      <dgm:prSet/>
      <dgm:spPr/>
      <dgm:t>
        <a:bodyPr/>
        <a:lstStyle/>
        <a:p>
          <a:endParaRPr lang="en-US"/>
        </a:p>
      </dgm:t>
    </dgm:pt>
    <dgm:pt modelId="{7570CACF-FFD8-4E92-90E7-C85BDE9BC3C3}" type="sibTrans" cxnId="{EAE8CD57-D504-4FC0-BA4C-0699091AE984}">
      <dgm:prSet/>
      <dgm:spPr/>
      <dgm:t>
        <a:bodyPr/>
        <a:lstStyle/>
        <a:p>
          <a:endParaRPr lang="en-US"/>
        </a:p>
      </dgm:t>
    </dgm:pt>
    <dgm:pt modelId="{5479DEFF-92EE-4B68-AEE4-0A39567DECDD}" type="pres">
      <dgm:prSet presAssocID="{C8D01A97-E58D-48E1-AB38-D35A858BB7D3}" presName="outerComposite" presStyleCnt="0">
        <dgm:presLayoutVars>
          <dgm:chMax val="5"/>
          <dgm:dir/>
          <dgm:resizeHandles val="exact"/>
        </dgm:presLayoutVars>
      </dgm:prSet>
      <dgm:spPr/>
    </dgm:pt>
    <dgm:pt modelId="{36D3EAF4-D91A-49EC-9742-1DF09C29040D}" type="pres">
      <dgm:prSet presAssocID="{C8D01A97-E58D-48E1-AB38-D35A858BB7D3}" presName="dummyMaxCanvas" presStyleCnt="0">
        <dgm:presLayoutVars/>
      </dgm:prSet>
      <dgm:spPr/>
    </dgm:pt>
    <dgm:pt modelId="{57A72446-5343-460A-A3B6-3233E683E98D}" type="pres">
      <dgm:prSet presAssocID="{C8D01A97-E58D-48E1-AB38-D35A858BB7D3}" presName="FiveNodes_1" presStyleLbl="node1" presStyleIdx="0" presStyleCnt="5">
        <dgm:presLayoutVars>
          <dgm:bulletEnabled val="1"/>
        </dgm:presLayoutVars>
      </dgm:prSet>
      <dgm:spPr/>
    </dgm:pt>
    <dgm:pt modelId="{6ACC4E45-260C-44F2-B64F-A9848C58E092}" type="pres">
      <dgm:prSet presAssocID="{C8D01A97-E58D-48E1-AB38-D35A858BB7D3}" presName="FiveNodes_2" presStyleLbl="node1" presStyleIdx="1" presStyleCnt="5">
        <dgm:presLayoutVars>
          <dgm:bulletEnabled val="1"/>
        </dgm:presLayoutVars>
      </dgm:prSet>
      <dgm:spPr/>
    </dgm:pt>
    <dgm:pt modelId="{5EB0A259-B6EB-4D11-B365-26754BC81EE5}" type="pres">
      <dgm:prSet presAssocID="{C8D01A97-E58D-48E1-AB38-D35A858BB7D3}" presName="FiveNodes_3" presStyleLbl="node1" presStyleIdx="2" presStyleCnt="5">
        <dgm:presLayoutVars>
          <dgm:bulletEnabled val="1"/>
        </dgm:presLayoutVars>
      </dgm:prSet>
      <dgm:spPr/>
    </dgm:pt>
    <dgm:pt modelId="{65884527-8174-4801-8539-113C355C7CED}" type="pres">
      <dgm:prSet presAssocID="{C8D01A97-E58D-48E1-AB38-D35A858BB7D3}" presName="FiveNodes_4" presStyleLbl="node1" presStyleIdx="3" presStyleCnt="5">
        <dgm:presLayoutVars>
          <dgm:bulletEnabled val="1"/>
        </dgm:presLayoutVars>
      </dgm:prSet>
      <dgm:spPr/>
    </dgm:pt>
    <dgm:pt modelId="{F0A3A594-92E4-4F0E-9399-4F49E05709C1}" type="pres">
      <dgm:prSet presAssocID="{C8D01A97-E58D-48E1-AB38-D35A858BB7D3}" presName="FiveNodes_5" presStyleLbl="node1" presStyleIdx="4" presStyleCnt="5">
        <dgm:presLayoutVars>
          <dgm:bulletEnabled val="1"/>
        </dgm:presLayoutVars>
      </dgm:prSet>
      <dgm:spPr/>
    </dgm:pt>
    <dgm:pt modelId="{ABB5C9DF-BF22-40EA-9952-4F6DF4E04AC4}" type="pres">
      <dgm:prSet presAssocID="{C8D01A97-E58D-48E1-AB38-D35A858BB7D3}" presName="FiveConn_1-2" presStyleLbl="fgAccFollowNode1" presStyleIdx="0" presStyleCnt="4">
        <dgm:presLayoutVars>
          <dgm:bulletEnabled val="1"/>
        </dgm:presLayoutVars>
      </dgm:prSet>
      <dgm:spPr/>
    </dgm:pt>
    <dgm:pt modelId="{5AD0C94A-99AF-4654-A0F4-AFC6F1AB7F47}" type="pres">
      <dgm:prSet presAssocID="{C8D01A97-E58D-48E1-AB38-D35A858BB7D3}" presName="FiveConn_2-3" presStyleLbl="fgAccFollowNode1" presStyleIdx="1" presStyleCnt="4">
        <dgm:presLayoutVars>
          <dgm:bulletEnabled val="1"/>
        </dgm:presLayoutVars>
      </dgm:prSet>
      <dgm:spPr/>
    </dgm:pt>
    <dgm:pt modelId="{F1DC42BE-5645-4E2A-82F5-4500BF472636}" type="pres">
      <dgm:prSet presAssocID="{C8D01A97-E58D-48E1-AB38-D35A858BB7D3}" presName="FiveConn_3-4" presStyleLbl="fgAccFollowNode1" presStyleIdx="2" presStyleCnt="4">
        <dgm:presLayoutVars>
          <dgm:bulletEnabled val="1"/>
        </dgm:presLayoutVars>
      </dgm:prSet>
      <dgm:spPr/>
    </dgm:pt>
    <dgm:pt modelId="{BC61883E-3F58-463C-948C-F1C7543A0059}" type="pres">
      <dgm:prSet presAssocID="{C8D01A97-E58D-48E1-AB38-D35A858BB7D3}" presName="FiveConn_4-5" presStyleLbl="fgAccFollowNode1" presStyleIdx="3" presStyleCnt="4">
        <dgm:presLayoutVars>
          <dgm:bulletEnabled val="1"/>
        </dgm:presLayoutVars>
      </dgm:prSet>
      <dgm:spPr/>
    </dgm:pt>
    <dgm:pt modelId="{8C432D1D-1E71-4F6E-9757-62B599400B69}" type="pres">
      <dgm:prSet presAssocID="{C8D01A97-E58D-48E1-AB38-D35A858BB7D3}" presName="FiveNodes_1_text" presStyleLbl="node1" presStyleIdx="4" presStyleCnt="5">
        <dgm:presLayoutVars>
          <dgm:bulletEnabled val="1"/>
        </dgm:presLayoutVars>
      </dgm:prSet>
      <dgm:spPr/>
    </dgm:pt>
    <dgm:pt modelId="{4DF0927C-0F91-489E-AEA9-0F3F1F26DD5B}" type="pres">
      <dgm:prSet presAssocID="{C8D01A97-E58D-48E1-AB38-D35A858BB7D3}" presName="FiveNodes_2_text" presStyleLbl="node1" presStyleIdx="4" presStyleCnt="5">
        <dgm:presLayoutVars>
          <dgm:bulletEnabled val="1"/>
        </dgm:presLayoutVars>
      </dgm:prSet>
      <dgm:spPr/>
    </dgm:pt>
    <dgm:pt modelId="{8BAC64BB-C6BC-4BA9-A441-25FCFCBA96A2}" type="pres">
      <dgm:prSet presAssocID="{C8D01A97-E58D-48E1-AB38-D35A858BB7D3}" presName="FiveNodes_3_text" presStyleLbl="node1" presStyleIdx="4" presStyleCnt="5">
        <dgm:presLayoutVars>
          <dgm:bulletEnabled val="1"/>
        </dgm:presLayoutVars>
      </dgm:prSet>
      <dgm:spPr/>
    </dgm:pt>
    <dgm:pt modelId="{5FE0FD32-E09B-4E04-92E0-9E9502661D1E}" type="pres">
      <dgm:prSet presAssocID="{C8D01A97-E58D-48E1-AB38-D35A858BB7D3}" presName="FiveNodes_4_text" presStyleLbl="node1" presStyleIdx="4" presStyleCnt="5">
        <dgm:presLayoutVars>
          <dgm:bulletEnabled val="1"/>
        </dgm:presLayoutVars>
      </dgm:prSet>
      <dgm:spPr/>
    </dgm:pt>
    <dgm:pt modelId="{8AE42203-D92D-41F7-B7B2-CC496CB34E7D}" type="pres">
      <dgm:prSet presAssocID="{C8D01A97-E58D-48E1-AB38-D35A858BB7D3}" presName="FiveNodes_5_text" presStyleLbl="node1" presStyleIdx="4" presStyleCnt="5">
        <dgm:presLayoutVars>
          <dgm:bulletEnabled val="1"/>
        </dgm:presLayoutVars>
      </dgm:prSet>
      <dgm:spPr/>
    </dgm:pt>
  </dgm:ptLst>
  <dgm:cxnLst>
    <dgm:cxn modelId="{B6C3F701-9E89-4DF3-AD37-6D09DDCEAC59}" type="presOf" srcId="{80DF24F1-1CE4-44D3-B8A6-9C392F860BE3}" destId="{4DF0927C-0F91-489E-AEA9-0F3F1F26DD5B}" srcOrd="1" destOrd="0" presId="urn:microsoft.com/office/officeart/2005/8/layout/vProcess5"/>
    <dgm:cxn modelId="{34CCF204-04FF-40B2-9D6E-735E8D5F492C}" srcId="{C8D01A97-E58D-48E1-AB38-D35A858BB7D3}" destId="{2930228D-60CD-49D0-9D57-C08606218638}" srcOrd="3" destOrd="0" parTransId="{FA269D65-74A9-4329-B8C2-BFB55F897E83}" sibTransId="{7B8636A2-DD1F-4B6B-8AF3-388AA964AD8F}"/>
    <dgm:cxn modelId="{1EF3F10E-C27D-4AD3-912A-5DB7AF07AE02}" type="presOf" srcId="{8E772FA0-D1DA-40AE-A8B7-55715CF3905B}" destId="{8AE42203-D92D-41F7-B7B2-CC496CB34E7D}" srcOrd="1" destOrd="0" presId="urn:microsoft.com/office/officeart/2005/8/layout/vProcess5"/>
    <dgm:cxn modelId="{F2C6B41B-F4BD-4F3B-A2E0-AB36883CA918}" type="presOf" srcId="{8E772FA0-D1DA-40AE-A8B7-55715CF3905B}" destId="{F0A3A594-92E4-4F0E-9399-4F49E05709C1}" srcOrd="0" destOrd="0" presId="urn:microsoft.com/office/officeart/2005/8/layout/vProcess5"/>
    <dgm:cxn modelId="{191BE431-14D1-4C9D-A489-23236F4E1076}" type="presOf" srcId="{D31216C3-274A-4D2C-A738-0F58F4DCA0E8}" destId="{8C432D1D-1E71-4F6E-9757-62B599400B69}" srcOrd="1" destOrd="0" presId="urn:microsoft.com/office/officeart/2005/8/layout/vProcess5"/>
    <dgm:cxn modelId="{AE18503B-5FE3-43EE-8ACB-CF2EB9713F23}" type="presOf" srcId="{60409120-1C48-4035-930C-7D7DE3DAF382}" destId="{ABB5C9DF-BF22-40EA-9952-4F6DF4E04AC4}" srcOrd="0" destOrd="0" presId="urn:microsoft.com/office/officeart/2005/8/layout/vProcess5"/>
    <dgm:cxn modelId="{79C6433C-4068-48BA-9398-6895C5DAF87B}" type="presOf" srcId="{7B8636A2-DD1F-4B6B-8AF3-388AA964AD8F}" destId="{BC61883E-3F58-463C-948C-F1C7543A0059}" srcOrd="0" destOrd="0" presId="urn:microsoft.com/office/officeart/2005/8/layout/vProcess5"/>
    <dgm:cxn modelId="{1345CF42-08F9-488A-B92B-18399A69FCD5}" type="presOf" srcId="{322AACB3-12F5-473F-8BC5-5271A216DBCC}" destId="{5AD0C94A-99AF-4654-A0F4-AFC6F1AB7F47}" srcOrd="0" destOrd="0" presId="urn:microsoft.com/office/officeart/2005/8/layout/vProcess5"/>
    <dgm:cxn modelId="{649F324A-46C9-4B99-9204-C01A3E560259}" type="presOf" srcId="{2930228D-60CD-49D0-9D57-C08606218638}" destId="{5FE0FD32-E09B-4E04-92E0-9E9502661D1E}" srcOrd="1" destOrd="0" presId="urn:microsoft.com/office/officeart/2005/8/layout/vProcess5"/>
    <dgm:cxn modelId="{EAE8CD57-D504-4FC0-BA4C-0699091AE984}" srcId="{C8D01A97-E58D-48E1-AB38-D35A858BB7D3}" destId="{8E772FA0-D1DA-40AE-A8B7-55715CF3905B}" srcOrd="4" destOrd="0" parTransId="{253A2162-2314-4521-AB03-BECA069A206D}" sibTransId="{7570CACF-FFD8-4E92-90E7-C85BDE9BC3C3}"/>
    <dgm:cxn modelId="{3A08A059-0E44-4E23-B012-3E2349B21115}" type="presOf" srcId="{54DF8836-14AF-464B-94D6-208135EDE55C}" destId="{5EB0A259-B6EB-4D11-B365-26754BC81EE5}" srcOrd="0" destOrd="0" presId="urn:microsoft.com/office/officeart/2005/8/layout/vProcess5"/>
    <dgm:cxn modelId="{67EE3699-852A-4E81-A71B-3568AE26C45D}" type="presOf" srcId="{2930228D-60CD-49D0-9D57-C08606218638}" destId="{65884527-8174-4801-8539-113C355C7CED}" srcOrd="0" destOrd="0" presId="urn:microsoft.com/office/officeart/2005/8/layout/vProcess5"/>
    <dgm:cxn modelId="{C8AC17B1-150E-4B82-8C58-E4BEDA14F6C1}" type="presOf" srcId="{D31216C3-274A-4D2C-A738-0F58F4DCA0E8}" destId="{57A72446-5343-460A-A3B6-3233E683E98D}" srcOrd="0" destOrd="0" presId="urn:microsoft.com/office/officeart/2005/8/layout/vProcess5"/>
    <dgm:cxn modelId="{839429BC-A89D-4D03-9506-97019CB06772}" type="presOf" srcId="{260F30FF-2EA9-423B-9E43-FE05D5CDDBB9}" destId="{F1DC42BE-5645-4E2A-82F5-4500BF472636}" srcOrd="0" destOrd="0" presId="urn:microsoft.com/office/officeart/2005/8/layout/vProcess5"/>
    <dgm:cxn modelId="{10301DC2-C8D9-4116-937C-60C9EDCC30D0}" type="presOf" srcId="{C8D01A97-E58D-48E1-AB38-D35A858BB7D3}" destId="{5479DEFF-92EE-4B68-AEE4-0A39567DECDD}" srcOrd="0" destOrd="0" presId="urn:microsoft.com/office/officeart/2005/8/layout/vProcess5"/>
    <dgm:cxn modelId="{420205C6-749C-451F-932A-D000E1334A82}" srcId="{C8D01A97-E58D-48E1-AB38-D35A858BB7D3}" destId="{D31216C3-274A-4D2C-A738-0F58F4DCA0E8}" srcOrd="0" destOrd="0" parTransId="{84C84828-5C60-4C4C-B1EC-6FEC0B38E586}" sibTransId="{60409120-1C48-4035-930C-7D7DE3DAF382}"/>
    <dgm:cxn modelId="{95D3D7D0-A212-4658-A378-43CED57A51A6}" type="presOf" srcId="{80DF24F1-1CE4-44D3-B8A6-9C392F860BE3}" destId="{6ACC4E45-260C-44F2-B64F-A9848C58E092}" srcOrd="0" destOrd="0" presId="urn:microsoft.com/office/officeart/2005/8/layout/vProcess5"/>
    <dgm:cxn modelId="{AE64FCD9-2F4B-4087-9F22-CE87811BDBAC}" srcId="{C8D01A97-E58D-48E1-AB38-D35A858BB7D3}" destId="{80DF24F1-1CE4-44D3-B8A6-9C392F860BE3}" srcOrd="1" destOrd="0" parTransId="{8C74A840-674F-43BD-BE4B-971A5DD0CF10}" sibTransId="{322AACB3-12F5-473F-8BC5-5271A216DBCC}"/>
    <dgm:cxn modelId="{308E56EE-0CA3-4DD2-BCA6-B7E3F91BF680}" type="presOf" srcId="{54DF8836-14AF-464B-94D6-208135EDE55C}" destId="{8BAC64BB-C6BC-4BA9-A441-25FCFCBA96A2}" srcOrd="1" destOrd="0" presId="urn:microsoft.com/office/officeart/2005/8/layout/vProcess5"/>
    <dgm:cxn modelId="{AE1058F6-3C78-4485-90F7-249AEFA821CC}" srcId="{C8D01A97-E58D-48E1-AB38-D35A858BB7D3}" destId="{54DF8836-14AF-464B-94D6-208135EDE55C}" srcOrd="2" destOrd="0" parTransId="{7E65A6FC-B1C8-4AB8-8B09-73BD758D02A0}" sibTransId="{260F30FF-2EA9-423B-9E43-FE05D5CDDBB9}"/>
    <dgm:cxn modelId="{05008E64-12C9-4C9B-AC2D-CC41E1E63BB3}" type="presParOf" srcId="{5479DEFF-92EE-4B68-AEE4-0A39567DECDD}" destId="{36D3EAF4-D91A-49EC-9742-1DF09C29040D}" srcOrd="0" destOrd="0" presId="urn:microsoft.com/office/officeart/2005/8/layout/vProcess5"/>
    <dgm:cxn modelId="{0A04951F-FF4B-47CE-B841-226372293543}" type="presParOf" srcId="{5479DEFF-92EE-4B68-AEE4-0A39567DECDD}" destId="{57A72446-5343-460A-A3B6-3233E683E98D}" srcOrd="1" destOrd="0" presId="urn:microsoft.com/office/officeart/2005/8/layout/vProcess5"/>
    <dgm:cxn modelId="{8CA1C11D-A38B-4821-84D7-5F62B76B23CF}" type="presParOf" srcId="{5479DEFF-92EE-4B68-AEE4-0A39567DECDD}" destId="{6ACC4E45-260C-44F2-B64F-A9848C58E092}" srcOrd="2" destOrd="0" presId="urn:microsoft.com/office/officeart/2005/8/layout/vProcess5"/>
    <dgm:cxn modelId="{622DB3AA-DD49-4ACD-AEF6-3FF19DD4885E}" type="presParOf" srcId="{5479DEFF-92EE-4B68-AEE4-0A39567DECDD}" destId="{5EB0A259-B6EB-4D11-B365-26754BC81EE5}" srcOrd="3" destOrd="0" presId="urn:microsoft.com/office/officeart/2005/8/layout/vProcess5"/>
    <dgm:cxn modelId="{781207D1-63B1-4F5C-8602-6890E327AD94}" type="presParOf" srcId="{5479DEFF-92EE-4B68-AEE4-0A39567DECDD}" destId="{65884527-8174-4801-8539-113C355C7CED}" srcOrd="4" destOrd="0" presId="urn:microsoft.com/office/officeart/2005/8/layout/vProcess5"/>
    <dgm:cxn modelId="{5A449E7C-BF0B-48E2-98DE-E5E47D8C161B}" type="presParOf" srcId="{5479DEFF-92EE-4B68-AEE4-0A39567DECDD}" destId="{F0A3A594-92E4-4F0E-9399-4F49E05709C1}" srcOrd="5" destOrd="0" presId="urn:microsoft.com/office/officeart/2005/8/layout/vProcess5"/>
    <dgm:cxn modelId="{1A0D67F9-0DA4-4275-AB3D-991EA024F0CD}" type="presParOf" srcId="{5479DEFF-92EE-4B68-AEE4-0A39567DECDD}" destId="{ABB5C9DF-BF22-40EA-9952-4F6DF4E04AC4}" srcOrd="6" destOrd="0" presId="urn:microsoft.com/office/officeart/2005/8/layout/vProcess5"/>
    <dgm:cxn modelId="{485020B1-C402-43A8-8670-97B67AEAFFFB}" type="presParOf" srcId="{5479DEFF-92EE-4B68-AEE4-0A39567DECDD}" destId="{5AD0C94A-99AF-4654-A0F4-AFC6F1AB7F47}" srcOrd="7" destOrd="0" presId="urn:microsoft.com/office/officeart/2005/8/layout/vProcess5"/>
    <dgm:cxn modelId="{EF631AE0-414B-40B3-B04A-F19F663BEFE8}" type="presParOf" srcId="{5479DEFF-92EE-4B68-AEE4-0A39567DECDD}" destId="{F1DC42BE-5645-4E2A-82F5-4500BF472636}" srcOrd="8" destOrd="0" presId="urn:microsoft.com/office/officeart/2005/8/layout/vProcess5"/>
    <dgm:cxn modelId="{AFE2EB71-F317-43BE-98C3-EAD04281FED5}" type="presParOf" srcId="{5479DEFF-92EE-4B68-AEE4-0A39567DECDD}" destId="{BC61883E-3F58-463C-948C-F1C7543A0059}" srcOrd="9" destOrd="0" presId="urn:microsoft.com/office/officeart/2005/8/layout/vProcess5"/>
    <dgm:cxn modelId="{07B68979-B8FC-48AA-A568-3E8D66B969A5}" type="presParOf" srcId="{5479DEFF-92EE-4B68-AEE4-0A39567DECDD}" destId="{8C432D1D-1E71-4F6E-9757-62B599400B69}" srcOrd="10" destOrd="0" presId="urn:microsoft.com/office/officeart/2005/8/layout/vProcess5"/>
    <dgm:cxn modelId="{3C06976B-96E6-4F83-A366-4253E998F9D0}" type="presParOf" srcId="{5479DEFF-92EE-4B68-AEE4-0A39567DECDD}" destId="{4DF0927C-0F91-489E-AEA9-0F3F1F26DD5B}" srcOrd="11" destOrd="0" presId="urn:microsoft.com/office/officeart/2005/8/layout/vProcess5"/>
    <dgm:cxn modelId="{90EB12AB-535B-4F22-A2D6-8B3D6656C542}" type="presParOf" srcId="{5479DEFF-92EE-4B68-AEE4-0A39567DECDD}" destId="{8BAC64BB-C6BC-4BA9-A441-25FCFCBA96A2}" srcOrd="12" destOrd="0" presId="urn:microsoft.com/office/officeart/2005/8/layout/vProcess5"/>
    <dgm:cxn modelId="{14182F85-5E69-4057-A19A-9CB4F1D1ADC2}" type="presParOf" srcId="{5479DEFF-92EE-4B68-AEE4-0A39567DECDD}" destId="{5FE0FD32-E09B-4E04-92E0-9E9502661D1E}" srcOrd="13" destOrd="0" presId="urn:microsoft.com/office/officeart/2005/8/layout/vProcess5"/>
    <dgm:cxn modelId="{8D8E0F15-C6CA-4A23-B289-D827595E0114}" type="presParOf" srcId="{5479DEFF-92EE-4B68-AEE4-0A39567DECDD}" destId="{8AE42203-D92D-41F7-B7B2-CC496CB34E7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36A6B2-81C8-4AD7-B6AC-058622E150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21C55C4-A3BC-4FFD-9656-C906E69C2919}">
      <dgm:prSet/>
      <dgm:spPr/>
      <dgm:t>
        <a:bodyPr/>
        <a:lstStyle/>
        <a:p>
          <a:pPr>
            <a:lnSpc>
              <a:spcPct val="100000"/>
            </a:lnSpc>
          </a:pPr>
          <a:r>
            <a:rPr lang="en-US" dirty="0">
              <a:solidFill>
                <a:schemeClr val="tx1"/>
              </a:solidFill>
            </a:rPr>
            <a:t>Word search is one of the most important feature in web search engine, it is implemented through pattern searching algorithms.</a:t>
          </a:r>
        </a:p>
      </dgm:t>
    </dgm:pt>
    <dgm:pt modelId="{F26D3CED-F8D0-4E1B-AC3B-04C9A48BC453}" type="parTrans" cxnId="{019F821D-C3CB-425C-91F9-F9004F3A589C}">
      <dgm:prSet/>
      <dgm:spPr/>
      <dgm:t>
        <a:bodyPr/>
        <a:lstStyle/>
        <a:p>
          <a:endParaRPr lang="en-US"/>
        </a:p>
      </dgm:t>
    </dgm:pt>
    <dgm:pt modelId="{8BFAA5E8-7BD6-450A-9F77-9441D13A384D}" type="sibTrans" cxnId="{019F821D-C3CB-425C-91F9-F9004F3A589C}">
      <dgm:prSet/>
      <dgm:spPr/>
      <dgm:t>
        <a:bodyPr/>
        <a:lstStyle/>
        <a:p>
          <a:endParaRPr lang="en-US"/>
        </a:p>
      </dgm:t>
    </dgm:pt>
    <dgm:pt modelId="{60631E9D-E0A2-417C-9095-9DDEAF418B3E}">
      <dgm:prSet/>
      <dgm:spPr/>
      <dgm:t>
        <a:bodyPr/>
        <a:lstStyle/>
        <a:p>
          <a:pPr>
            <a:lnSpc>
              <a:spcPct val="100000"/>
            </a:lnSpc>
          </a:pPr>
          <a:r>
            <a:rPr lang="en-US" dirty="0">
              <a:solidFill>
                <a:schemeClr val="tx1"/>
              </a:solidFill>
            </a:rPr>
            <a:t>There are several pattern search algorithm like The brute force algorithm, The Boyer-Moore algorithm, The Knuth Morris Pratt (KMP) algorithm etc.</a:t>
          </a:r>
        </a:p>
      </dgm:t>
    </dgm:pt>
    <dgm:pt modelId="{7D9CC69D-A872-48F1-BF6D-B19F73F8A656}" type="parTrans" cxnId="{4250657F-5AC4-4E73-8391-9C9619FD78FD}">
      <dgm:prSet/>
      <dgm:spPr/>
      <dgm:t>
        <a:bodyPr/>
        <a:lstStyle/>
        <a:p>
          <a:endParaRPr lang="en-US"/>
        </a:p>
      </dgm:t>
    </dgm:pt>
    <dgm:pt modelId="{B6DD0FC2-A006-4EB2-BDED-F20EC7BC9FA9}" type="sibTrans" cxnId="{4250657F-5AC4-4E73-8391-9C9619FD78FD}">
      <dgm:prSet/>
      <dgm:spPr/>
      <dgm:t>
        <a:bodyPr/>
        <a:lstStyle/>
        <a:p>
          <a:endParaRPr lang="en-US"/>
        </a:p>
      </dgm:t>
    </dgm:pt>
    <dgm:pt modelId="{A682416E-7B99-412E-A2E9-F05E1169C209}">
      <dgm:prSet/>
      <dgm:spPr/>
      <dgm:t>
        <a:bodyPr/>
        <a:lstStyle/>
        <a:p>
          <a:pPr>
            <a:lnSpc>
              <a:spcPct val="100000"/>
            </a:lnSpc>
          </a:pPr>
          <a:r>
            <a:rPr lang="en-US" dirty="0">
              <a:solidFill>
                <a:schemeClr val="tx1"/>
              </a:solidFill>
            </a:rPr>
            <a:t>We have used Boyer Moore algorithm because it uses information gathered during the preprocess step to skip sections of the text, resulting in a lower constant factor than many other string search algorithms. In general, the algorithm runs faster as the pattern length increases.</a:t>
          </a:r>
        </a:p>
      </dgm:t>
    </dgm:pt>
    <dgm:pt modelId="{43FC2E41-958B-4198-9507-91FC01164538}" type="parTrans" cxnId="{801D4224-B1E0-4A78-90E6-033D2320D62C}">
      <dgm:prSet/>
      <dgm:spPr/>
      <dgm:t>
        <a:bodyPr/>
        <a:lstStyle/>
        <a:p>
          <a:endParaRPr lang="en-US"/>
        </a:p>
      </dgm:t>
    </dgm:pt>
    <dgm:pt modelId="{DF6A700B-D3EE-4DF3-A67A-C98C158E6851}" type="sibTrans" cxnId="{801D4224-B1E0-4A78-90E6-033D2320D62C}">
      <dgm:prSet/>
      <dgm:spPr/>
      <dgm:t>
        <a:bodyPr/>
        <a:lstStyle/>
        <a:p>
          <a:endParaRPr lang="en-US"/>
        </a:p>
      </dgm:t>
    </dgm:pt>
    <dgm:pt modelId="{92AA5FDB-6069-4315-9467-741E82F21B58}">
      <dgm:prSet/>
      <dgm:spPr/>
      <dgm:t>
        <a:bodyPr/>
        <a:lstStyle/>
        <a:p>
          <a:pPr>
            <a:lnSpc>
              <a:spcPct val="100000"/>
            </a:lnSpc>
          </a:pPr>
          <a:r>
            <a:rPr lang="en-US" dirty="0">
              <a:solidFill>
                <a:schemeClr val="tx1"/>
              </a:solidFill>
            </a:rPr>
            <a:t>If the given word is found it gives the offset of the index of the word and if not found it returns N, length of the text.</a:t>
          </a:r>
        </a:p>
      </dgm:t>
    </dgm:pt>
    <dgm:pt modelId="{D8A87821-082B-4936-9D9E-2C1D77E4A1C4}" type="parTrans" cxnId="{40477EEE-9DA4-422E-B7B6-D80541F58FA5}">
      <dgm:prSet/>
      <dgm:spPr/>
      <dgm:t>
        <a:bodyPr/>
        <a:lstStyle/>
        <a:p>
          <a:endParaRPr lang="en-US"/>
        </a:p>
      </dgm:t>
    </dgm:pt>
    <dgm:pt modelId="{5DFCEB40-2C6F-4608-A7F4-398ABABCA7E9}" type="sibTrans" cxnId="{40477EEE-9DA4-422E-B7B6-D80541F58FA5}">
      <dgm:prSet/>
      <dgm:spPr/>
      <dgm:t>
        <a:bodyPr/>
        <a:lstStyle/>
        <a:p>
          <a:endParaRPr lang="en-US"/>
        </a:p>
      </dgm:t>
    </dgm:pt>
    <dgm:pt modelId="{AA81279E-6379-492F-B44D-EB5E6EBC1136}">
      <dgm:prSet/>
      <dgm:spPr/>
      <dgm:t>
        <a:bodyPr/>
        <a:lstStyle/>
        <a:p>
          <a:pPr>
            <a:lnSpc>
              <a:spcPct val="100000"/>
            </a:lnSpc>
          </a:pPr>
          <a:r>
            <a:rPr lang="en-US" dirty="0">
              <a:solidFill>
                <a:schemeClr val="tx1"/>
              </a:solidFill>
            </a:rPr>
            <a:t>The performance of the Boyer-Moore algorithm:</a:t>
          </a:r>
        </a:p>
      </dgm:t>
    </dgm:pt>
    <dgm:pt modelId="{2C332FC2-2E33-4BFD-9288-D100FA6FC423}" type="parTrans" cxnId="{DB83846D-D07D-49F9-9222-9DC9F29A1BA8}">
      <dgm:prSet/>
      <dgm:spPr/>
      <dgm:t>
        <a:bodyPr/>
        <a:lstStyle/>
        <a:p>
          <a:endParaRPr lang="en-US"/>
        </a:p>
      </dgm:t>
    </dgm:pt>
    <dgm:pt modelId="{B3ADD705-0E30-4B98-BD9F-79F0685DEA4F}" type="sibTrans" cxnId="{DB83846D-D07D-49F9-9222-9DC9F29A1BA8}">
      <dgm:prSet/>
      <dgm:spPr/>
      <dgm:t>
        <a:bodyPr/>
        <a:lstStyle/>
        <a:p>
          <a:endParaRPr lang="en-US"/>
        </a:p>
      </dgm:t>
    </dgm:pt>
    <dgm:pt modelId="{FF2A51E4-EEC6-4B60-8A53-8A0AE066785B}">
      <dgm:prSet phldr="0"/>
      <dgm:spPr/>
      <dgm:t>
        <a:bodyPr/>
        <a:lstStyle/>
        <a:p>
          <a:pPr>
            <a:lnSpc>
              <a:spcPct val="100000"/>
            </a:lnSpc>
          </a:pPr>
          <a:r>
            <a:rPr lang="en-US" dirty="0">
              <a:solidFill>
                <a:schemeClr val="tx1"/>
              </a:solidFill>
            </a:rPr>
            <a:t>the worst-case  is O(</a:t>
          </a:r>
          <a:r>
            <a:rPr lang="en-US" dirty="0" err="1">
              <a:solidFill>
                <a:schemeClr val="tx1"/>
              </a:solidFill>
            </a:rPr>
            <a:t>mn</a:t>
          </a:r>
          <a:r>
            <a:rPr lang="en-US" dirty="0">
              <a:solidFill>
                <a:schemeClr val="tx1"/>
              </a:solidFill>
            </a:rPr>
            <a:t>)</a:t>
          </a:r>
        </a:p>
      </dgm:t>
    </dgm:pt>
    <dgm:pt modelId="{ECFA2F8E-9489-4999-BB5A-725538AC89B9}" type="parTrans" cxnId="{333EC1D0-C3A3-41C5-B1FF-C540D2FD831A}">
      <dgm:prSet/>
      <dgm:spPr/>
      <dgm:t>
        <a:bodyPr/>
        <a:lstStyle/>
        <a:p>
          <a:endParaRPr lang="en-US"/>
        </a:p>
      </dgm:t>
    </dgm:pt>
    <dgm:pt modelId="{7BFEF5CD-D367-478D-8173-D78A62E93F39}" type="sibTrans" cxnId="{333EC1D0-C3A3-41C5-B1FF-C540D2FD831A}">
      <dgm:prSet/>
      <dgm:spPr/>
      <dgm:t>
        <a:bodyPr/>
        <a:lstStyle/>
        <a:p>
          <a:endParaRPr lang="en-US"/>
        </a:p>
      </dgm:t>
    </dgm:pt>
    <dgm:pt modelId="{6E5DBDFD-B04F-4986-9A1E-295CEAAE7D8A}">
      <dgm:prSet phldr="0"/>
      <dgm:spPr/>
      <dgm:t>
        <a:bodyPr/>
        <a:lstStyle/>
        <a:p>
          <a:pPr>
            <a:lnSpc>
              <a:spcPct val="100000"/>
            </a:lnSpc>
          </a:pPr>
          <a:r>
            <a:rPr lang="en-US" dirty="0">
              <a:solidFill>
                <a:schemeClr val="tx1"/>
              </a:solidFill>
            </a:rPr>
            <a:t>The Average case is  O(n)</a:t>
          </a:r>
        </a:p>
      </dgm:t>
    </dgm:pt>
    <dgm:pt modelId="{D3DAF602-EF60-4149-A566-960DD6D1AD33}" type="parTrans" cxnId="{08BAC527-5FD8-4089-8D6A-36B73514F161}">
      <dgm:prSet/>
      <dgm:spPr/>
      <dgm:t>
        <a:bodyPr/>
        <a:lstStyle/>
        <a:p>
          <a:endParaRPr lang="en-US"/>
        </a:p>
      </dgm:t>
    </dgm:pt>
    <dgm:pt modelId="{A6B5A75B-2182-49F0-930E-75FFD6563EB5}" type="sibTrans" cxnId="{08BAC527-5FD8-4089-8D6A-36B73514F161}">
      <dgm:prSet/>
      <dgm:spPr/>
      <dgm:t>
        <a:bodyPr/>
        <a:lstStyle/>
        <a:p>
          <a:endParaRPr lang="en-US"/>
        </a:p>
      </dgm:t>
    </dgm:pt>
    <dgm:pt modelId="{00E2DB44-3C3C-4198-82BD-F1BB08E16630}">
      <dgm:prSet/>
      <dgm:spPr/>
      <dgm:t>
        <a:bodyPr/>
        <a:lstStyle/>
        <a:p>
          <a:pPr>
            <a:lnSpc>
              <a:spcPct val="100000"/>
            </a:lnSpc>
          </a:pPr>
          <a:r>
            <a:rPr lang="en-US" dirty="0">
              <a:solidFill>
                <a:schemeClr val="tx1"/>
              </a:solidFill>
            </a:rPr>
            <a:t>The number of occurrence and the file name is stored in a hash table for page ranking.</a:t>
          </a:r>
        </a:p>
      </dgm:t>
    </dgm:pt>
    <dgm:pt modelId="{08414784-EA75-442E-BAF8-A78C8EA885B2}" type="parTrans" cxnId="{373621E7-F2D9-4EA2-9764-635A4698C75F}">
      <dgm:prSet/>
      <dgm:spPr/>
      <dgm:t>
        <a:bodyPr/>
        <a:lstStyle/>
        <a:p>
          <a:endParaRPr lang="en-US"/>
        </a:p>
      </dgm:t>
    </dgm:pt>
    <dgm:pt modelId="{9CFEB892-6D95-49DE-A4F6-1BA4D705C86A}" type="sibTrans" cxnId="{373621E7-F2D9-4EA2-9764-635A4698C75F}">
      <dgm:prSet/>
      <dgm:spPr/>
      <dgm:t>
        <a:bodyPr/>
        <a:lstStyle/>
        <a:p>
          <a:endParaRPr lang="en-US"/>
        </a:p>
      </dgm:t>
    </dgm:pt>
    <dgm:pt modelId="{90D9BE78-7B85-4A34-8CD4-2B62AC13E6D4}" type="pres">
      <dgm:prSet presAssocID="{8E36A6B2-81C8-4AD7-B6AC-058622E15076}" presName="root" presStyleCnt="0">
        <dgm:presLayoutVars>
          <dgm:dir/>
          <dgm:resizeHandles val="exact"/>
        </dgm:presLayoutVars>
      </dgm:prSet>
      <dgm:spPr/>
    </dgm:pt>
    <dgm:pt modelId="{19219D8E-7225-4FD6-839F-31FD43A3AF81}" type="pres">
      <dgm:prSet presAssocID="{721C55C4-A3BC-4FFD-9656-C906E69C2919}" presName="compNode" presStyleCnt="0"/>
      <dgm:spPr/>
    </dgm:pt>
    <dgm:pt modelId="{A991F0EC-9C77-4CD6-A7AC-C6A81D4750B7}" type="pres">
      <dgm:prSet presAssocID="{721C55C4-A3BC-4FFD-9656-C906E69C2919}" presName="bgRect" presStyleLbl="bgShp" presStyleIdx="0" presStyleCnt="6"/>
      <dgm:spPr/>
    </dgm:pt>
    <dgm:pt modelId="{FC83F46F-3117-410C-AB47-9E97C105443B}" type="pres">
      <dgm:prSet presAssocID="{721C55C4-A3BC-4FFD-9656-C906E69C291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362E60ED-AAAB-4B78-B192-613CDFDB4E63}" type="pres">
      <dgm:prSet presAssocID="{721C55C4-A3BC-4FFD-9656-C906E69C2919}" presName="spaceRect" presStyleCnt="0"/>
      <dgm:spPr/>
    </dgm:pt>
    <dgm:pt modelId="{19CD1806-C6FB-4724-984D-58538D78916A}" type="pres">
      <dgm:prSet presAssocID="{721C55C4-A3BC-4FFD-9656-C906E69C2919}" presName="parTx" presStyleLbl="revTx" presStyleIdx="0" presStyleCnt="7">
        <dgm:presLayoutVars>
          <dgm:chMax val="0"/>
          <dgm:chPref val="0"/>
        </dgm:presLayoutVars>
      </dgm:prSet>
      <dgm:spPr/>
    </dgm:pt>
    <dgm:pt modelId="{FD4DED1B-C118-4782-B91D-FC0A8E30BCC6}" type="pres">
      <dgm:prSet presAssocID="{8BFAA5E8-7BD6-450A-9F77-9441D13A384D}" presName="sibTrans" presStyleCnt="0"/>
      <dgm:spPr/>
    </dgm:pt>
    <dgm:pt modelId="{4F1B60FA-106C-4F36-89C4-F3E7C20BF21D}" type="pres">
      <dgm:prSet presAssocID="{60631E9D-E0A2-417C-9095-9DDEAF418B3E}" presName="compNode" presStyleCnt="0"/>
      <dgm:spPr/>
    </dgm:pt>
    <dgm:pt modelId="{E5C3110D-B842-4024-B74B-1A16DBDA7F0C}" type="pres">
      <dgm:prSet presAssocID="{60631E9D-E0A2-417C-9095-9DDEAF418B3E}" presName="bgRect" presStyleLbl="bgShp" presStyleIdx="1" presStyleCnt="6"/>
      <dgm:spPr/>
    </dgm:pt>
    <dgm:pt modelId="{38DBFF4B-DC0D-44EB-85E8-24D66DF75DD2}" type="pres">
      <dgm:prSet presAssocID="{60631E9D-E0A2-417C-9095-9DDEAF418B3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2DAFDA7E-D69C-441A-9765-0285E0C4F324}" type="pres">
      <dgm:prSet presAssocID="{60631E9D-E0A2-417C-9095-9DDEAF418B3E}" presName="spaceRect" presStyleCnt="0"/>
      <dgm:spPr/>
    </dgm:pt>
    <dgm:pt modelId="{99C5D41C-760C-47B8-BB79-DDD7CF49F673}" type="pres">
      <dgm:prSet presAssocID="{60631E9D-E0A2-417C-9095-9DDEAF418B3E}" presName="parTx" presStyleLbl="revTx" presStyleIdx="1" presStyleCnt="7">
        <dgm:presLayoutVars>
          <dgm:chMax val="0"/>
          <dgm:chPref val="0"/>
        </dgm:presLayoutVars>
      </dgm:prSet>
      <dgm:spPr/>
    </dgm:pt>
    <dgm:pt modelId="{1316AC07-17C5-4C1E-B4E4-0BEB96F5C608}" type="pres">
      <dgm:prSet presAssocID="{B6DD0FC2-A006-4EB2-BDED-F20EC7BC9FA9}" presName="sibTrans" presStyleCnt="0"/>
      <dgm:spPr/>
    </dgm:pt>
    <dgm:pt modelId="{475EEB44-D02B-4E73-B08F-F362BDF9E01B}" type="pres">
      <dgm:prSet presAssocID="{A682416E-7B99-412E-A2E9-F05E1169C209}" presName="compNode" presStyleCnt="0"/>
      <dgm:spPr/>
    </dgm:pt>
    <dgm:pt modelId="{773A98B3-EB62-48FE-9E60-F00937B3DB29}" type="pres">
      <dgm:prSet presAssocID="{A682416E-7B99-412E-A2E9-F05E1169C209}" presName="bgRect" presStyleLbl="bgShp" presStyleIdx="2" presStyleCnt="6"/>
      <dgm:spPr/>
    </dgm:pt>
    <dgm:pt modelId="{AE53B908-8D97-45A7-84E2-9B163D3740DB}" type="pres">
      <dgm:prSet presAssocID="{A682416E-7B99-412E-A2E9-F05E1169C209}" presName="iconRect" presStyleLbl="node1" presStyleIdx="2" presStyleCnt="6" custLinFactNeighborY="925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ocessor"/>
        </a:ext>
      </dgm:extLst>
    </dgm:pt>
    <dgm:pt modelId="{524EFDF1-A61F-473A-B1E5-31BF902895DB}" type="pres">
      <dgm:prSet presAssocID="{A682416E-7B99-412E-A2E9-F05E1169C209}" presName="spaceRect" presStyleCnt="0"/>
      <dgm:spPr/>
    </dgm:pt>
    <dgm:pt modelId="{062384D8-E103-469F-8DAD-8CBED1872FED}" type="pres">
      <dgm:prSet presAssocID="{A682416E-7B99-412E-A2E9-F05E1169C209}" presName="parTx" presStyleLbl="revTx" presStyleIdx="2" presStyleCnt="7">
        <dgm:presLayoutVars>
          <dgm:chMax val="0"/>
          <dgm:chPref val="0"/>
        </dgm:presLayoutVars>
      </dgm:prSet>
      <dgm:spPr/>
    </dgm:pt>
    <dgm:pt modelId="{7CE2CCC3-E8DD-453D-ACA9-18D302E9CB2E}" type="pres">
      <dgm:prSet presAssocID="{DF6A700B-D3EE-4DF3-A67A-C98C158E6851}" presName="sibTrans" presStyleCnt="0"/>
      <dgm:spPr/>
    </dgm:pt>
    <dgm:pt modelId="{7904D613-3263-462A-9518-07F60966B3C1}" type="pres">
      <dgm:prSet presAssocID="{AA81279E-6379-492F-B44D-EB5E6EBC1136}" presName="compNode" presStyleCnt="0"/>
      <dgm:spPr/>
    </dgm:pt>
    <dgm:pt modelId="{C7118D2A-A522-422C-A4DD-A757DC2247E0}" type="pres">
      <dgm:prSet presAssocID="{AA81279E-6379-492F-B44D-EB5E6EBC1136}" presName="bgRect" presStyleLbl="bgShp" presStyleIdx="3" presStyleCnt="6"/>
      <dgm:spPr/>
    </dgm:pt>
    <dgm:pt modelId="{96840D5C-E04D-4630-AEAA-EEE972642366}" type="pres">
      <dgm:prSet presAssocID="{AA81279E-6379-492F-B44D-EB5E6EBC113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ourglass"/>
        </a:ext>
      </dgm:extLst>
    </dgm:pt>
    <dgm:pt modelId="{47A9CF1D-4214-409B-AC1D-DF6249CF86D7}" type="pres">
      <dgm:prSet presAssocID="{AA81279E-6379-492F-B44D-EB5E6EBC1136}" presName="spaceRect" presStyleCnt="0"/>
      <dgm:spPr/>
    </dgm:pt>
    <dgm:pt modelId="{728980C5-795D-4E01-BF83-D1071B023B22}" type="pres">
      <dgm:prSet presAssocID="{AA81279E-6379-492F-B44D-EB5E6EBC1136}" presName="parTx" presStyleLbl="revTx" presStyleIdx="3" presStyleCnt="7">
        <dgm:presLayoutVars>
          <dgm:chMax val="0"/>
          <dgm:chPref val="0"/>
        </dgm:presLayoutVars>
      </dgm:prSet>
      <dgm:spPr/>
    </dgm:pt>
    <dgm:pt modelId="{4BEBCD5F-5D27-44A7-B9E9-8F4030D83E68}" type="pres">
      <dgm:prSet presAssocID="{AA81279E-6379-492F-B44D-EB5E6EBC1136}" presName="desTx" presStyleLbl="revTx" presStyleIdx="4" presStyleCnt="7">
        <dgm:presLayoutVars/>
      </dgm:prSet>
      <dgm:spPr/>
    </dgm:pt>
    <dgm:pt modelId="{3482985C-8820-4475-B60E-35EB2CB22906}" type="pres">
      <dgm:prSet presAssocID="{B3ADD705-0E30-4B98-BD9F-79F0685DEA4F}" presName="sibTrans" presStyleCnt="0"/>
      <dgm:spPr/>
    </dgm:pt>
    <dgm:pt modelId="{50F5CAB1-71D4-4D52-843E-E03F9871CD79}" type="pres">
      <dgm:prSet presAssocID="{92AA5FDB-6069-4315-9467-741E82F21B58}" presName="compNode" presStyleCnt="0"/>
      <dgm:spPr/>
    </dgm:pt>
    <dgm:pt modelId="{5A29DAFA-78EB-4FF8-AA74-94DD353341EB}" type="pres">
      <dgm:prSet presAssocID="{92AA5FDB-6069-4315-9467-741E82F21B58}" presName="bgRect" presStyleLbl="bgShp" presStyleIdx="4" presStyleCnt="6"/>
      <dgm:spPr/>
    </dgm:pt>
    <dgm:pt modelId="{DD50F4F1-D171-4DA2-A2EC-09D092D7C45D}" type="pres">
      <dgm:prSet presAssocID="{92AA5FDB-6069-4315-9467-741E82F21B5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hredder"/>
        </a:ext>
      </dgm:extLst>
    </dgm:pt>
    <dgm:pt modelId="{CF101A9F-A8AA-4E29-BE7D-6685C0825174}" type="pres">
      <dgm:prSet presAssocID="{92AA5FDB-6069-4315-9467-741E82F21B58}" presName="spaceRect" presStyleCnt="0"/>
      <dgm:spPr/>
    </dgm:pt>
    <dgm:pt modelId="{73124F54-B1CE-4283-859B-209CE35C4CFC}" type="pres">
      <dgm:prSet presAssocID="{92AA5FDB-6069-4315-9467-741E82F21B58}" presName="parTx" presStyleLbl="revTx" presStyleIdx="5" presStyleCnt="7">
        <dgm:presLayoutVars>
          <dgm:chMax val="0"/>
          <dgm:chPref val="0"/>
        </dgm:presLayoutVars>
      </dgm:prSet>
      <dgm:spPr/>
    </dgm:pt>
    <dgm:pt modelId="{0472CD30-BC35-4437-BCCA-BD63D47A1A63}" type="pres">
      <dgm:prSet presAssocID="{5DFCEB40-2C6F-4608-A7F4-398ABABCA7E9}" presName="sibTrans" presStyleCnt="0"/>
      <dgm:spPr/>
    </dgm:pt>
    <dgm:pt modelId="{F077782C-1F5E-4D8C-8F35-8195CE7F5D8B}" type="pres">
      <dgm:prSet presAssocID="{00E2DB44-3C3C-4198-82BD-F1BB08E16630}" presName="compNode" presStyleCnt="0"/>
      <dgm:spPr/>
    </dgm:pt>
    <dgm:pt modelId="{3BDB37C6-5F14-4814-AC4C-76A2283E453F}" type="pres">
      <dgm:prSet presAssocID="{00E2DB44-3C3C-4198-82BD-F1BB08E16630}" presName="bgRect" presStyleLbl="bgShp" presStyleIdx="5" presStyleCnt="6"/>
      <dgm:spPr/>
    </dgm:pt>
    <dgm:pt modelId="{265FC5D6-0C4F-4BA6-9899-32182FBA43ED}" type="pres">
      <dgm:prSet presAssocID="{00E2DB44-3C3C-4198-82BD-F1BB08E1663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atabase"/>
        </a:ext>
      </dgm:extLst>
    </dgm:pt>
    <dgm:pt modelId="{C029343F-FFFA-4C01-AF23-41692F9DF46A}" type="pres">
      <dgm:prSet presAssocID="{00E2DB44-3C3C-4198-82BD-F1BB08E16630}" presName="spaceRect" presStyleCnt="0"/>
      <dgm:spPr/>
    </dgm:pt>
    <dgm:pt modelId="{4578496B-32C9-4AF2-A1EB-7FD6832651C1}" type="pres">
      <dgm:prSet presAssocID="{00E2DB44-3C3C-4198-82BD-F1BB08E16630}" presName="parTx" presStyleLbl="revTx" presStyleIdx="6" presStyleCnt="7">
        <dgm:presLayoutVars>
          <dgm:chMax val="0"/>
          <dgm:chPref val="0"/>
        </dgm:presLayoutVars>
      </dgm:prSet>
      <dgm:spPr/>
    </dgm:pt>
  </dgm:ptLst>
  <dgm:cxnLst>
    <dgm:cxn modelId="{019F821D-C3CB-425C-91F9-F9004F3A589C}" srcId="{8E36A6B2-81C8-4AD7-B6AC-058622E15076}" destId="{721C55C4-A3BC-4FFD-9656-C906E69C2919}" srcOrd="0" destOrd="0" parTransId="{F26D3CED-F8D0-4E1B-AC3B-04C9A48BC453}" sibTransId="{8BFAA5E8-7BD6-450A-9F77-9441D13A384D}"/>
    <dgm:cxn modelId="{801D4224-B1E0-4A78-90E6-033D2320D62C}" srcId="{8E36A6B2-81C8-4AD7-B6AC-058622E15076}" destId="{A682416E-7B99-412E-A2E9-F05E1169C209}" srcOrd="2" destOrd="0" parTransId="{43FC2E41-958B-4198-9507-91FC01164538}" sibTransId="{DF6A700B-D3EE-4DF3-A67A-C98C158E6851}"/>
    <dgm:cxn modelId="{08BAC527-5FD8-4089-8D6A-36B73514F161}" srcId="{AA81279E-6379-492F-B44D-EB5E6EBC1136}" destId="{6E5DBDFD-B04F-4986-9A1E-295CEAAE7D8A}" srcOrd="1" destOrd="0" parTransId="{D3DAF602-EF60-4149-A566-960DD6D1AD33}" sibTransId="{A6B5A75B-2182-49F0-930E-75FFD6563EB5}"/>
    <dgm:cxn modelId="{0A701B33-BECA-4772-A1FE-9DCF7236CC70}" type="presOf" srcId="{FF2A51E4-EEC6-4B60-8A53-8A0AE066785B}" destId="{4BEBCD5F-5D27-44A7-B9E9-8F4030D83E68}" srcOrd="0" destOrd="0" presId="urn:microsoft.com/office/officeart/2018/2/layout/IconVerticalSolidList"/>
    <dgm:cxn modelId="{D305B55D-ED57-4F8F-9E26-B544437A5F72}" type="presOf" srcId="{A682416E-7B99-412E-A2E9-F05E1169C209}" destId="{062384D8-E103-469F-8DAD-8CBED1872FED}" srcOrd="0" destOrd="0" presId="urn:microsoft.com/office/officeart/2018/2/layout/IconVerticalSolidList"/>
    <dgm:cxn modelId="{DB83846D-D07D-49F9-9222-9DC9F29A1BA8}" srcId="{8E36A6B2-81C8-4AD7-B6AC-058622E15076}" destId="{AA81279E-6379-492F-B44D-EB5E6EBC1136}" srcOrd="3" destOrd="0" parTransId="{2C332FC2-2E33-4BFD-9288-D100FA6FC423}" sibTransId="{B3ADD705-0E30-4B98-BD9F-79F0685DEA4F}"/>
    <dgm:cxn modelId="{02C3FD55-3F3C-4B52-96D0-325BA7FD39D7}" type="presOf" srcId="{00E2DB44-3C3C-4198-82BD-F1BB08E16630}" destId="{4578496B-32C9-4AF2-A1EB-7FD6832651C1}" srcOrd="0" destOrd="0" presId="urn:microsoft.com/office/officeart/2018/2/layout/IconVerticalSolidList"/>
    <dgm:cxn modelId="{4250657F-5AC4-4E73-8391-9C9619FD78FD}" srcId="{8E36A6B2-81C8-4AD7-B6AC-058622E15076}" destId="{60631E9D-E0A2-417C-9095-9DDEAF418B3E}" srcOrd="1" destOrd="0" parTransId="{7D9CC69D-A872-48F1-BF6D-B19F73F8A656}" sibTransId="{B6DD0FC2-A006-4EB2-BDED-F20EC7BC9FA9}"/>
    <dgm:cxn modelId="{DCB8E595-9B5D-4E47-8891-0BF0F5ECE53F}" type="presOf" srcId="{6E5DBDFD-B04F-4986-9A1E-295CEAAE7D8A}" destId="{4BEBCD5F-5D27-44A7-B9E9-8F4030D83E68}" srcOrd="0" destOrd="1" presId="urn:microsoft.com/office/officeart/2018/2/layout/IconVerticalSolidList"/>
    <dgm:cxn modelId="{49435AA1-DD11-4CB7-9785-FCF6B4709422}" type="presOf" srcId="{AA81279E-6379-492F-B44D-EB5E6EBC1136}" destId="{728980C5-795D-4E01-BF83-D1071B023B22}" srcOrd="0" destOrd="0" presId="urn:microsoft.com/office/officeart/2018/2/layout/IconVerticalSolidList"/>
    <dgm:cxn modelId="{986E96BE-687B-4E0E-8679-DBEC539F2810}" type="presOf" srcId="{721C55C4-A3BC-4FFD-9656-C906E69C2919}" destId="{19CD1806-C6FB-4724-984D-58538D78916A}" srcOrd="0" destOrd="0" presId="urn:microsoft.com/office/officeart/2018/2/layout/IconVerticalSolidList"/>
    <dgm:cxn modelId="{EAA20EC9-85A4-4538-A26C-6EF9242A3751}" type="presOf" srcId="{8E36A6B2-81C8-4AD7-B6AC-058622E15076}" destId="{90D9BE78-7B85-4A34-8CD4-2B62AC13E6D4}" srcOrd="0" destOrd="0" presId="urn:microsoft.com/office/officeart/2018/2/layout/IconVerticalSolidList"/>
    <dgm:cxn modelId="{333EC1D0-C3A3-41C5-B1FF-C540D2FD831A}" srcId="{AA81279E-6379-492F-B44D-EB5E6EBC1136}" destId="{FF2A51E4-EEC6-4B60-8A53-8A0AE066785B}" srcOrd="0" destOrd="0" parTransId="{ECFA2F8E-9489-4999-BB5A-725538AC89B9}" sibTransId="{7BFEF5CD-D367-478D-8173-D78A62E93F39}"/>
    <dgm:cxn modelId="{373621E7-F2D9-4EA2-9764-635A4698C75F}" srcId="{8E36A6B2-81C8-4AD7-B6AC-058622E15076}" destId="{00E2DB44-3C3C-4198-82BD-F1BB08E16630}" srcOrd="5" destOrd="0" parTransId="{08414784-EA75-442E-BAF8-A78C8EA885B2}" sibTransId="{9CFEB892-6D95-49DE-A4F6-1BA4D705C86A}"/>
    <dgm:cxn modelId="{2AE0F5E8-679E-4E74-892E-68410FD11C65}" type="presOf" srcId="{60631E9D-E0A2-417C-9095-9DDEAF418B3E}" destId="{99C5D41C-760C-47B8-BB79-DDD7CF49F673}" srcOrd="0" destOrd="0" presId="urn:microsoft.com/office/officeart/2018/2/layout/IconVerticalSolidList"/>
    <dgm:cxn modelId="{40477EEE-9DA4-422E-B7B6-D80541F58FA5}" srcId="{8E36A6B2-81C8-4AD7-B6AC-058622E15076}" destId="{92AA5FDB-6069-4315-9467-741E82F21B58}" srcOrd="4" destOrd="0" parTransId="{D8A87821-082B-4936-9D9E-2C1D77E4A1C4}" sibTransId="{5DFCEB40-2C6F-4608-A7F4-398ABABCA7E9}"/>
    <dgm:cxn modelId="{11466EFF-641E-49D0-87AF-5807DB3221A2}" type="presOf" srcId="{92AA5FDB-6069-4315-9467-741E82F21B58}" destId="{73124F54-B1CE-4283-859B-209CE35C4CFC}" srcOrd="0" destOrd="0" presId="urn:microsoft.com/office/officeart/2018/2/layout/IconVerticalSolidList"/>
    <dgm:cxn modelId="{E40A05FE-8C4E-40D8-9437-DA35BCE457BC}" type="presParOf" srcId="{90D9BE78-7B85-4A34-8CD4-2B62AC13E6D4}" destId="{19219D8E-7225-4FD6-839F-31FD43A3AF81}" srcOrd="0" destOrd="0" presId="urn:microsoft.com/office/officeart/2018/2/layout/IconVerticalSolidList"/>
    <dgm:cxn modelId="{0557ED4E-8C9F-40C8-B80A-0C51B0DB2E7E}" type="presParOf" srcId="{19219D8E-7225-4FD6-839F-31FD43A3AF81}" destId="{A991F0EC-9C77-4CD6-A7AC-C6A81D4750B7}" srcOrd="0" destOrd="0" presId="urn:microsoft.com/office/officeart/2018/2/layout/IconVerticalSolidList"/>
    <dgm:cxn modelId="{09E62F1D-BFC2-4B36-A4BA-78CE113E8CD4}" type="presParOf" srcId="{19219D8E-7225-4FD6-839F-31FD43A3AF81}" destId="{FC83F46F-3117-410C-AB47-9E97C105443B}" srcOrd="1" destOrd="0" presId="urn:microsoft.com/office/officeart/2018/2/layout/IconVerticalSolidList"/>
    <dgm:cxn modelId="{EBF6BF50-9D50-4E19-8F0D-AF6F51A22BED}" type="presParOf" srcId="{19219D8E-7225-4FD6-839F-31FD43A3AF81}" destId="{362E60ED-AAAB-4B78-B192-613CDFDB4E63}" srcOrd="2" destOrd="0" presId="urn:microsoft.com/office/officeart/2018/2/layout/IconVerticalSolidList"/>
    <dgm:cxn modelId="{517340D2-A594-4939-9CA5-89DC15501B5E}" type="presParOf" srcId="{19219D8E-7225-4FD6-839F-31FD43A3AF81}" destId="{19CD1806-C6FB-4724-984D-58538D78916A}" srcOrd="3" destOrd="0" presId="urn:microsoft.com/office/officeart/2018/2/layout/IconVerticalSolidList"/>
    <dgm:cxn modelId="{5239D886-8E07-4D5B-B010-FCD9722192CD}" type="presParOf" srcId="{90D9BE78-7B85-4A34-8CD4-2B62AC13E6D4}" destId="{FD4DED1B-C118-4782-B91D-FC0A8E30BCC6}" srcOrd="1" destOrd="0" presId="urn:microsoft.com/office/officeart/2018/2/layout/IconVerticalSolidList"/>
    <dgm:cxn modelId="{E6F2DC93-424E-45BB-9280-D33C5F6E663C}" type="presParOf" srcId="{90D9BE78-7B85-4A34-8CD4-2B62AC13E6D4}" destId="{4F1B60FA-106C-4F36-89C4-F3E7C20BF21D}" srcOrd="2" destOrd="0" presId="urn:microsoft.com/office/officeart/2018/2/layout/IconVerticalSolidList"/>
    <dgm:cxn modelId="{392FF87A-7667-4CDA-A364-C08693018CA0}" type="presParOf" srcId="{4F1B60FA-106C-4F36-89C4-F3E7C20BF21D}" destId="{E5C3110D-B842-4024-B74B-1A16DBDA7F0C}" srcOrd="0" destOrd="0" presId="urn:microsoft.com/office/officeart/2018/2/layout/IconVerticalSolidList"/>
    <dgm:cxn modelId="{D5F0E449-9D72-42FC-BC19-8CE4B2ED2A59}" type="presParOf" srcId="{4F1B60FA-106C-4F36-89C4-F3E7C20BF21D}" destId="{38DBFF4B-DC0D-44EB-85E8-24D66DF75DD2}" srcOrd="1" destOrd="0" presId="urn:microsoft.com/office/officeart/2018/2/layout/IconVerticalSolidList"/>
    <dgm:cxn modelId="{72BCF5DE-1F3F-40ED-AF8C-DBF047A02000}" type="presParOf" srcId="{4F1B60FA-106C-4F36-89C4-F3E7C20BF21D}" destId="{2DAFDA7E-D69C-441A-9765-0285E0C4F324}" srcOrd="2" destOrd="0" presId="urn:microsoft.com/office/officeart/2018/2/layout/IconVerticalSolidList"/>
    <dgm:cxn modelId="{CC4D560F-96E2-4625-8FFC-58ABCFA3CB06}" type="presParOf" srcId="{4F1B60FA-106C-4F36-89C4-F3E7C20BF21D}" destId="{99C5D41C-760C-47B8-BB79-DDD7CF49F673}" srcOrd="3" destOrd="0" presId="urn:microsoft.com/office/officeart/2018/2/layout/IconVerticalSolidList"/>
    <dgm:cxn modelId="{A6FD0053-163E-4EE4-B1F9-1F6957C58F5D}" type="presParOf" srcId="{90D9BE78-7B85-4A34-8CD4-2B62AC13E6D4}" destId="{1316AC07-17C5-4C1E-B4E4-0BEB96F5C608}" srcOrd="3" destOrd="0" presId="urn:microsoft.com/office/officeart/2018/2/layout/IconVerticalSolidList"/>
    <dgm:cxn modelId="{43A3FC51-A3C1-4B4B-88F9-DE53E394E550}" type="presParOf" srcId="{90D9BE78-7B85-4A34-8CD4-2B62AC13E6D4}" destId="{475EEB44-D02B-4E73-B08F-F362BDF9E01B}" srcOrd="4" destOrd="0" presId="urn:microsoft.com/office/officeart/2018/2/layout/IconVerticalSolidList"/>
    <dgm:cxn modelId="{F91C86F7-6123-438C-BCCE-66B6F54D9638}" type="presParOf" srcId="{475EEB44-D02B-4E73-B08F-F362BDF9E01B}" destId="{773A98B3-EB62-48FE-9E60-F00937B3DB29}" srcOrd="0" destOrd="0" presId="urn:microsoft.com/office/officeart/2018/2/layout/IconVerticalSolidList"/>
    <dgm:cxn modelId="{E2710835-DE38-4DF0-9FE0-B2ABED061F69}" type="presParOf" srcId="{475EEB44-D02B-4E73-B08F-F362BDF9E01B}" destId="{AE53B908-8D97-45A7-84E2-9B163D3740DB}" srcOrd="1" destOrd="0" presId="urn:microsoft.com/office/officeart/2018/2/layout/IconVerticalSolidList"/>
    <dgm:cxn modelId="{50060977-E73A-4A98-B6DE-E65268A7D473}" type="presParOf" srcId="{475EEB44-D02B-4E73-B08F-F362BDF9E01B}" destId="{524EFDF1-A61F-473A-B1E5-31BF902895DB}" srcOrd="2" destOrd="0" presId="urn:microsoft.com/office/officeart/2018/2/layout/IconVerticalSolidList"/>
    <dgm:cxn modelId="{A8E63B01-86AD-4620-8D40-11CE306613F8}" type="presParOf" srcId="{475EEB44-D02B-4E73-B08F-F362BDF9E01B}" destId="{062384D8-E103-469F-8DAD-8CBED1872FED}" srcOrd="3" destOrd="0" presId="urn:microsoft.com/office/officeart/2018/2/layout/IconVerticalSolidList"/>
    <dgm:cxn modelId="{C0F74931-59B5-4487-85DC-AF7329C55FF7}" type="presParOf" srcId="{90D9BE78-7B85-4A34-8CD4-2B62AC13E6D4}" destId="{7CE2CCC3-E8DD-453D-ACA9-18D302E9CB2E}" srcOrd="5" destOrd="0" presId="urn:microsoft.com/office/officeart/2018/2/layout/IconVerticalSolidList"/>
    <dgm:cxn modelId="{8A0187E6-1475-407A-AE04-002C9D618247}" type="presParOf" srcId="{90D9BE78-7B85-4A34-8CD4-2B62AC13E6D4}" destId="{7904D613-3263-462A-9518-07F60966B3C1}" srcOrd="6" destOrd="0" presId="urn:microsoft.com/office/officeart/2018/2/layout/IconVerticalSolidList"/>
    <dgm:cxn modelId="{F588BAFE-1898-48A5-B225-D511580F3115}" type="presParOf" srcId="{7904D613-3263-462A-9518-07F60966B3C1}" destId="{C7118D2A-A522-422C-A4DD-A757DC2247E0}" srcOrd="0" destOrd="0" presId="urn:microsoft.com/office/officeart/2018/2/layout/IconVerticalSolidList"/>
    <dgm:cxn modelId="{49C5A794-2CC2-4353-B33A-B2B2F1DC696E}" type="presParOf" srcId="{7904D613-3263-462A-9518-07F60966B3C1}" destId="{96840D5C-E04D-4630-AEAA-EEE972642366}" srcOrd="1" destOrd="0" presId="urn:microsoft.com/office/officeart/2018/2/layout/IconVerticalSolidList"/>
    <dgm:cxn modelId="{1064376D-9D67-4E5C-8D1E-655F2B2552FF}" type="presParOf" srcId="{7904D613-3263-462A-9518-07F60966B3C1}" destId="{47A9CF1D-4214-409B-AC1D-DF6249CF86D7}" srcOrd="2" destOrd="0" presId="urn:microsoft.com/office/officeart/2018/2/layout/IconVerticalSolidList"/>
    <dgm:cxn modelId="{479FD2A5-68F4-4746-8F4C-26162BB3F75A}" type="presParOf" srcId="{7904D613-3263-462A-9518-07F60966B3C1}" destId="{728980C5-795D-4E01-BF83-D1071B023B22}" srcOrd="3" destOrd="0" presId="urn:microsoft.com/office/officeart/2018/2/layout/IconVerticalSolidList"/>
    <dgm:cxn modelId="{F56AD3BF-9474-4617-A0AB-3219EF882806}" type="presParOf" srcId="{7904D613-3263-462A-9518-07F60966B3C1}" destId="{4BEBCD5F-5D27-44A7-B9E9-8F4030D83E68}" srcOrd="4" destOrd="0" presId="urn:microsoft.com/office/officeart/2018/2/layout/IconVerticalSolidList"/>
    <dgm:cxn modelId="{7D68F63C-FCFE-49BD-88EE-FC3E43AB2AE1}" type="presParOf" srcId="{90D9BE78-7B85-4A34-8CD4-2B62AC13E6D4}" destId="{3482985C-8820-4475-B60E-35EB2CB22906}" srcOrd="7" destOrd="0" presId="urn:microsoft.com/office/officeart/2018/2/layout/IconVerticalSolidList"/>
    <dgm:cxn modelId="{71133578-2CF0-45DC-97C1-02AE1E0B652E}" type="presParOf" srcId="{90D9BE78-7B85-4A34-8CD4-2B62AC13E6D4}" destId="{50F5CAB1-71D4-4D52-843E-E03F9871CD79}" srcOrd="8" destOrd="0" presId="urn:microsoft.com/office/officeart/2018/2/layout/IconVerticalSolidList"/>
    <dgm:cxn modelId="{E87B3A17-D05D-48D4-8A61-B17206A4B9EE}" type="presParOf" srcId="{50F5CAB1-71D4-4D52-843E-E03F9871CD79}" destId="{5A29DAFA-78EB-4FF8-AA74-94DD353341EB}" srcOrd="0" destOrd="0" presId="urn:microsoft.com/office/officeart/2018/2/layout/IconVerticalSolidList"/>
    <dgm:cxn modelId="{D8B9ECF4-83BE-44CE-B5BC-26317BE4AAEC}" type="presParOf" srcId="{50F5CAB1-71D4-4D52-843E-E03F9871CD79}" destId="{DD50F4F1-D171-4DA2-A2EC-09D092D7C45D}" srcOrd="1" destOrd="0" presId="urn:microsoft.com/office/officeart/2018/2/layout/IconVerticalSolidList"/>
    <dgm:cxn modelId="{C1308E11-E5DA-4874-856A-8F316106D5D8}" type="presParOf" srcId="{50F5CAB1-71D4-4D52-843E-E03F9871CD79}" destId="{CF101A9F-A8AA-4E29-BE7D-6685C0825174}" srcOrd="2" destOrd="0" presId="urn:microsoft.com/office/officeart/2018/2/layout/IconVerticalSolidList"/>
    <dgm:cxn modelId="{0F06160A-D04A-4353-B02E-23E0B2D5BC3B}" type="presParOf" srcId="{50F5CAB1-71D4-4D52-843E-E03F9871CD79}" destId="{73124F54-B1CE-4283-859B-209CE35C4CFC}" srcOrd="3" destOrd="0" presId="urn:microsoft.com/office/officeart/2018/2/layout/IconVerticalSolidList"/>
    <dgm:cxn modelId="{EB7E11E6-8D05-46CD-870B-3A6FE24CE231}" type="presParOf" srcId="{90D9BE78-7B85-4A34-8CD4-2B62AC13E6D4}" destId="{0472CD30-BC35-4437-BCCA-BD63D47A1A63}" srcOrd="9" destOrd="0" presId="urn:microsoft.com/office/officeart/2018/2/layout/IconVerticalSolidList"/>
    <dgm:cxn modelId="{7FC32B82-0C1D-46A3-9826-678F89C3B88F}" type="presParOf" srcId="{90D9BE78-7B85-4A34-8CD4-2B62AC13E6D4}" destId="{F077782C-1F5E-4D8C-8F35-8195CE7F5D8B}" srcOrd="10" destOrd="0" presId="urn:microsoft.com/office/officeart/2018/2/layout/IconVerticalSolidList"/>
    <dgm:cxn modelId="{3138A970-0899-4700-8E3F-8DD2974A8345}" type="presParOf" srcId="{F077782C-1F5E-4D8C-8F35-8195CE7F5D8B}" destId="{3BDB37C6-5F14-4814-AC4C-76A2283E453F}" srcOrd="0" destOrd="0" presId="urn:microsoft.com/office/officeart/2018/2/layout/IconVerticalSolidList"/>
    <dgm:cxn modelId="{B7E00BCA-2027-425D-B794-D55A37DC7047}" type="presParOf" srcId="{F077782C-1F5E-4D8C-8F35-8195CE7F5D8B}" destId="{265FC5D6-0C4F-4BA6-9899-32182FBA43ED}" srcOrd="1" destOrd="0" presId="urn:microsoft.com/office/officeart/2018/2/layout/IconVerticalSolidList"/>
    <dgm:cxn modelId="{09B8B6F4-098D-4F86-AC73-D600CEEDED34}" type="presParOf" srcId="{F077782C-1F5E-4D8C-8F35-8195CE7F5D8B}" destId="{C029343F-FFFA-4C01-AF23-41692F9DF46A}" srcOrd="2" destOrd="0" presId="urn:microsoft.com/office/officeart/2018/2/layout/IconVerticalSolidList"/>
    <dgm:cxn modelId="{0472BBFC-78B1-46AD-9631-2218B48B3280}" type="presParOf" srcId="{F077782C-1F5E-4D8C-8F35-8195CE7F5D8B}" destId="{4578496B-32C9-4AF2-A1EB-7FD6832651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53549-2252-4341-A438-A9BC6A83C873}">
      <dsp:nvSpPr>
        <dsp:cNvPr id="0" name=""/>
        <dsp:cNvSpPr/>
      </dsp:nvSpPr>
      <dsp:spPr>
        <a:xfrm rot="5400000">
          <a:off x="1451886" y="1024470"/>
          <a:ext cx="891581" cy="1015034"/>
        </a:xfrm>
        <a:prstGeom prst="bentUpArrow">
          <a:avLst>
            <a:gd name="adj1" fmla="val 32840"/>
            <a:gd name="adj2" fmla="val 25000"/>
            <a:gd name="adj3" fmla="val 35780"/>
          </a:avLst>
        </a:prstGeom>
        <a:solidFill>
          <a:schemeClr val="accent5">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DAC3A-BE4E-6048-89AB-514B852FE29B}">
      <dsp:nvSpPr>
        <dsp:cNvPr id="0" name=""/>
        <dsp:cNvSpPr/>
      </dsp:nvSpPr>
      <dsp:spPr>
        <a:xfrm>
          <a:off x="1215671" y="36134"/>
          <a:ext cx="1500898" cy="1050580"/>
        </a:xfrm>
        <a:prstGeom prst="roundRect">
          <a:avLst>
            <a:gd name="adj" fmla="val 1667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latin typeface="Times New Roman" panose="02020603050405020304" pitchFamily="18" charset="0"/>
              <a:cs typeface="Times New Roman" panose="02020603050405020304" pitchFamily="18" charset="0"/>
            </a:rPr>
            <a:t>Crawling</a:t>
          </a:r>
        </a:p>
      </dsp:txBody>
      <dsp:txXfrm>
        <a:off x="1266965" y="87428"/>
        <a:ext cx="1398310" cy="947992"/>
      </dsp:txXfrm>
    </dsp:sp>
    <dsp:sp modelId="{1E0A0FC2-4179-344A-90B2-191BF6113AD8}">
      <dsp:nvSpPr>
        <dsp:cNvPr id="0" name=""/>
        <dsp:cNvSpPr/>
      </dsp:nvSpPr>
      <dsp:spPr>
        <a:xfrm>
          <a:off x="2716570" y="136331"/>
          <a:ext cx="1091610" cy="84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latin typeface="Times New Roman" panose="02020603050405020304" pitchFamily="18" charset="0"/>
              <a:cs typeface="Times New Roman" panose="02020603050405020304" pitchFamily="18" charset="0"/>
            </a:rPr>
            <a:t>Collects the information by Crawling the webpages</a:t>
          </a:r>
        </a:p>
      </dsp:txBody>
      <dsp:txXfrm>
        <a:off x="2716570" y="136331"/>
        <a:ext cx="1091610" cy="849125"/>
      </dsp:txXfrm>
    </dsp:sp>
    <dsp:sp modelId="{F66EA7F9-FB24-1B4C-A320-FDC2F585CE18}">
      <dsp:nvSpPr>
        <dsp:cNvPr id="0" name=""/>
        <dsp:cNvSpPr/>
      </dsp:nvSpPr>
      <dsp:spPr>
        <a:xfrm rot="5400000">
          <a:off x="2696291" y="2204619"/>
          <a:ext cx="891581" cy="1015034"/>
        </a:xfrm>
        <a:prstGeom prst="bentUpArrow">
          <a:avLst>
            <a:gd name="adj1" fmla="val 32840"/>
            <a:gd name="adj2" fmla="val 25000"/>
            <a:gd name="adj3" fmla="val 35780"/>
          </a:avLst>
        </a:prstGeom>
        <a:solidFill>
          <a:schemeClr val="accent5">
            <a:tint val="50000"/>
            <a:hueOff val="756720"/>
            <a:satOff val="-7014"/>
            <a:lumOff val="29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5612D-AD53-0B44-9DDF-0D64BE569811}">
      <dsp:nvSpPr>
        <dsp:cNvPr id="0" name=""/>
        <dsp:cNvSpPr/>
      </dsp:nvSpPr>
      <dsp:spPr>
        <a:xfrm>
          <a:off x="2460076" y="1216283"/>
          <a:ext cx="1500898" cy="1050580"/>
        </a:xfrm>
        <a:prstGeom prst="roundRect">
          <a:avLst>
            <a:gd name="adj" fmla="val 16670"/>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latin typeface="Times New Roman" panose="02020603050405020304" pitchFamily="18" charset="0"/>
              <a:cs typeface="Times New Roman" panose="02020603050405020304" pitchFamily="18" charset="0"/>
            </a:rPr>
            <a:t>Analysis</a:t>
          </a:r>
        </a:p>
      </dsp:txBody>
      <dsp:txXfrm>
        <a:off x="2511370" y="1267577"/>
        <a:ext cx="1398310" cy="947992"/>
      </dsp:txXfrm>
    </dsp:sp>
    <dsp:sp modelId="{10A26D9C-FF82-0145-A0C5-B3BFAEB8546B}">
      <dsp:nvSpPr>
        <dsp:cNvPr id="0" name=""/>
        <dsp:cNvSpPr/>
      </dsp:nvSpPr>
      <dsp:spPr>
        <a:xfrm>
          <a:off x="3960975" y="1316480"/>
          <a:ext cx="1091610" cy="84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latin typeface="Times New Roman" panose="02020603050405020304" pitchFamily="18" charset="0"/>
              <a:cs typeface="Times New Roman" panose="02020603050405020304" pitchFamily="18" charset="0"/>
            </a:rPr>
            <a:t>Contents in the page are analysed</a:t>
          </a:r>
        </a:p>
      </dsp:txBody>
      <dsp:txXfrm>
        <a:off x="3960975" y="1316480"/>
        <a:ext cx="1091610" cy="849125"/>
      </dsp:txXfrm>
    </dsp:sp>
    <dsp:sp modelId="{93CFF7CB-96D9-3B45-9789-6460789877E6}">
      <dsp:nvSpPr>
        <dsp:cNvPr id="0" name=""/>
        <dsp:cNvSpPr/>
      </dsp:nvSpPr>
      <dsp:spPr>
        <a:xfrm rot="5400000">
          <a:off x="3940696" y="3384767"/>
          <a:ext cx="891581" cy="1015034"/>
        </a:xfrm>
        <a:prstGeom prst="bentUpArrow">
          <a:avLst>
            <a:gd name="adj1" fmla="val 32840"/>
            <a:gd name="adj2" fmla="val 25000"/>
            <a:gd name="adj3" fmla="val 35780"/>
          </a:avLst>
        </a:prstGeom>
        <a:solidFill>
          <a:schemeClr val="accent5">
            <a:tint val="50000"/>
            <a:hueOff val="1513440"/>
            <a:satOff val="-14028"/>
            <a:lumOff val="59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07EA27-BEB3-4A41-8875-5D5358DBC84A}">
      <dsp:nvSpPr>
        <dsp:cNvPr id="0" name=""/>
        <dsp:cNvSpPr/>
      </dsp:nvSpPr>
      <dsp:spPr>
        <a:xfrm>
          <a:off x="3704481" y="2396431"/>
          <a:ext cx="1500898" cy="1050580"/>
        </a:xfrm>
        <a:prstGeom prst="roundRect">
          <a:avLst>
            <a:gd name="adj" fmla="val 16670"/>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latin typeface="Times New Roman" panose="02020603050405020304" pitchFamily="18" charset="0"/>
              <a:cs typeface="Times New Roman" panose="02020603050405020304" pitchFamily="18" charset="0"/>
            </a:rPr>
            <a:t>Index storage</a:t>
          </a:r>
        </a:p>
      </dsp:txBody>
      <dsp:txXfrm>
        <a:off x="3755775" y="2447725"/>
        <a:ext cx="1398310" cy="947992"/>
      </dsp:txXfrm>
    </dsp:sp>
    <dsp:sp modelId="{56C62754-9360-F94F-9026-D668329D1506}">
      <dsp:nvSpPr>
        <dsp:cNvPr id="0" name=""/>
        <dsp:cNvSpPr/>
      </dsp:nvSpPr>
      <dsp:spPr>
        <a:xfrm>
          <a:off x="5205379" y="2496628"/>
          <a:ext cx="1091610" cy="84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latin typeface="Times New Roman" panose="02020603050405020304" pitchFamily="18" charset="0"/>
              <a:cs typeface="Times New Roman" panose="02020603050405020304" pitchFamily="18" charset="0"/>
            </a:rPr>
            <a:t>Analysed content is stored in the index</a:t>
          </a:r>
        </a:p>
      </dsp:txBody>
      <dsp:txXfrm>
        <a:off x="5205379" y="2496628"/>
        <a:ext cx="1091610" cy="849125"/>
      </dsp:txXfrm>
    </dsp:sp>
    <dsp:sp modelId="{0EA9A463-24C1-D64E-A357-B7BFE5BBF75F}">
      <dsp:nvSpPr>
        <dsp:cNvPr id="0" name=""/>
        <dsp:cNvSpPr/>
      </dsp:nvSpPr>
      <dsp:spPr>
        <a:xfrm rot="5400000">
          <a:off x="5185100" y="4564916"/>
          <a:ext cx="891581" cy="1015034"/>
        </a:xfrm>
        <a:prstGeom prst="bentUpArrow">
          <a:avLst>
            <a:gd name="adj1" fmla="val 32840"/>
            <a:gd name="adj2" fmla="val 25000"/>
            <a:gd name="adj3" fmla="val 35780"/>
          </a:avLst>
        </a:prstGeom>
        <a:solidFill>
          <a:schemeClr val="accent5">
            <a:tint val="50000"/>
            <a:hueOff val="2270160"/>
            <a:satOff val="-21042"/>
            <a:lumOff val="88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797A6F-297C-B446-8043-19583590C4CC}">
      <dsp:nvSpPr>
        <dsp:cNvPr id="0" name=""/>
        <dsp:cNvSpPr/>
      </dsp:nvSpPr>
      <dsp:spPr>
        <a:xfrm>
          <a:off x="4948885" y="3576580"/>
          <a:ext cx="1500898" cy="1050580"/>
        </a:xfrm>
        <a:prstGeom prst="roundRect">
          <a:avLst>
            <a:gd name="adj" fmla="val 16670"/>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latin typeface="Times New Roman" panose="02020603050405020304" pitchFamily="18" charset="0"/>
              <a:cs typeface="Times New Roman" panose="02020603050405020304" pitchFamily="18" charset="0"/>
            </a:rPr>
            <a:t>Ranking Algorithms</a:t>
          </a:r>
        </a:p>
      </dsp:txBody>
      <dsp:txXfrm>
        <a:off x="5000179" y="3627874"/>
        <a:ext cx="1398310" cy="947992"/>
      </dsp:txXfrm>
    </dsp:sp>
    <dsp:sp modelId="{2480F2A0-008D-DE40-9F6D-55AFD7F79864}">
      <dsp:nvSpPr>
        <dsp:cNvPr id="0" name=""/>
        <dsp:cNvSpPr/>
      </dsp:nvSpPr>
      <dsp:spPr>
        <a:xfrm>
          <a:off x="6449784" y="3676777"/>
          <a:ext cx="1091610" cy="84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latin typeface="Times New Roman" panose="02020603050405020304" pitchFamily="18" charset="0"/>
              <a:cs typeface="Times New Roman" panose="02020603050405020304" pitchFamily="18" charset="0"/>
            </a:rPr>
            <a:t>Results are fetched from index and they are displayed.</a:t>
          </a:r>
        </a:p>
      </dsp:txBody>
      <dsp:txXfrm>
        <a:off x="6449784" y="3676777"/>
        <a:ext cx="1091610" cy="849125"/>
      </dsp:txXfrm>
    </dsp:sp>
    <dsp:sp modelId="{EB3F4DEB-AD57-5F4A-A78B-93986545C94D}">
      <dsp:nvSpPr>
        <dsp:cNvPr id="0" name=""/>
        <dsp:cNvSpPr/>
      </dsp:nvSpPr>
      <dsp:spPr>
        <a:xfrm>
          <a:off x="6193290" y="4756728"/>
          <a:ext cx="1500898" cy="1050580"/>
        </a:xfrm>
        <a:prstGeom prst="roundRect">
          <a:avLst>
            <a:gd name="adj" fmla="val 16670"/>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latin typeface="Times New Roman" panose="02020603050405020304" pitchFamily="18" charset="0"/>
              <a:cs typeface="Times New Roman" panose="02020603050405020304" pitchFamily="18" charset="0"/>
            </a:rPr>
            <a:t>End User</a:t>
          </a:r>
        </a:p>
      </dsp:txBody>
      <dsp:txXfrm>
        <a:off x="6244584" y="4808022"/>
        <a:ext cx="1398310" cy="947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69635-A8DE-4D7B-A4E2-731FA0878113}">
      <dsp:nvSpPr>
        <dsp:cNvPr id="0" name=""/>
        <dsp:cNvSpPr/>
      </dsp:nvSpPr>
      <dsp:spPr>
        <a:xfrm>
          <a:off x="0" y="0"/>
          <a:ext cx="9210136"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3B43667-826D-4DD8-8701-CBFB919EA457}">
      <dsp:nvSpPr>
        <dsp:cNvPr id="0" name=""/>
        <dsp:cNvSpPr/>
      </dsp:nvSpPr>
      <dsp:spPr>
        <a:xfrm>
          <a:off x="0" y="0"/>
          <a:ext cx="9210136" cy="92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i="1" kern="1200" dirty="0">
              <a:latin typeface="Times" panose="02020603050405020304" pitchFamily="18" charset="0"/>
              <a:cs typeface="Times" panose="02020603050405020304" pitchFamily="18" charset="0"/>
            </a:rPr>
            <a:t>Pattern matching</a:t>
          </a:r>
          <a:r>
            <a:rPr lang="en-US" sz="2000" kern="1200" dirty="0">
              <a:latin typeface="Times" panose="02020603050405020304" pitchFamily="18" charset="0"/>
              <a:cs typeface="Times" panose="02020603050405020304" pitchFamily="18" charset="0"/>
            </a:rPr>
            <a:t> is </a:t>
          </a:r>
          <a:r>
            <a:rPr lang="en-US" sz="2000" b="0" i="0" kern="1200" dirty="0">
              <a:latin typeface="Times" panose="02020603050405020304" pitchFamily="18" charset="0"/>
              <a:cs typeface="Times" panose="02020603050405020304" pitchFamily="18" charset="0"/>
            </a:rPr>
            <a:t>the checking and locating of specific sequences of data of some pattern among raw data or a sequence of tokens.</a:t>
          </a:r>
          <a:endParaRPr lang="en-US" sz="2000" kern="1200" dirty="0">
            <a:latin typeface="Times" panose="02020603050405020304" pitchFamily="18" charset="0"/>
            <a:cs typeface="Times" panose="02020603050405020304" pitchFamily="18" charset="0"/>
          </a:endParaRPr>
        </a:p>
      </dsp:txBody>
      <dsp:txXfrm>
        <a:off x="0" y="0"/>
        <a:ext cx="9210136" cy="923011"/>
      </dsp:txXfrm>
    </dsp:sp>
    <dsp:sp modelId="{6025D4A2-88D5-409A-B0E8-888423242E18}">
      <dsp:nvSpPr>
        <dsp:cNvPr id="0" name=""/>
        <dsp:cNvSpPr/>
      </dsp:nvSpPr>
      <dsp:spPr>
        <a:xfrm>
          <a:off x="0" y="923011"/>
          <a:ext cx="9210136" cy="0"/>
        </a:xfrm>
        <a:prstGeom prst="lin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w="12700" cap="flat" cmpd="sng" algn="ctr">
          <a:solidFill>
            <a:schemeClr val="accent3">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C9288C23-C006-4593-AC23-CEB831A767AD}">
      <dsp:nvSpPr>
        <dsp:cNvPr id="0" name=""/>
        <dsp:cNvSpPr/>
      </dsp:nvSpPr>
      <dsp:spPr>
        <a:xfrm>
          <a:off x="0" y="923011"/>
          <a:ext cx="9210136" cy="92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latin typeface="Times" panose="02020603050405020304" pitchFamily="18" charset="0"/>
              <a:cs typeface="Times" panose="02020603050405020304" pitchFamily="18" charset="0"/>
            </a:rPr>
            <a:t>Pattern Matching in Java is referred as Regular expression, which is widely used to search, edit and manipulate text.</a:t>
          </a:r>
        </a:p>
      </dsp:txBody>
      <dsp:txXfrm>
        <a:off x="0" y="923011"/>
        <a:ext cx="9210136" cy="923011"/>
      </dsp:txXfrm>
    </dsp:sp>
    <dsp:sp modelId="{4DAFD4BF-F84F-4876-89AD-3553E15B3306}">
      <dsp:nvSpPr>
        <dsp:cNvPr id="0" name=""/>
        <dsp:cNvSpPr/>
      </dsp:nvSpPr>
      <dsp:spPr>
        <a:xfrm>
          <a:off x="0" y="1846022"/>
          <a:ext cx="9210136" cy="0"/>
        </a:xfrm>
        <a:prstGeom prst="lin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w="12700" cap="flat" cmpd="sng" algn="ctr">
          <a:solidFill>
            <a:schemeClr val="accent4">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EE8588A-B470-439A-92AC-2E8A7845E117}">
      <dsp:nvSpPr>
        <dsp:cNvPr id="0" name=""/>
        <dsp:cNvSpPr/>
      </dsp:nvSpPr>
      <dsp:spPr>
        <a:xfrm>
          <a:off x="0" y="1846023"/>
          <a:ext cx="9210136" cy="92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panose="02020603050405020304" pitchFamily="18" charset="0"/>
              <a:cs typeface="Times" panose="02020603050405020304" pitchFamily="18" charset="0"/>
            </a:rPr>
            <a:t>The </a:t>
          </a:r>
          <a:r>
            <a:rPr lang="en-US" sz="2000" b="1" kern="1200" dirty="0">
              <a:latin typeface="Times" panose="02020603050405020304" pitchFamily="18" charset="0"/>
              <a:cs typeface="Times" panose="02020603050405020304" pitchFamily="18" charset="0"/>
            </a:rPr>
            <a:t>Java Regex</a:t>
          </a:r>
          <a:r>
            <a:rPr lang="en-US" sz="2000" kern="1200" dirty="0">
              <a:latin typeface="Times" panose="02020603050405020304" pitchFamily="18" charset="0"/>
              <a:cs typeface="Times" panose="02020603050405020304" pitchFamily="18" charset="0"/>
            </a:rPr>
            <a:t> package is the Java Regular Expression API, to </a:t>
          </a:r>
          <a:r>
            <a:rPr lang="en-US" sz="2000" i="1" kern="1200" dirty="0">
              <a:latin typeface="Times" panose="02020603050405020304" pitchFamily="18" charset="0"/>
              <a:cs typeface="Times" panose="02020603050405020304" pitchFamily="18" charset="0"/>
            </a:rPr>
            <a:t>define a pattern for searching.</a:t>
          </a:r>
          <a:endParaRPr lang="en-US" sz="2000" kern="1200" dirty="0">
            <a:latin typeface="Times" panose="02020603050405020304" pitchFamily="18" charset="0"/>
            <a:cs typeface="Times" panose="02020603050405020304" pitchFamily="18" charset="0"/>
          </a:endParaRPr>
        </a:p>
      </dsp:txBody>
      <dsp:txXfrm>
        <a:off x="0" y="1846023"/>
        <a:ext cx="9210136" cy="923011"/>
      </dsp:txXfrm>
    </dsp:sp>
    <dsp:sp modelId="{2FBB60BA-307C-4382-A3E1-1451FF6295CE}">
      <dsp:nvSpPr>
        <dsp:cNvPr id="0" name=""/>
        <dsp:cNvSpPr/>
      </dsp:nvSpPr>
      <dsp:spPr>
        <a:xfrm>
          <a:off x="0" y="2769034"/>
          <a:ext cx="9210136" cy="0"/>
        </a:xfrm>
        <a:prstGeom prst="lin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1CCAEB14-4109-4653-BFCD-DB296F0C2C00}">
      <dsp:nvSpPr>
        <dsp:cNvPr id="0" name=""/>
        <dsp:cNvSpPr/>
      </dsp:nvSpPr>
      <dsp:spPr>
        <a:xfrm>
          <a:off x="0" y="2769034"/>
          <a:ext cx="9210136" cy="92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panose="02020603050405020304" pitchFamily="18" charset="0"/>
              <a:cs typeface="Times" panose="02020603050405020304" pitchFamily="18" charset="0"/>
            </a:rPr>
            <a:t>A Regex is used to find website URL and also to find words in the text files.</a:t>
          </a:r>
        </a:p>
      </dsp:txBody>
      <dsp:txXfrm>
        <a:off x="0" y="2769034"/>
        <a:ext cx="9210136" cy="923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72446-5343-460A-A3B6-3233E683E98D}">
      <dsp:nvSpPr>
        <dsp:cNvPr id="0" name=""/>
        <dsp:cNvSpPr/>
      </dsp:nvSpPr>
      <dsp:spPr>
        <a:xfrm>
          <a:off x="0" y="0"/>
          <a:ext cx="5734208" cy="8665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latin typeface="Times New Roman"/>
              <a:cs typeface="Times New Roman"/>
            </a:rPr>
            <a:t>Importing </a:t>
          </a:r>
          <a:r>
            <a:rPr lang="en-US" sz="1700" kern="1200" err="1">
              <a:solidFill>
                <a:schemeClr val="tx1"/>
              </a:solidFill>
              <a:latin typeface="Times New Roman"/>
              <a:cs typeface="Times New Roman"/>
            </a:rPr>
            <a:t>java.util.regex</a:t>
          </a:r>
          <a:r>
            <a:rPr lang="en-US" sz="1700" kern="1200">
              <a:solidFill>
                <a:schemeClr val="tx1"/>
              </a:solidFill>
              <a:latin typeface="Times New Roman"/>
              <a:cs typeface="Times New Roman"/>
            </a:rPr>
            <a:t> package</a:t>
          </a:r>
        </a:p>
      </dsp:txBody>
      <dsp:txXfrm>
        <a:off x="25380" y="25380"/>
        <a:ext cx="4697758" cy="815780"/>
      </dsp:txXfrm>
    </dsp:sp>
    <dsp:sp modelId="{6ACC4E45-260C-44F2-B64F-A9848C58E092}">
      <dsp:nvSpPr>
        <dsp:cNvPr id="0" name=""/>
        <dsp:cNvSpPr/>
      </dsp:nvSpPr>
      <dsp:spPr>
        <a:xfrm>
          <a:off x="428203" y="986893"/>
          <a:ext cx="5734208" cy="8665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latin typeface="Times New Roman"/>
              <a:cs typeface="Times New Roman"/>
            </a:rPr>
            <a:t>Creating pattern instance using </a:t>
          </a:r>
          <a:r>
            <a:rPr lang="en-US" sz="1700" kern="1200" err="1">
              <a:solidFill>
                <a:schemeClr val="tx1"/>
              </a:solidFill>
              <a:latin typeface="Times New Roman"/>
              <a:cs typeface="Times New Roman"/>
            </a:rPr>
            <a:t>Pattern.compile</a:t>
          </a:r>
          <a:r>
            <a:rPr lang="en-US" sz="1700" kern="1200">
              <a:solidFill>
                <a:schemeClr val="tx1"/>
              </a:solidFill>
              <a:latin typeface="Times New Roman"/>
              <a:cs typeface="Times New Roman"/>
            </a:rPr>
            <a:t>()</a:t>
          </a:r>
        </a:p>
      </dsp:txBody>
      <dsp:txXfrm>
        <a:off x="453583" y="1012273"/>
        <a:ext cx="4691993" cy="815780"/>
      </dsp:txXfrm>
    </dsp:sp>
    <dsp:sp modelId="{5EB0A259-B6EB-4D11-B365-26754BC81EE5}">
      <dsp:nvSpPr>
        <dsp:cNvPr id="0" name=""/>
        <dsp:cNvSpPr/>
      </dsp:nvSpPr>
      <dsp:spPr>
        <a:xfrm>
          <a:off x="856407" y="1973786"/>
          <a:ext cx="5734208" cy="8665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err="1">
              <a:solidFill>
                <a:schemeClr val="tx1"/>
              </a:solidFill>
              <a:latin typeface="Times New Roman"/>
              <a:cs typeface="Times New Roman"/>
            </a:rPr>
            <a:t>Pattren</a:t>
          </a:r>
          <a:r>
            <a:rPr lang="en-US" sz="1700" kern="1200">
              <a:solidFill>
                <a:schemeClr val="tx1"/>
              </a:solidFill>
              <a:latin typeface="Times New Roman"/>
              <a:cs typeface="Times New Roman"/>
            </a:rPr>
            <a:t> used pattern = "https?:\\/\\/(www\\.)?[-a-zA-Z0-9@:%._\\+~#=]{1,256}\\.[a-zA-Z0-9()]{1,6}\\b([-a-zA-Z0-9()@:%_\\+.~#?&amp;//=]*)";</a:t>
          </a:r>
        </a:p>
      </dsp:txBody>
      <dsp:txXfrm>
        <a:off x="881787" y="1999166"/>
        <a:ext cx="4691993" cy="815780"/>
      </dsp:txXfrm>
    </dsp:sp>
    <dsp:sp modelId="{65884527-8174-4801-8539-113C355C7CED}">
      <dsp:nvSpPr>
        <dsp:cNvPr id="0" name=""/>
        <dsp:cNvSpPr/>
      </dsp:nvSpPr>
      <dsp:spPr>
        <a:xfrm>
          <a:off x="1284611" y="2960680"/>
          <a:ext cx="5734208" cy="8665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latin typeface="Times New Roman"/>
              <a:cs typeface="Times New Roman"/>
            </a:rPr>
            <a:t>After Pattern instance is created then used Matcher instance.</a:t>
          </a:r>
        </a:p>
      </dsp:txBody>
      <dsp:txXfrm>
        <a:off x="1309991" y="2986060"/>
        <a:ext cx="4691993" cy="815780"/>
      </dsp:txXfrm>
    </dsp:sp>
    <dsp:sp modelId="{F0A3A594-92E4-4F0E-9399-4F49E05709C1}">
      <dsp:nvSpPr>
        <dsp:cNvPr id="0" name=""/>
        <dsp:cNvSpPr/>
      </dsp:nvSpPr>
      <dsp:spPr>
        <a:xfrm>
          <a:off x="1712815" y="3947573"/>
          <a:ext cx="5734208" cy="8665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solidFill>
              <a:latin typeface="Times New Roman"/>
              <a:cs typeface="Times New Roman"/>
            </a:rPr>
            <a:t>The Matcher instance is used to find matches of the pattern in texts. </a:t>
          </a:r>
        </a:p>
      </dsp:txBody>
      <dsp:txXfrm>
        <a:off x="1738195" y="3972953"/>
        <a:ext cx="4691993" cy="815780"/>
      </dsp:txXfrm>
    </dsp:sp>
    <dsp:sp modelId="{ABB5C9DF-BF22-40EA-9952-4F6DF4E04AC4}">
      <dsp:nvSpPr>
        <dsp:cNvPr id="0" name=""/>
        <dsp:cNvSpPr/>
      </dsp:nvSpPr>
      <dsp:spPr>
        <a:xfrm>
          <a:off x="5170957" y="633055"/>
          <a:ext cx="563251" cy="563251"/>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297688" y="633055"/>
        <a:ext cx="309789" cy="423846"/>
      </dsp:txXfrm>
    </dsp:sp>
    <dsp:sp modelId="{5AD0C94A-99AF-4654-A0F4-AFC6F1AB7F47}">
      <dsp:nvSpPr>
        <dsp:cNvPr id="0" name=""/>
        <dsp:cNvSpPr/>
      </dsp:nvSpPr>
      <dsp:spPr>
        <a:xfrm>
          <a:off x="5599161" y="1619949"/>
          <a:ext cx="563251" cy="563251"/>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25892" y="1619949"/>
        <a:ext cx="309789" cy="423846"/>
      </dsp:txXfrm>
    </dsp:sp>
    <dsp:sp modelId="{F1DC42BE-5645-4E2A-82F5-4500BF472636}">
      <dsp:nvSpPr>
        <dsp:cNvPr id="0" name=""/>
        <dsp:cNvSpPr/>
      </dsp:nvSpPr>
      <dsp:spPr>
        <a:xfrm>
          <a:off x="6027364" y="2592400"/>
          <a:ext cx="563251" cy="563251"/>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154095" y="2592400"/>
        <a:ext cx="309789" cy="423846"/>
      </dsp:txXfrm>
    </dsp:sp>
    <dsp:sp modelId="{BC61883E-3F58-463C-948C-F1C7543A0059}">
      <dsp:nvSpPr>
        <dsp:cNvPr id="0" name=""/>
        <dsp:cNvSpPr/>
      </dsp:nvSpPr>
      <dsp:spPr>
        <a:xfrm>
          <a:off x="6455568" y="3588921"/>
          <a:ext cx="563251" cy="563251"/>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582299" y="3588921"/>
        <a:ext cx="309789" cy="423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1F0EC-9C77-4CD6-A7AC-C6A81D4750B7}">
      <dsp:nvSpPr>
        <dsp:cNvPr id="0" name=""/>
        <dsp:cNvSpPr/>
      </dsp:nvSpPr>
      <dsp:spPr>
        <a:xfrm>
          <a:off x="0" y="1945"/>
          <a:ext cx="8491896" cy="8290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3F46F-3117-410C-AB47-9E97C105443B}">
      <dsp:nvSpPr>
        <dsp:cNvPr id="0" name=""/>
        <dsp:cNvSpPr/>
      </dsp:nvSpPr>
      <dsp:spPr>
        <a:xfrm>
          <a:off x="250796" y="188488"/>
          <a:ext cx="455992" cy="455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D1806-C6FB-4724-984D-58538D78916A}">
      <dsp:nvSpPr>
        <dsp:cNvPr id="0" name=""/>
        <dsp:cNvSpPr/>
      </dsp:nvSpPr>
      <dsp:spPr>
        <a:xfrm>
          <a:off x="957585" y="1945"/>
          <a:ext cx="7534310"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Word search is one of the most important feature in web search engine, it is implemented through pattern searching algorithms.</a:t>
          </a:r>
        </a:p>
      </dsp:txBody>
      <dsp:txXfrm>
        <a:off x="957585" y="1945"/>
        <a:ext cx="7534310" cy="829078"/>
      </dsp:txXfrm>
    </dsp:sp>
    <dsp:sp modelId="{E5C3110D-B842-4024-B74B-1A16DBDA7F0C}">
      <dsp:nvSpPr>
        <dsp:cNvPr id="0" name=""/>
        <dsp:cNvSpPr/>
      </dsp:nvSpPr>
      <dsp:spPr>
        <a:xfrm>
          <a:off x="0" y="1038293"/>
          <a:ext cx="8491896" cy="8290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BFF4B-DC0D-44EB-85E8-24D66DF75DD2}">
      <dsp:nvSpPr>
        <dsp:cNvPr id="0" name=""/>
        <dsp:cNvSpPr/>
      </dsp:nvSpPr>
      <dsp:spPr>
        <a:xfrm>
          <a:off x="250796" y="1224835"/>
          <a:ext cx="455992" cy="455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5D41C-760C-47B8-BB79-DDD7CF49F673}">
      <dsp:nvSpPr>
        <dsp:cNvPr id="0" name=""/>
        <dsp:cNvSpPr/>
      </dsp:nvSpPr>
      <dsp:spPr>
        <a:xfrm>
          <a:off x="957585" y="1038293"/>
          <a:ext cx="7534310"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There are several pattern search algorithm like The brute force algorithm, The Boyer-Moore algorithm, The Knuth Morris Pratt (KMP) algorithm etc.</a:t>
          </a:r>
        </a:p>
      </dsp:txBody>
      <dsp:txXfrm>
        <a:off x="957585" y="1038293"/>
        <a:ext cx="7534310" cy="829078"/>
      </dsp:txXfrm>
    </dsp:sp>
    <dsp:sp modelId="{773A98B3-EB62-48FE-9E60-F00937B3DB29}">
      <dsp:nvSpPr>
        <dsp:cNvPr id="0" name=""/>
        <dsp:cNvSpPr/>
      </dsp:nvSpPr>
      <dsp:spPr>
        <a:xfrm>
          <a:off x="0" y="2074640"/>
          <a:ext cx="8491896" cy="8290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3B908-8D97-45A7-84E2-9B163D3740DB}">
      <dsp:nvSpPr>
        <dsp:cNvPr id="0" name=""/>
        <dsp:cNvSpPr/>
      </dsp:nvSpPr>
      <dsp:spPr>
        <a:xfrm>
          <a:off x="250796" y="2303385"/>
          <a:ext cx="455992" cy="45599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2384D8-E103-469F-8DAD-8CBED1872FED}">
      <dsp:nvSpPr>
        <dsp:cNvPr id="0" name=""/>
        <dsp:cNvSpPr/>
      </dsp:nvSpPr>
      <dsp:spPr>
        <a:xfrm>
          <a:off x="957585" y="2074640"/>
          <a:ext cx="7534310"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We have used Boyer Moore algorithm because it uses information gathered during the preprocess step to skip sections of the text, resulting in a lower constant factor than many other string search algorithms. In general, the algorithm runs faster as the pattern length increases.</a:t>
          </a:r>
        </a:p>
      </dsp:txBody>
      <dsp:txXfrm>
        <a:off x="957585" y="2074640"/>
        <a:ext cx="7534310" cy="829078"/>
      </dsp:txXfrm>
    </dsp:sp>
    <dsp:sp modelId="{C7118D2A-A522-422C-A4DD-A757DC2247E0}">
      <dsp:nvSpPr>
        <dsp:cNvPr id="0" name=""/>
        <dsp:cNvSpPr/>
      </dsp:nvSpPr>
      <dsp:spPr>
        <a:xfrm>
          <a:off x="0" y="3110988"/>
          <a:ext cx="8491896" cy="8290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40D5C-E04D-4630-AEAA-EEE972642366}">
      <dsp:nvSpPr>
        <dsp:cNvPr id="0" name=""/>
        <dsp:cNvSpPr/>
      </dsp:nvSpPr>
      <dsp:spPr>
        <a:xfrm>
          <a:off x="250796" y="3297530"/>
          <a:ext cx="455992" cy="455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980C5-795D-4E01-BF83-D1071B023B22}">
      <dsp:nvSpPr>
        <dsp:cNvPr id="0" name=""/>
        <dsp:cNvSpPr/>
      </dsp:nvSpPr>
      <dsp:spPr>
        <a:xfrm>
          <a:off x="957585" y="3110988"/>
          <a:ext cx="3821353"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The performance of the Boyer-Moore algorithm:</a:t>
          </a:r>
        </a:p>
      </dsp:txBody>
      <dsp:txXfrm>
        <a:off x="957585" y="3110988"/>
        <a:ext cx="3821353" cy="829078"/>
      </dsp:txXfrm>
    </dsp:sp>
    <dsp:sp modelId="{4BEBCD5F-5D27-44A7-B9E9-8F4030D83E68}">
      <dsp:nvSpPr>
        <dsp:cNvPr id="0" name=""/>
        <dsp:cNvSpPr/>
      </dsp:nvSpPr>
      <dsp:spPr>
        <a:xfrm>
          <a:off x="4778938" y="3110988"/>
          <a:ext cx="3712957"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rPr>
            <a:t>the worst-case  is O(</a:t>
          </a:r>
          <a:r>
            <a:rPr lang="en-US" sz="1100" kern="1200" dirty="0" err="1">
              <a:solidFill>
                <a:schemeClr val="tx1"/>
              </a:solidFill>
            </a:rPr>
            <a:t>mn</a:t>
          </a:r>
          <a:r>
            <a:rPr lang="en-US" sz="1100" kern="1200" dirty="0">
              <a:solidFill>
                <a:schemeClr val="tx1"/>
              </a:solidFill>
            </a:rPr>
            <a:t>)</a:t>
          </a:r>
        </a:p>
        <a:p>
          <a:pPr marL="0" lvl="0" indent="0" algn="l" defTabSz="488950">
            <a:lnSpc>
              <a:spcPct val="100000"/>
            </a:lnSpc>
            <a:spcBef>
              <a:spcPct val="0"/>
            </a:spcBef>
            <a:spcAft>
              <a:spcPct val="35000"/>
            </a:spcAft>
            <a:buNone/>
          </a:pPr>
          <a:r>
            <a:rPr lang="en-US" sz="1100" kern="1200" dirty="0">
              <a:solidFill>
                <a:schemeClr val="tx1"/>
              </a:solidFill>
            </a:rPr>
            <a:t>The Average case is  O(n)</a:t>
          </a:r>
        </a:p>
      </dsp:txBody>
      <dsp:txXfrm>
        <a:off x="4778938" y="3110988"/>
        <a:ext cx="3712957" cy="829078"/>
      </dsp:txXfrm>
    </dsp:sp>
    <dsp:sp modelId="{5A29DAFA-78EB-4FF8-AA74-94DD353341EB}">
      <dsp:nvSpPr>
        <dsp:cNvPr id="0" name=""/>
        <dsp:cNvSpPr/>
      </dsp:nvSpPr>
      <dsp:spPr>
        <a:xfrm>
          <a:off x="0" y="4147335"/>
          <a:ext cx="8491896" cy="8290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0F4F1-D171-4DA2-A2EC-09D092D7C45D}">
      <dsp:nvSpPr>
        <dsp:cNvPr id="0" name=""/>
        <dsp:cNvSpPr/>
      </dsp:nvSpPr>
      <dsp:spPr>
        <a:xfrm>
          <a:off x="250796" y="4333878"/>
          <a:ext cx="455992" cy="4559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124F54-B1CE-4283-859B-209CE35C4CFC}">
      <dsp:nvSpPr>
        <dsp:cNvPr id="0" name=""/>
        <dsp:cNvSpPr/>
      </dsp:nvSpPr>
      <dsp:spPr>
        <a:xfrm>
          <a:off x="957585" y="4147335"/>
          <a:ext cx="7534310"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If the given word is found it gives the offset of the index of the word and if not found it returns N, length of the text.</a:t>
          </a:r>
        </a:p>
      </dsp:txBody>
      <dsp:txXfrm>
        <a:off x="957585" y="4147335"/>
        <a:ext cx="7534310" cy="829078"/>
      </dsp:txXfrm>
    </dsp:sp>
    <dsp:sp modelId="{3BDB37C6-5F14-4814-AC4C-76A2283E453F}">
      <dsp:nvSpPr>
        <dsp:cNvPr id="0" name=""/>
        <dsp:cNvSpPr/>
      </dsp:nvSpPr>
      <dsp:spPr>
        <a:xfrm>
          <a:off x="0" y="5183683"/>
          <a:ext cx="8491896" cy="8290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FC5D6-0C4F-4BA6-9899-32182FBA43ED}">
      <dsp:nvSpPr>
        <dsp:cNvPr id="0" name=""/>
        <dsp:cNvSpPr/>
      </dsp:nvSpPr>
      <dsp:spPr>
        <a:xfrm>
          <a:off x="250796" y="5370225"/>
          <a:ext cx="455992" cy="4559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78496B-32C9-4AF2-A1EB-7FD6832651C1}">
      <dsp:nvSpPr>
        <dsp:cNvPr id="0" name=""/>
        <dsp:cNvSpPr/>
      </dsp:nvSpPr>
      <dsp:spPr>
        <a:xfrm>
          <a:off x="957585" y="5183683"/>
          <a:ext cx="7534310" cy="829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744" tIns="87744" rIns="87744" bIns="87744"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The number of occurrence and the file name is stored in a hash table for page ranking.</a:t>
          </a:r>
        </a:p>
      </dsp:txBody>
      <dsp:txXfrm>
        <a:off x="957585" y="5183683"/>
        <a:ext cx="7534310" cy="82907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82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0513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5462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02837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86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690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3086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456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6309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62362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457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93435"/>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page-rank-algorithm-implementation/" TargetMode="External"/><Relationship Id="rId2" Type="http://schemas.openxmlformats.org/officeDocument/2006/relationships/hyperlink" Target="https://en.wikipedia.org/wiki/Edit_distance"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towardsdatascience.com/autocorrect-in-google-amazon-and-pinterest-and-how-to-write-your-own-one-6d23bc927c81" TargetMode="External"/><Relationship Id="rId4" Type="http://schemas.openxmlformats.org/officeDocument/2006/relationships/hyperlink" Target="http://&#160;https:/jsoup.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1D8EC"/>
        </a:solidFill>
        <a:effectLst/>
      </p:bgPr>
    </p:bg>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B8CC26BD-3918-4DA8-83FB-24DE06D4E418}"/>
              </a:ext>
            </a:extLst>
          </p:cNvPr>
          <p:cNvPicPr>
            <a:picLocks noChangeAspect="1"/>
          </p:cNvPicPr>
          <p:nvPr/>
        </p:nvPicPr>
        <p:blipFill>
          <a:blip r:embed="rId2"/>
          <a:stretch>
            <a:fillRect/>
          </a:stretch>
        </p:blipFill>
        <p:spPr>
          <a:xfrm>
            <a:off x="4638136" y="1210160"/>
            <a:ext cx="7183533" cy="4984020"/>
          </a:xfrm>
          <a:prstGeom prst="rect">
            <a:avLst/>
          </a:prstGeom>
        </p:spPr>
      </p:pic>
      <p:sp>
        <p:nvSpPr>
          <p:cNvPr id="5" name="TextBox 4">
            <a:extLst>
              <a:ext uri="{FF2B5EF4-FFF2-40B4-BE49-F238E27FC236}">
                <a16:creationId xmlns:a16="http://schemas.microsoft.com/office/drawing/2014/main" id="{58C5CC21-ADA2-42FF-B6A0-7936C24CB22D}"/>
              </a:ext>
            </a:extLst>
          </p:cNvPr>
          <p:cNvSpPr txBox="1"/>
          <p:nvPr/>
        </p:nvSpPr>
        <p:spPr>
          <a:xfrm>
            <a:off x="224287" y="3962400"/>
            <a:ext cx="50004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Times"/>
              </a:rPr>
              <a:t>COMP-8547 ADVANCED COMPUTING CONCEPTS</a:t>
            </a:r>
            <a:endParaRPr lang="en-US" sz="2000">
              <a:latin typeface="Times New Roman"/>
              <a:cs typeface="Times"/>
            </a:endParaRPr>
          </a:p>
          <a:p>
            <a:r>
              <a:rPr lang="en-US" sz="2000">
                <a:latin typeface="Times New Roman"/>
                <a:ea typeface="+mn-lt"/>
                <a:cs typeface="Times"/>
              </a:rPr>
              <a:t>Instructor: Dr. </a:t>
            </a:r>
            <a:r>
              <a:rPr lang="en-US" sz="2000" err="1">
                <a:latin typeface="Times New Roman"/>
                <a:ea typeface="+mn-lt"/>
                <a:cs typeface="Times"/>
              </a:rPr>
              <a:t>Abedalrhman</a:t>
            </a:r>
            <a:r>
              <a:rPr lang="en-US" sz="2000">
                <a:latin typeface="Times New Roman"/>
                <a:ea typeface="+mn-lt"/>
                <a:cs typeface="Times"/>
              </a:rPr>
              <a:t> Alkhateeb</a:t>
            </a:r>
            <a:endParaRPr lang="en-US" sz="2000">
              <a:latin typeface="Times New Roman"/>
              <a:cs typeface="Times"/>
            </a:endParaRPr>
          </a:p>
          <a:p>
            <a:endParaRPr lang="en-US" sz="2000">
              <a:latin typeface="Times"/>
              <a:cs typeface="Times"/>
            </a:endParaRPr>
          </a:p>
        </p:txBody>
      </p:sp>
      <p:sp>
        <p:nvSpPr>
          <p:cNvPr id="6" name="TextBox 5">
            <a:extLst>
              <a:ext uri="{FF2B5EF4-FFF2-40B4-BE49-F238E27FC236}">
                <a16:creationId xmlns:a16="http://schemas.microsoft.com/office/drawing/2014/main" id="{065AD27B-8E9F-4D1C-A2FE-B33905DF635D}"/>
              </a:ext>
            </a:extLst>
          </p:cNvPr>
          <p:cNvSpPr txBox="1"/>
          <p:nvPr/>
        </p:nvSpPr>
        <p:spPr>
          <a:xfrm>
            <a:off x="280897" y="1819274"/>
            <a:ext cx="323203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latin typeface="Times New Roman"/>
                <a:ea typeface="+mn-lt"/>
                <a:cs typeface="+mn-lt"/>
              </a:rPr>
              <a:t>SEARCH</a:t>
            </a:r>
            <a:r>
              <a:rPr lang="en-US" sz="5400">
                <a:latin typeface="Times New Roman"/>
                <a:ea typeface="+mn-lt"/>
                <a:cs typeface="+mn-lt"/>
              </a:rPr>
              <a:t> ENGINE</a:t>
            </a:r>
            <a:endParaRPr lang="en-US" sz="5400">
              <a:latin typeface="Times New Roman"/>
              <a:cs typeface="Times New Roman"/>
            </a:endParaRPr>
          </a:p>
        </p:txBody>
      </p:sp>
      <p:pic>
        <p:nvPicPr>
          <p:cNvPr id="2" name="Picture 2" descr="Logo&#10;&#10;Description automatically generated">
            <a:extLst>
              <a:ext uri="{FF2B5EF4-FFF2-40B4-BE49-F238E27FC236}">
                <a16:creationId xmlns:a16="http://schemas.microsoft.com/office/drawing/2014/main" id="{58E426FE-EB70-4F62-8A66-864B6846C559}"/>
              </a:ext>
            </a:extLst>
          </p:cNvPr>
          <p:cNvPicPr>
            <a:picLocks noChangeAspect="1"/>
          </p:cNvPicPr>
          <p:nvPr/>
        </p:nvPicPr>
        <p:blipFill>
          <a:blip r:embed="rId3"/>
          <a:stretch>
            <a:fillRect/>
          </a:stretch>
        </p:blipFill>
        <p:spPr>
          <a:xfrm>
            <a:off x="166777" y="159223"/>
            <a:ext cx="1995578" cy="759857"/>
          </a:xfrm>
          <a:prstGeom prst="rect">
            <a:avLst/>
          </a:prstGeom>
        </p:spPr>
      </p:pic>
    </p:spTree>
    <p:extLst>
      <p:ext uri="{BB962C8B-B14F-4D97-AF65-F5344CB8AC3E}">
        <p14:creationId xmlns:p14="http://schemas.microsoft.com/office/powerpoint/2010/main" val="240620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7E215-37DB-4648-8582-D25CAA3B410B}"/>
              </a:ext>
            </a:extLst>
          </p:cNvPr>
          <p:cNvSpPr>
            <a:spLocks noGrp="1"/>
          </p:cNvSpPr>
          <p:nvPr>
            <p:ph type="title"/>
          </p:nvPr>
        </p:nvSpPr>
        <p:spPr>
          <a:xfrm>
            <a:off x="1097280" y="473508"/>
            <a:ext cx="10058400" cy="1001908"/>
          </a:xfrm>
        </p:spPr>
        <p:txBody>
          <a:bodyPr>
            <a:normAutofit/>
          </a:bodyPr>
          <a:lstStyle/>
          <a:p>
            <a:r>
              <a:rPr lang="en-US" sz="4000" b="1">
                <a:solidFill>
                  <a:schemeClr val="tx1"/>
                </a:solidFill>
                <a:latin typeface="Times New Roman"/>
                <a:cs typeface="Calibri Light"/>
              </a:rPr>
              <a:t>Terminology</a:t>
            </a:r>
          </a:p>
        </p:txBody>
      </p:sp>
      <p:sp>
        <p:nvSpPr>
          <p:cNvPr id="4" name="Content Placeholder 3">
            <a:extLst>
              <a:ext uri="{FF2B5EF4-FFF2-40B4-BE49-F238E27FC236}">
                <a16:creationId xmlns:a16="http://schemas.microsoft.com/office/drawing/2014/main" id="{E80ABC04-7A63-4A32-94EE-CA70E60FF6AF}"/>
              </a:ext>
            </a:extLst>
          </p:cNvPr>
          <p:cNvSpPr>
            <a:spLocks noGrp="1"/>
          </p:cNvSpPr>
          <p:nvPr>
            <p:ph idx="1"/>
          </p:nvPr>
        </p:nvSpPr>
        <p:spPr/>
        <p:txBody>
          <a:bodyPr vert="horz" lIns="0" tIns="45720" rIns="0" bIns="45720" rtlCol="0" anchor="t">
            <a:normAutofit/>
          </a:bodyPr>
          <a:lstStyle/>
          <a:p>
            <a:pPr>
              <a:spcBef>
                <a:spcPts val="1000"/>
              </a:spcBef>
              <a:spcAft>
                <a:spcPts val="0"/>
              </a:spcAft>
              <a:buFont typeface="Arial" panose="020F0502020204030204" pitchFamily="34" charset="0"/>
              <a:buChar char="•"/>
            </a:pPr>
            <a:r>
              <a:rPr lang="en-US" b="1">
                <a:solidFill>
                  <a:schemeClr val="tx1"/>
                </a:solidFill>
                <a:ea typeface="+mn-lt"/>
                <a:cs typeface="+mn-lt"/>
              </a:rPr>
              <a:t> </a:t>
            </a:r>
            <a:r>
              <a:rPr lang="en-US" b="1" err="1">
                <a:solidFill>
                  <a:schemeClr val="tx1"/>
                </a:solidFill>
                <a:latin typeface="Times New Roman"/>
                <a:ea typeface="+mn-lt"/>
                <a:cs typeface="+mn-lt"/>
              </a:rPr>
              <a:t>RegEx</a:t>
            </a:r>
            <a:r>
              <a:rPr lang="en-US" b="1">
                <a:solidFill>
                  <a:schemeClr val="tx1"/>
                </a:solidFill>
                <a:latin typeface="Times New Roman"/>
                <a:ea typeface="+mn-lt"/>
                <a:cs typeface="+mn-lt"/>
              </a:rPr>
              <a:t> : </a:t>
            </a:r>
            <a:r>
              <a:rPr lang="en-US">
                <a:solidFill>
                  <a:schemeClr val="tx1"/>
                </a:solidFill>
                <a:latin typeface="Times New Roman"/>
                <a:ea typeface="+mn-lt"/>
                <a:cs typeface="+mn-lt"/>
              </a:rPr>
              <a:t>A regular expression is a sequence of characters that specifies a search pattern. It is helpful in checking for patterns in text strings.</a:t>
            </a:r>
            <a:endParaRPr lang="en-US">
              <a:solidFill>
                <a:schemeClr val="tx1"/>
              </a:solidFill>
              <a:latin typeface="Times New Roman"/>
              <a:cs typeface="Times New Roman"/>
            </a:endParaRPr>
          </a:p>
          <a:p>
            <a:pPr>
              <a:spcBef>
                <a:spcPts val="1000"/>
              </a:spcBef>
              <a:spcAft>
                <a:spcPts val="0"/>
              </a:spcAft>
              <a:buFont typeface="Arial" panose="020F0502020204030204" pitchFamily="34" charset="0"/>
              <a:buChar char="•"/>
            </a:pPr>
            <a:r>
              <a:rPr lang="en-US" b="1">
                <a:solidFill>
                  <a:schemeClr val="tx1"/>
                </a:solidFill>
                <a:latin typeface="Times New Roman"/>
                <a:ea typeface="+mn-lt"/>
                <a:cs typeface="+mn-lt"/>
              </a:rPr>
              <a:t> Crawl depth: </a:t>
            </a:r>
            <a:r>
              <a:rPr lang="en-US">
                <a:solidFill>
                  <a:schemeClr val="tx1"/>
                </a:solidFill>
                <a:latin typeface="Times New Roman"/>
                <a:ea typeface="+mn-lt"/>
                <a:cs typeface="+mn-lt"/>
              </a:rPr>
              <a:t>It refers to how many pages a search engine's bot will access and index on a site during a single crawl.</a:t>
            </a:r>
          </a:p>
          <a:p>
            <a:pPr algn="ctr">
              <a:spcBef>
                <a:spcPts val="1000"/>
              </a:spcBef>
              <a:spcAft>
                <a:spcPts val="0"/>
              </a:spcAft>
              <a:buFont typeface="Arial" panose="020F0502020204030204" pitchFamily="34" charset="0"/>
              <a:buChar char="•"/>
            </a:pPr>
            <a:endParaRPr lang="en-US">
              <a:solidFill>
                <a:schemeClr val="tx1"/>
              </a:solidFill>
              <a:cs typeface="Calibri"/>
            </a:endParaRPr>
          </a:p>
          <a:p>
            <a:endParaRPr lang="en-US">
              <a:solidFill>
                <a:schemeClr val="tx1"/>
              </a:solidFill>
              <a:cs typeface="Calibri"/>
            </a:endParaRPr>
          </a:p>
        </p:txBody>
      </p:sp>
      <p:pic>
        <p:nvPicPr>
          <p:cNvPr id="5" name="Picture 5" descr="Diagram&#10;&#10;Description automatically generated">
            <a:extLst>
              <a:ext uri="{FF2B5EF4-FFF2-40B4-BE49-F238E27FC236}">
                <a16:creationId xmlns:a16="http://schemas.microsoft.com/office/drawing/2014/main" id="{E028DBFF-D458-45BB-B1A7-63A0A750812F}"/>
              </a:ext>
            </a:extLst>
          </p:cNvPr>
          <p:cNvPicPr>
            <a:picLocks noChangeAspect="1"/>
          </p:cNvPicPr>
          <p:nvPr/>
        </p:nvPicPr>
        <p:blipFill>
          <a:blip r:embed="rId2"/>
          <a:stretch>
            <a:fillRect/>
          </a:stretch>
        </p:blipFill>
        <p:spPr>
          <a:xfrm>
            <a:off x="4588701" y="3286383"/>
            <a:ext cx="3265117" cy="2926138"/>
          </a:xfrm>
          <a:prstGeom prst="rect">
            <a:avLst/>
          </a:prstGeom>
        </p:spPr>
      </p:pic>
      <p:pic>
        <p:nvPicPr>
          <p:cNvPr id="2" name="Picture 5" descr="Graphical user interface, text&#10;&#10;Description automatically generated">
            <a:extLst>
              <a:ext uri="{FF2B5EF4-FFF2-40B4-BE49-F238E27FC236}">
                <a16:creationId xmlns:a16="http://schemas.microsoft.com/office/drawing/2014/main" id="{9C686437-889B-487F-A2AC-1726F9EAA31A}"/>
              </a:ext>
            </a:extLst>
          </p:cNvPr>
          <p:cNvPicPr>
            <a:picLocks noChangeAspect="1"/>
          </p:cNvPicPr>
          <p:nvPr/>
        </p:nvPicPr>
        <p:blipFill>
          <a:blip r:embed="rId3"/>
          <a:stretch>
            <a:fillRect/>
          </a:stretch>
        </p:blipFill>
        <p:spPr>
          <a:xfrm>
            <a:off x="9859544" y="354672"/>
            <a:ext cx="1990725" cy="771525"/>
          </a:xfrm>
          <a:prstGeom prst="rect">
            <a:avLst/>
          </a:prstGeom>
        </p:spPr>
      </p:pic>
    </p:spTree>
    <p:extLst>
      <p:ext uri="{BB962C8B-B14F-4D97-AF65-F5344CB8AC3E}">
        <p14:creationId xmlns:p14="http://schemas.microsoft.com/office/powerpoint/2010/main" val="23180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7D3D-7AA2-4192-9B10-EA6E69E6EFAA}"/>
              </a:ext>
            </a:extLst>
          </p:cNvPr>
          <p:cNvSpPr>
            <a:spLocks noGrp="1"/>
          </p:cNvSpPr>
          <p:nvPr>
            <p:ph type="title"/>
          </p:nvPr>
        </p:nvSpPr>
        <p:spPr>
          <a:xfrm>
            <a:off x="1097280" y="574150"/>
            <a:ext cx="10058400" cy="1450757"/>
          </a:xfrm>
        </p:spPr>
        <p:txBody>
          <a:bodyPr>
            <a:normAutofit/>
          </a:bodyPr>
          <a:lstStyle/>
          <a:p>
            <a:r>
              <a:rPr lang="en-US" sz="4000" b="1">
                <a:solidFill>
                  <a:schemeClr val="tx1"/>
                </a:solidFill>
                <a:latin typeface="Times New Roman"/>
                <a:cs typeface="Calibri"/>
              </a:rPr>
              <a:t>HTML to Text conversion</a:t>
            </a:r>
            <a:endParaRPr lang="en-US" sz="4000">
              <a:solidFill>
                <a:schemeClr val="tx1"/>
              </a:solidFill>
              <a:latin typeface="Times New Roman"/>
              <a:ea typeface="+mj-lt"/>
              <a:cs typeface="+mj-lt"/>
            </a:endParaRPr>
          </a:p>
          <a:p>
            <a:endParaRPr lang="en-US" sz="4000">
              <a:solidFill>
                <a:schemeClr val="tx1"/>
              </a:solidFill>
              <a:cs typeface="Calibri Light"/>
            </a:endParaRPr>
          </a:p>
        </p:txBody>
      </p:sp>
      <p:sp>
        <p:nvSpPr>
          <p:cNvPr id="3" name="Content Placeholder 2">
            <a:extLst>
              <a:ext uri="{FF2B5EF4-FFF2-40B4-BE49-F238E27FC236}">
                <a16:creationId xmlns:a16="http://schemas.microsoft.com/office/drawing/2014/main" id="{D2D86641-4418-4ABB-B301-ABCE4B360F2C}"/>
              </a:ext>
            </a:extLst>
          </p:cNvPr>
          <p:cNvSpPr>
            <a:spLocks noGrp="1"/>
          </p:cNvSpPr>
          <p:nvPr>
            <p:ph idx="1"/>
          </p:nvPr>
        </p:nvSpPr>
        <p:spPr>
          <a:xfrm>
            <a:off x="1097280" y="2081089"/>
            <a:ext cx="10058400" cy="3313552"/>
          </a:xfrm>
        </p:spPr>
        <p:txBody>
          <a:bodyPr vert="horz" lIns="0" tIns="45720" rIns="0" bIns="45720" rtlCol="0" anchor="t">
            <a:normAutofit/>
          </a:bodyPr>
          <a:lstStyle/>
          <a:p>
            <a:pPr>
              <a:spcBef>
                <a:spcPts val="1000"/>
              </a:spcBef>
              <a:spcAft>
                <a:spcPts val="0"/>
              </a:spcAft>
              <a:buFont typeface="Arial" panose="020F0502020204030204" pitchFamily="34" charset="0"/>
              <a:buChar char="•"/>
            </a:pPr>
            <a:r>
              <a:rPr lang="en-US" sz="1600">
                <a:solidFill>
                  <a:schemeClr val="tx1"/>
                </a:solidFill>
                <a:latin typeface="Times"/>
                <a:cs typeface="Calibri"/>
              </a:rPr>
              <a:t> </a:t>
            </a:r>
            <a:r>
              <a:rPr lang="en-US">
                <a:solidFill>
                  <a:schemeClr val="tx1"/>
                </a:solidFill>
                <a:latin typeface="Times"/>
                <a:cs typeface="Calibri"/>
              </a:rPr>
              <a:t>It is the process used for extracting the data of HTML files and then, store it into the text format files.</a:t>
            </a:r>
            <a:endParaRPr lang="en-US">
              <a:solidFill>
                <a:schemeClr val="tx1"/>
              </a:solidFill>
              <a:latin typeface="Times"/>
              <a:ea typeface="+mn-lt"/>
              <a:cs typeface="+mn-lt"/>
            </a:endParaRPr>
          </a:p>
          <a:p>
            <a:pPr>
              <a:spcBef>
                <a:spcPts val="1000"/>
              </a:spcBef>
              <a:spcAft>
                <a:spcPts val="0"/>
              </a:spcAft>
            </a:pPr>
            <a:endParaRPr lang="en-US">
              <a:solidFill>
                <a:schemeClr val="tx1"/>
              </a:solidFill>
              <a:latin typeface="Times"/>
              <a:ea typeface="+mn-lt"/>
              <a:cs typeface="+mn-lt"/>
            </a:endParaRPr>
          </a:p>
          <a:p>
            <a:pPr>
              <a:spcBef>
                <a:spcPts val="1000"/>
              </a:spcBef>
              <a:spcAft>
                <a:spcPts val="0"/>
              </a:spcAft>
              <a:buFont typeface="Arial" panose="020F0502020204030204" pitchFamily="34" charset="0"/>
              <a:buChar char="•"/>
            </a:pPr>
            <a:r>
              <a:rPr lang="en-US">
                <a:solidFill>
                  <a:schemeClr val="tx1"/>
                </a:solidFill>
                <a:latin typeface="Times"/>
                <a:cs typeface="Calibri"/>
              </a:rPr>
              <a:t>These text files can be used for searching the word.</a:t>
            </a:r>
            <a:endParaRPr lang="en-US">
              <a:solidFill>
                <a:schemeClr val="tx1"/>
              </a:solidFill>
              <a:latin typeface="Times"/>
              <a:ea typeface="+mn-lt"/>
              <a:cs typeface="+mn-lt"/>
            </a:endParaRPr>
          </a:p>
          <a:p>
            <a:endParaRPr lang="en-US" sz="1600">
              <a:solidFill>
                <a:schemeClr val="tx1"/>
              </a:solidFill>
              <a:latin typeface="Times"/>
              <a:cs typeface="Calibri"/>
            </a:endParaRPr>
          </a:p>
        </p:txBody>
      </p:sp>
      <p:pic>
        <p:nvPicPr>
          <p:cNvPr id="4" name="Picture 4" descr="Graphical user interface, text&#10;&#10;Description automatically generated">
            <a:extLst>
              <a:ext uri="{FF2B5EF4-FFF2-40B4-BE49-F238E27FC236}">
                <a16:creationId xmlns:a16="http://schemas.microsoft.com/office/drawing/2014/main" id="{8E0E0D51-7490-4D46-B112-365BA2B01B84}"/>
              </a:ext>
            </a:extLst>
          </p:cNvPr>
          <p:cNvPicPr>
            <a:picLocks noChangeAspect="1"/>
          </p:cNvPicPr>
          <p:nvPr/>
        </p:nvPicPr>
        <p:blipFill>
          <a:blip r:embed="rId2"/>
          <a:stretch>
            <a:fillRect/>
          </a:stretch>
        </p:blipFill>
        <p:spPr>
          <a:xfrm>
            <a:off x="9873921" y="239653"/>
            <a:ext cx="1990725" cy="771525"/>
          </a:xfrm>
          <a:prstGeom prst="rect">
            <a:avLst/>
          </a:prstGeom>
        </p:spPr>
      </p:pic>
    </p:spTree>
    <p:extLst>
      <p:ext uri="{BB962C8B-B14F-4D97-AF65-F5344CB8AC3E}">
        <p14:creationId xmlns:p14="http://schemas.microsoft.com/office/powerpoint/2010/main" val="305102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48A1-221A-4BCF-89A9-D04893858FCA}"/>
              </a:ext>
            </a:extLst>
          </p:cNvPr>
          <p:cNvSpPr>
            <a:spLocks noGrp="1"/>
          </p:cNvSpPr>
          <p:nvPr>
            <p:ph type="title"/>
          </p:nvPr>
        </p:nvSpPr>
        <p:spPr>
          <a:xfrm>
            <a:off x="1097280" y="-87208"/>
            <a:ext cx="10058400" cy="1450757"/>
          </a:xfrm>
        </p:spPr>
        <p:txBody>
          <a:bodyPr/>
          <a:lstStyle/>
          <a:p>
            <a:r>
              <a:rPr lang="en-US" b="1">
                <a:solidFill>
                  <a:schemeClr val="tx1"/>
                </a:solidFill>
                <a:latin typeface="Times New Roman"/>
                <a:cs typeface="Calibri"/>
              </a:rPr>
              <a:t>What</a:t>
            </a:r>
            <a:r>
              <a:rPr lang="en-US" sz="4000" b="1">
                <a:solidFill>
                  <a:schemeClr val="tx1"/>
                </a:solidFill>
                <a:latin typeface="Times New Roman"/>
                <a:cs typeface="Calibri"/>
              </a:rPr>
              <a:t> is </a:t>
            </a:r>
            <a:r>
              <a:rPr lang="en-US" sz="4000" b="1" err="1">
                <a:solidFill>
                  <a:schemeClr val="tx1"/>
                </a:solidFill>
                <a:latin typeface="Times New Roman"/>
                <a:cs typeface="Calibri"/>
              </a:rPr>
              <a:t>Jsoup</a:t>
            </a:r>
            <a:r>
              <a:rPr lang="en-US" sz="4000" b="1">
                <a:solidFill>
                  <a:schemeClr val="tx1"/>
                </a:solidFill>
                <a:latin typeface="Times New Roman"/>
                <a:cs typeface="Calibri"/>
              </a:rPr>
              <a:t>?</a:t>
            </a:r>
            <a:endParaRPr lang="en-US" sz="4000">
              <a:solidFill>
                <a:schemeClr val="tx1"/>
              </a:solidFill>
              <a:latin typeface="Times New Roman"/>
              <a:ea typeface="+mj-lt"/>
              <a:cs typeface="+mj-lt"/>
            </a:endParaRPr>
          </a:p>
        </p:txBody>
      </p:sp>
      <p:sp>
        <p:nvSpPr>
          <p:cNvPr id="3" name="Content Placeholder 2">
            <a:extLst>
              <a:ext uri="{FF2B5EF4-FFF2-40B4-BE49-F238E27FC236}">
                <a16:creationId xmlns:a16="http://schemas.microsoft.com/office/drawing/2014/main" id="{E1ABD8B1-5B92-4FA7-8212-AFF4B570D028}"/>
              </a:ext>
            </a:extLst>
          </p:cNvPr>
          <p:cNvSpPr>
            <a:spLocks noGrp="1"/>
          </p:cNvSpPr>
          <p:nvPr>
            <p:ph idx="1"/>
          </p:nvPr>
        </p:nvSpPr>
        <p:spPr>
          <a:xfrm>
            <a:off x="1097280" y="1845734"/>
            <a:ext cx="10058400" cy="4169496"/>
          </a:xfrm>
        </p:spPr>
        <p:txBody>
          <a:bodyPr vert="horz" lIns="0" tIns="45720" rIns="0" bIns="45720" rtlCol="0" anchor="t">
            <a:normAutofit/>
          </a:bodyPr>
          <a:lstStyle/>
          <a:p>
            <a:pPr>
              <a:lnSpc>
                <a:spcPct val="100000"/>
              </a:lnSpc>
              <a:spcBef>
                <a:spcPts val="1000"/>
              </a:spcBef>
              <a:spcAft>
                <a:spcPts val="0"/>
              </a:spcAft>
              <a:buFont typeface="Arial" panose="020F0502020204030204" pitchFamily="34" charset="0"/>
              <a:buChar char="•"/>
            </a:pPr>
            <a:r>
              <a:rPr lang="en-US" sz="1800">
                <a:solidFill>
                  <a:schemeClr val="tx1"/>
                </a:solidFill>
                <a:latin typeface="Times New Roman"/>
                <a:ea typeface="+mn-lt"/>
                <a:cs typeface="+mn-lt"/>
              </a:rPr>
              <a:t> </a:t>
            </a:r>
            <a:r>
              <a:rPr lang="en-US">
                <a:solidFill>
                  <a:schemeClr val="tx1"/>
                </a:solidFill>
                <a:latin typeface="Times New Roman"/>
                <a:ea typeface="+mn-lt"/>
                <a:cs typeface="+mn-lt"/>
              </a:rPr>
              <a:t>It is an open-source Java library which is used mainly for extracting data from HTML files.</a:t>
            </a:r>
            <a:endParaRPr lang="en-US">
              <a:solidFill>
                <a:schemeClr val="tx1"/>
              </a:solidFill>
              <a:latin typeface="Times New Roman"/>
              <a:cs typeface="Calibri" panose="020F0502020204030204"/>
            </a:endParaRPr>
          </a:p>
          <a:p>
            <a:pPr>
              <a:lnSpc>
                <a:spcPct val="100000"/>
              </a:lnSpc>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It provides a suitable API for fetching the URLs and extracting and manipulating the data.</a:t>
            </a:r>
          </a:p>
          <a:p>
            <a:pPr>
              <a:lnSpc>
                <a:spcPct val="100000"/>
              </a:lnSpc>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It uses the HTML5 DOM methods as well as CSS selectors.</a:t>
            </a:r>
          </a:p>
          <a:p>
            <a:pPr>
              <a:lnSpc>
                <a:spcPct val="100000"/>
              </a:lnSpc>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With the help of </a:t>
            </a:r>
            <a:r>
              <a:rPr lang="en-US" err="1">
                <a:solidFill>
                  <a:schemeClr val="tx1"/>
                </a:solidFill>
                <a:latin typeface="Times New Roman"/>
                <a:ea typeface="+mn-lt"/>
                <a:cs typeface="+mn-lt"/>
              </a:rPr>
              <a:t>Jsoup</a:t>
            </a:r>
            <a:r>
              <a:rPr lang="en-US">
                <a:solidFill>
                  <a:schemeClr val="tx1"/>
                </a:solidFill>
                <a:latin typeface="Times New Roman"/>
                <a:ea typeface="+mn-lt"/>
                <a:cs typeface="+mn-lt"/>
              </a:rPr>
              <a:t> one can:</a:t>
            </a:r>
          </a:p>
          <a:p>
            <a:pPr marL="457200" indent="-457200">
              <a:lnSpc>
                <a:spcPct val="100000"/>
              </a:lnSpc>
              <a:spcBef>
                <a:spcPts val="1000"/>
              </a:spcBef>
              <a:spcAft>
                <a:spcPts val="0"/>
              </a:spcAft>
              <a:buAutoNum type="arabicParenR"/>
            </a:pPr>
            <a:r>
              <a:rPr lang="en-US">
                <a:solidFill>
                  <a:schemeClr val="tx1"/>
                </a:solidFill>
                <a:latin typeface="Times New Roman"/>
                <a:ea typeface="+mn-lt"/>
                <a:cs typeface="+mn-lt"/>
              </a:rPr>
              <a:t>Parse HTML from a URL, file or string.</a:t>
            </a:r>
          </a:p>
          <a:p>
            <a:pPr marL="457200" indent="-457200">
              <a:lnSpc>
                <a:spcPct val="100000"/>
              </a:lnSpc>
              <a:spcBef>
                <a:spcPts val="1000"/>
              </a:spcBef>
              <a:spcAft>
                <a:spcPts val="0"/>
              </a:spcAft>
              <a:buAutoNum type="arabicParenR"/>
            </a:pPr>
            <a:r>
              <a:rPr lang="en-US">
                <a:solidFill>
                  <a:schemeClr val="tx1"/>
                </a:solidFill>
                <a:latin typeface="Times New Roman"/>
                <a:ea typeface="+mn-lt"/>
                <a:cs typeface="+mn-lt"/>
              </a:rPr>
              <a:t>Find and extract the data by using DOM traversal or CSS selectors</a:t>
            </a:r>
          </a:p>
          <a:p>
            <a:pPr marL="457200" indent="-457200">
              <a:lnSpc>
                <a:spcPct val="100000"/>
              </a:lnSpc>
              <a:spcBef>
                <a:spcPts val="1000"/>
              </a:spcBef>
              <a:spcAft>
                <a:spcPts val="0"/>
              </a:spcAft>
              <a:buAutoNum type="arabicParenR"/>
            </a:pPr>
            <a:r>
              <a:rPr lang="en-US">
                <a:solidFill>
                  <a:schemeClr val="tx1"/>
                </a:solidFill>
                <a:latin typeface="Times New Roman"/>
                <a:ea typeface="+mn-lt"/>
                <a:cs typeface="+mn-lt"/>
              </a:rPr>
              <a:t>Manipulate HTML elements, attributes and text</a:t>
            </a:r>
          </a:p>
          <a:p>
            <a:endParaRPr lang="en-US" sz="1800">
              <a:solidFill>
                <a:schemeClr val="tx1"/>
              </a:solidFill>
              <a:cs typeface="Calibri"/>
            </a:endParaRPr>
          </a:p>
        </p:txBody>
      </p:sp>
      <p:pic>
        <p:nvPicPr>
          <p:cNvPr id="4" name="Picture 4" descr="Graphical user interface, text&#10;&#10;Description automatically generated">
            <a:extLst>
              <a:ext uri="{FF2B5EF4-FFF2-40B4-BE49-F238E27FC236}">
                <a16:creationId xmlns:a16="http://schemas.microsoft.com/office/drawing/2014/main" id="{26AA77E9-2465-41CF-BEF1-78E6867323E3}"/>
              </a:ext>
            </a:extLst>
          </p:cNvPr>
          <p:cNvPicPr>
            <a:picLocks noChangeAspect="1"/>
          </p:cNvPicPr>
          <p:nvPr/>
        </p:nvPicPr>
        <p:blipFill>
          <a:blip r:embed="rId2"/>
          <a:stretch>
            <a:fillRect/>
          </a:stretch>
        </p:blipFill>
        <p:spPr>
          <a:xfrm>
            <a:off x="9845166" y="196521"/>
            <a:ext cx="1990725" cy="771525"/>
          </a:xfrm>
          <a:prstGeom prst="rect">
            <a:avLst/>
          </a:prstGeom>
        </p:spPr>
      </p:pic>
    </p:spTree>
    <p:extLst>
      <p:ext uri="{BB962C8B-B14F-4D97-AF65-F5344CB8AC3E}">
        <p14:creationId xmlns:p14="http://schemas.microsoft.com/office/powerpoint/2010/main" val="175251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CD12-95A1-4357-8988-788420A685E1}"/>
              </a:ext>
            </a:extLst>
          </p:cNvPr>
          <p:cNvSpPr>
            <a:spLocks noGrp="1"/>
          </p:cNvSpPr>
          <p:nvPr>
            <p:ph type="title"/>
          </p:nvPr>
        </p:nvSpPr>
        <p:spPr>
          <a:xfrm>
            <a:off x="1097280" y="646037"/>
            <a:ext cx="10058400" cy="1450757"/>
          </a:xfrm>
        </p:spPr>
        <p:txBody>
          <a:bodyPr>
            <a:normAutofit/>
          </a:bodyPr>
          <a:lstStyle/>
          <a:p>
            <a:r>
              <a:rPr lang="en-US" sz="4000" b="1">
                <a:solidFill>
                  <a:schemeClr val="tx1"/>
                </a:solidFill>
                <a:latin typeface="Times New Roman"/>
                <a:ea typeface="+mj-lt"/>
                <a:cs typeface="Calibri"/>
              </a:rPr>
              <a:t>Implementation</a:t>
            </a:r>
          </a:p>
          <a:p>
            <a:endParaRPr lang="en-US" sz="6000">
              <a:solidFill>
                <a:schemeClr val="tx1"/>
              </a:solidFill>
              <a:cs typeface="Calibri Light"/>
            </a:endParaRPr>
          </a:p>
        </p:txBody>
      </p:sp>
      <p:sp>
        <p:nvSpPr>
          <p:cNvPr id="3" name="Content Placeholder 2">
            <a:extLst>
              <a:ext uri="{FF2B5EF4-FFF2-40B4-BE49-F238E27FC236}">
                <a16:creationId xmlns:a16="http://schemas.microsoft.com/office/drawing/2014/main" id="{0C11F1CF-F6F3-4CA5-9E2F-639714ED14B1}"/>
              </a:ext>
            </a:extLst>
          </p:cNvPr>
          <p:cNvSpPr>
            <a:spLocks noGrp="1"/>
          </p:cNvSpPr>
          <p:nvPr>
            <p:ph idx="1"/>
          </p:nvPr>
        </p:nvSpPr>
        <p:spPr/>
        <p:txBody>
          <a:bodyPr vert="horz" lIns="0" tIns="45720" rIns="0" bIns="45720" rtlCol="0" anchor="t">
            <a:normAutofit/>
          </a:bodyPr>
          <a:lstStyle/>
          <a:p>
            <a:pPr>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There are two methods which we have implemented in this project:</a:t>
            </a:r>
            <a:endParaRPr lang="en-US">
              <a:solidFill>
                <a:schemeClr val="tx1"/>
              </a:solidFill>
              <a:latin typeface="Times New Roman"/>
              <a:cs typeface="Times New Roman"/>
            </a:endParaRPr>
          </a:p>
          <a:p>
            <a:pPr marL="457200" indent="-457200">
              <a:spcBef>
                <a:spcPts val="1000"/>
              </a:spcBef>
              <a:spcAft>
                <a:spcPts val="0"/>
              </a:spcAft>
              <a:buAutoNum type="arabicParenR"/>
            </a:pPr>
            <a:r>
              <a:rPr lang="en-US">
                <a:solidFill>
                  <a:schemeClr val="tx1"/>
                </a:solidFill>
                <a:latin typeface="Times New Roman"/>
                <a:ea typeface="+mn-lt"/>
                <a:cs typeface="+mn-lt"/>
              </a:rPr>
              <a:t>To save the HTML file</a:t>
            </a:r>
          </a:p>
          <a:p>
            <a:pPr marL="457200" indent="-457200">
              <a:spcBef>
                <a:spcPts val="1000"/>
              </a:spcBef>
              <a:spcAft>
                <a:spcPts val="0"/>
              </a:spcAft>
              <a:buAutoNum type="arabicParenR"/>
            </a:pPr>
            <a:r>
              <a:rPr lang="en-US">
                <a:solidFill>
                  <a:schemeClr val="tx1"/>
                </a:solidFill>
                <a:latin typeface="Times New Roman"/>
                <a:ea typeface="+mn-lt"/>
                <a:cs typeface="+mn-lt"/>
              </a:rPr>
              <a:t>To save the Text file</a:t>
            </a:r>
          </a:p>
          <a:p>
            <a:pPr>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The HTML documents are retrieved from the fixed path and are added into a hash table to prevent delicacy. </a:t>
            </a:r>
            <a:endParaRPr lang="en-US">
              <a:solidFill>
                <a:schemeClr val="tx1"/>
              </a:solidFill>
              <a:latin typeface="Calibri" panose="020F0502020204030204"/>
              <a:ea typeface="+mn-lt"/>
              <a:cs typeface="+mn-lt"/>
            </a:endParaRPr>
          </a:p>
          <a:p>
            <a:pPr>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After retrieving, they are converted into the text files and after that, it is saved into the system in a different location.</a:t>
            </a:r>
            <a:endParaRPr lang="en-US">
              <a:solidFill>
                <a:schemeClr val="tx1"/>
              </a:solidFill>
              <a:cs typeface="Calibri" panose="020F0502020204030204"/>
            </a:endParaRPr>
          </a:p>
          <a:p>
            <a:pPr>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These stored .txt files will be helpful in searching for a word.</a:t>
            </a:r>
          </a:p>
          <a:p>
            <a:pPr>
              <a:spcBef>
                <a:spcPts val="1000"/>
              </a:spcBef>
              <a:spcAft>
                <a:spcPts val="0"/>
              </a:spcAft>
              <a:buFont typeface="Arial" panose="020F0502020204030204" pitchFamily="34" charset="0"/>
              <a:buChar char="•"/>
            </a:pPr>
            <a:r>
              <a:rPr lang="en-US">
                <a:solidFill>
                  <a:schemeClr val="tx1"/>
                </a:solidFill>
                <a:latin typeface="Times New Roman"/>
                <a:ea typeface="+mn-lt"/>
                <a:cs typeface="+mn-lt"/>
              </a:rPr>
              <a:t> We have provided a link that runs all the operations on predefined data. However, user can enter the URLs of their choice for performing all the operations.</a:t>
            </a:r>
          </a:p>
          <a:p>
            <a:pPr>
              <a:spcBef>
                <a:spcPts val="1000"/>
              </a:spcBef>
              <a:spcAft>
                <a:spcPts val="0"/>
              </a:spcAft>
            </a:pPr>
            <a:endParaRPr lang="en-US">
              <a:solidFill>
                <a:schemeClr val="tx1"/>
              </a:solidFill>
              <a:ea typeface="+mn-lt"/>
              <a:cs typeface="+mn-lt"/>
            </a:endParaRPr>
          </a:p>
          <a:p>
            <a:endParaRPr lang="en-US">
              <a:solidFill>
                <a:schemeClr val="tx1"/>
              </a:solidFill>
              <a:cs typeface="Calibri"/>
            </a:endParaRPr>
          </a:p>
        </p:txBody>
      </p:sp>
      <p:pic>
        <p:nvPicPr>
          <p:cNvPr id="4" name="Picture 4" descr="Graphical user interface, text&#10;&#10;Description automatically generated">
            <a:extLst>
              <a:ext uri="{FF2B5EF4-FFF2-40B4-BE49-F238E27FC236}">
                <a16:creationId xmlns:a16="http://schemas.microsoft.com/office/drawing/2014/main" id="{4CDA2F2E-D40C-4CE9-91F0-2213CE5F6BE1}"/>
              </a:ext>
            </a:extLst>
          </p:cNvPr>
          <p:cNvPicPr>
            <a:picLocks noChangeAspect="1"/>
          </p:cNvPicPr>
          <p:nvPr/>
        </p:nvPicPr>
        <p:blipFill>
          <a:blip r:embed="rId2"/>
          <a:stretch>
            <a:fillRect/>
          </a:stretch>
        </p:blipFill>
        <p:spPr>
          <a:xfrm>
            <a:off x="9773279" y="268408"/>
            <a:ext cx="1990725" cy="771525"/>
          </a:xfrm>
          <a:prstGeom prst="rect">
            <a:avLst/>
          </a:prstGeom>
        </p:spPr>
      </p:pic>
    </p:spTree>
    <p:extLst>
      <p:ext uri="{BB962C8B-B14F-4D97-AF65-F5344CB8AC3E}">
        <p14:creationId xmlns:p14="http://schemas.microsoft.com/office/powerpoint/2010/main" val="18176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136F-FDB2-4A3D-A7EC-B01D79C1965D}"/>
              </a:ext>
            </a:extLst>
          </p:cNvPr>
          <p:cNvSpPr>
            <a:spLocks noGrp="1"/>
          </p:cNvSpPr>
          <p:nvPr>
            <p:ph type="title"/>
          </p:nvPr>
        </p:nvSpPr>
        <p:spPr>
          <a:xfrm>
            <a:off x="1097280" y="13433"/>
            <a:ext cx="10058400" cy="1450757"/>
          </a:xfrm>
        </p:spPr>
        <p:txBody>
          <a:bodyPr>
            <a:normAutofit/>
          </a:bodyPr>
          <a:lstStyle/>
          <a:p>
            <a:r>
              <a:rPr lang="en-US" sz="4000" b="1">
                <a:solidFill>
                  <a:schemeClr val="tx1"/>
                </a:solidFill>
                <a:latin typeface="Times New Roman"/>
                <a:cs typeface="Calibri Light"/>
              </a:rPr>
              <a:t>Pattern Matching</a:t>
            </a:r>
            <a:endParaRPr lang="en-US" sz="4000" b="1">
              <a:solidFill>
                <a:schemeClr val="tx1"/>
              </a:solidFill>
              <a:latin typeface="Times New Roman"/>
              <a:cs typeface="Times New Roman"/>
            </a:endParaRPr>
          </a:p>
        </p:txBody>
      </p:sp>
      <p:graphicFrame>
        <p:nvGraphicFramePr>
          <p:cNvPr id="5" name="Content Placeholder 2">
            <a:extLst>
              <a:ext uri="{FF2B5EF4-FFF2-40B4-BE49-F238E27FC236}">
                <a16:creationId xmlns:a16="http://schemas.microsoft.com/office/drawing/2014/main" id="{23ACED06-DE98-47CE-AE97-91ACF529A99D}"/>
              </a:ext>
            </a:extLst>
          </p:cNvPr>
          <p:cNvGraphicFramePr>
            <a:graphicFrameLocks noGrp="1"/>
          </p:cNvGraphicFramePr>
          <p:nvPr>
            <p:ph idx="1"/>
            <p:extLst>
              <p:ext uri="{D42A27DB-BD31-4B8C-83A1-F6EECF244321}">
                <p14:modId xmlns:p14="http://schemas.microsoft.com/office/powerpoint/2010/main" val="1742425053"/>
              </p:ext>
            </p:extLst>
          </p:nvPr>
        </p:nvGraphicFramePr>
        <p:xfrm>
          <a:off x="1140095" y="2033169"/>
          <a:ext cx="9210136" cy="3692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3" descr="Graphical user interface, text&#10;&#10;Description automatically generated">
            <a:extLst>
              <a:ext uri="{FF2B5EF4-FFF2-40B4-BE49-F238E27FC236}">
                <a16:creationId xmlns:a16="http://schemas.microsoft.com/office/drawing/2014/main" id="{8DD7CFF1-9C0B-40FB-BD7E-D9B4DDEC70D6}"/>
              </a:ext>
            </a:extLst>
          </p:cNvPr>
          <p:cNvPicPr>
            <a:picLocks noChangeAspect="1"/>
          </p:cNvPicPr>
          <p:nvPr/>
        </p:nvPicPr>
        <p:blipFill>
          <a:blip r:embed="rId7"/>
          <a:stretch>
            <a:fillRect/>
          </a:stretch>
        </p:blipFill>
        <p:spPr>
          <a:xfrm>
            <a:off x="9888298" y="311540"/>
            <a:ext cx="1990725" cy="771525"/>
          </a:xfrm>
          <a:prstGeom prst="rect">
            <a:avLst/>
          </a:prstGeom>
        </p:spPr>
      </p:pic>
    </p:spTree>
    <p:extLst>
      <p:ext uri="{BB962C8B-B14F-4D97-AF65-F5344CB8AC3E}">
        <p14:creationId xmlns:p14="http://schemas.microsoft.com/office/powerpoint/2010/main" val="39152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3BCDF"/>
        </a:solidFill>
        <a:effectLst/>
      </p:bgPr>
    </p:bg>
    <p:spTree>
      <p:nvGrpSpPr>
        <p:cNvPr id="1" name=""/>
        <p:cNvGrpSpPr/>
        <p:nvPr/>
      </p:nvGrpSpPr>
      <p:grpSpPr>
        <a:xfrm>
          <a:off x="0" y="0"/>
          <a:ext cx="0" cy="0"/>
          <a:chOff x="0" y="0"/>
          <a:chExt cx="0" cy="0"/>
        </a:xfrm>
      </p:grpSpPr>
      <p:sp>
        <p:nvSpPr>
          <p:cNvPr id="382" name="Rectangle 381">
            <a:extLst>
              <a:ext uri="{FF2B5EF4-FFF2-40B4-BE49-F238E27FC236}">
                <a16:creationId xmlns:a16="http://schemas.microsoft.com/office/drawing/2014/main" id="{1B0303B7-2B5B-4038-9A35-52E718C2EB71}"/>
              </a:ext>
            </a:extLst>
          </p:cNvPr>
          <p:cNvSpPr/>
          <p:nvPr/>
        </p:nvSpPr>
        <p:spPr>
          <a:xfrm>
            <a:off x="4876800" y="1519687"/>
            <a:ext cx="4025659" cy="388188"/>
          </a:xfrm>
          <a:prstGeom prst="rect">
            <a:avLst/>
          </a:prstGeom>
          <a:solidFill>
            <a:srgbClr val="73B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F39E6-5E8E-4839-882D-4E52203042D1}"/>
              </a:ext>
            </a:extLst>
          </p:cNvPr>
          <p:cNvSpPr>
            <a:spLocks noGrp="1"/>
          </p:cNvSpPr>
          <p:nvPr>
            <p:ph type="title"/>
          </p:nvPr>
        </p:nvSpPr>
        <p:spPr>
          <a:xfrm>
            <a:off x="191506" y="-532906"/>
            <a:ext cx="10058400" cy="1450757"/>
          </a:xfrm>
        </p:spPr>
        <p:txBody>
          <a:bodyPr>
            <a:normAutofit/>
          </a:bodyPr>
          <a:lstStyle/>
          <a:p>
            <a:r>
              <a:rPr lang="en-US" sz="4000" b="1">
                <a:solidFill>
                  <a:schemeClr val="tx1"/>
                </a:solidFill>
                <a:latin typeface="Times New Roman"/>
                <a:cs typeface="Calibri Light"/>
              </a:rPr>
              <a:t>Regex Implementation</a:t>
            </a:r>
            <a:endParaRPr lang="en-US" sz="4000" b="1">
              <a:solidFill>
                <a:schemeClr val="tx1"/>
              </a:solidFill>
              <a:latin typeface="Times New Roman"/>
              <a:cs typeface="Times New Roman"/>
            </a:endParaRPr>
          </a:p>
        </p:txBody>
      </p:sp>
      <p:pic>
        <p:nvPicPr>
          <p:cNvPr id="9" name="Picture 9" descr="Diagram&#10;&#10;Description automatically generated">
            <a:extLst>
              <a:ext uri="{FF2B5EF4-FFF2-40B4-BE49-F238E27FC236}">
                <a16:creationId xmlns:a16="http://schemas.microsoft.com/office/drawing/2014/main" id="{A50A15C1-CE07-4BC8-958C-14807F9FFF4C}"/>
              </a:ext>
            </a:extLst>
          </p:cNvPr>
          <p:cNvPicPr>
            <a:picLocks noChangeAspect="1"/>
          </p:cNvPicPr>
          <p:nvPr/>
        </p:nvPicPr>
        <p:blipFill>
          <a:blip r:embed="rId2"/>
          <a:stretch>
            <a:fillRect/>
          </a:stretch>
        </p:blipFill>
        <p:spPr>
          <a:xfrm>
            <a:off x="6324041" y="880269"/>
            <a:ext cx="6082468" cy="4579821"/>
          </a:xfrm>
          <a:prstGeom prst="rect">
            <a:avLst/>
          </a:prstGeom>
        </p:spPr>
      </p:pic>
      <p:graphicFrame>
        <p:nvGraphicFramePr>
          <p:cNvPr id="33" name="Content Placeholder 2">
            <a:extLst>
              <a:ext uri="{FF2B5EF4-FFF2-40B4-BE49-F238E27FC236}">
                <a16:creationId xmlns:a16="http://schemas.microsoft.com/office/drawing/2014/main" id="{E5DD4C2D-9FE2-4A91-9EE9-7C77303E9202}"/>
              </a:ext>
            </a:extLst>
          </p:cNvPr>
          <p:cNvGraphicFramePr>
            <a:graphicFrameLocks noGrp="1"/>
          </p:cNvGraphicFramePr>
          <p:nvPr>
            <p:ph idx="1"/>
            <p:extLst>
              <p:ext uri="{D42A27DB-BD31-4B8C-83A1-F6EECF244321}">
                <p14:modId xmlns:p14="http://schemas.microsoft.com/office/powerpoint/2010/main" val="2314209995"/>
              </p:ext>
            </p:extLst>
          </p:nvPr>
        </p:nvGraphicFramePr>
        <p:xfrm>
          <a:off x="191505" y="1270639"/>
          <a:ext cx="7447024" cy="4814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4" descr="Graphical user interface, text&#10;&#10;Description automatically generated">
            <a:extLst>
              <a:ext uri="{FF2B5EF4-FFF2-40B4-BE49-F238E27FC236}">
                <a16:creationId xmlns:a16="http://schemas.microsoft.com/office/drawing/2014/main" id="{1D993F5F-2AE0-4EB3-BD32-6D3FD5389893}"/>
              </a:ext>
            </a:extLst>
          </p:cNvPr>
          <p:cNvPicPr>
            <a:picLocks noChangeAspect="1"/>
          </p:cNvPicPr>
          <p:nvPr/>
        </p:nvPicPr>
        <p:blipFill>
          <a:blip r:embed="rId8"/>
          <a:stretch>
            <a:fillRect/>
          </a:stretch>
        </p:blipFill>
        <p:spPr>
          <a:xfrm>
            <a:off x="10204600" y="81502"/>
            <a:ext cx="1990725" cy="771525"/>
          </a:xfrm>
          <a:prstGeom prst="rect">
            <a:avLst/>
          </a:prstGeom>
        </p:spPr>
      </p:pic>
    </p:spTree>
    <p:extLst>
      <p:ext uri="{BB962C8B-B14F-4D97-AF65-F5344CB8AC3E}">
        <p14:creationId xmlns:p14="http://schemas.microsoft.com/office/powerpoint/2010/main" val="418184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815B6-F884-4F93-8D9E-2D6C31CF8A3B}"/>
              </a:ext>
            </a:extLst>
          </p:cNvPr>
          <p:cNvSpPr>
            <a:spLocks noGrp="1"/>
          </p:cNvSpPr>
          <p:nvPr>
            <p:ph type="title"/>
          </p:nvPr>
        </p:nvSpPr>
        <p:spPr>
          <a:xfrm>
            <a:off x="8924835" y="793097"/>
            <a:ext cx="3372529" cy="5055904"/>
          </a:xfrm>
        </p:spPr>
        <p:txBody>
          <a:bodyPr anchor="ctr">
            <a:normAutofit/>
          </a:bodyPr>
          <a:lstStyle/>
          <a:p>
            <a:r>
              <a:rPr lang="en-US" sz="4000" b="1" dirty="0">
                <a:solidFill>
                  <a:schemeClr val="tx1"/>
                </a:solidFill>
                <a:latin typeface="Times New Roman"/>
                <a:cs typeface="Times New Roman"/>
              </a:rPr>
              <a:t>Word Search</a:t>
            </a:r>
          </a:p>
        </p:txBody>
      </p:sp>
      <p:cxnSp>
        <p:nvCxnSpPr>
          <p:cNvPr id="33" name="Straight Connector 25">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7">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06130E-979F-4130-8113-8A33852F4A42}"/>
              </a:ext>
            </a:extLst>
          </p:cNvPr>
          <p:cNvSpPr/>
          <p:nvPr/>
        </p:nvSpPr>
        <p:spPr>
          <a:xfrm>
            <a:off x="7723517" y="1907875"/>
            <a:ext cx="258793" cy="232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991E6AE2-D660-4A23-A536-75F32C0742F1}"/>
              </a:ext>
            </a:extLst>
          </p:cNvPr>
          <p:cNvGraphicFramePr>
            <a:graphicFrameLocks noGrp="1"/>
          </p:cNvGraphicFramePr>
          <p:nvPr>
            <p:ph idx="1"/>
            <p:extLst>
              <p:ext uri="{D42A27DB-BD31-4B8C-83A1-F6EECF244321}">
                <p14:modId xmlns:p14="http://schemas.microsoft.com/office/powerpoint/2010/main" val="3951317261"/>
              </p:ext>
            </p:extLst>
          </p:nvPr>
        </p:nvGraphicFramePr>
        <p:xfrm>
          <a:off x="216470" y="179688"/>
          <a:ext cx="8491896" cy="6014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1" descr="Graphical user interface, text&#10;&#10;Description automatically generated">
            <a:extLst>
              <a:ext uri="{FF2B5EF4-FFF2-40B4-BE49-F238E27FC236}">
                <a16:creationId xmlns:a16="http://schemas.microsoft.com/office/drawing/2014/main" id="{AD25CD13-AA6D-442F-8C49-55EC8B32A2D9}"/>
              </a:ext>
            </a:extLst>
          </p:cNvPr>
          <p:cNvPicPr>
            <a:picLocks noChangeAspect="1"/>
          </p:cNvPicPr>
          <p:nvPr/>
        </p:nvPicPr>
        <p:blipFill>
          <a:blip r:embed="rId7"/>
          <a:stretch>
            <a:fillRect/>
          </a:stretch>
        </p:blipFill>
        <p:spPr>
          <a:xfrm>
            <a:off x="9902676" y="182144"/>
            <a:ext cx="1990725" cy="771525"/>
          </a:xfrm>
          <a:prstGeom prst="rect">
            <a:avLst/>
          </a:prstGeom>
        </p:spPr>
      </p:pic>
    </p:spTree>
    <p:extLst>
      <p:ext uri="{BB962C8B-B14F-4D97-AF65-F5344CB8AC3E}">
        <p14:creationId xmlns:p14="http://schemas.microsoft.com/office/powerpoint/2010/main" val="110100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72C0064-2CE2-4CEC-875E-9D4628589CAB}"/>
              </a:ext>
            </a:extLst>
          </p:cNvPr>
          <p:cNvSpPr txBox="1"/>
          <p:nvPr/>
        </p:nvSpPr>
        <p:spPr>
          <a:xfrm>
            <a:off x="6411685" y="994380"/>
            <a:ext cx="5127171"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85000"/>
              </a:lnSpc>
              <a:spcBef>
                <a:spcPct val="0"/>
              </a:spcBef>
              <a:spcAft>
                <a:spcPts val="600"/>
              </a:spcAft>
            </a:pPr>
            <a:r>
              <a:rPr lang="en-US" sz="4000" b="1" spc="-50">
                <a:latin typeface="Times New Roman"/>
                <a:ea typeface="+mj-ea"/>
                <a:cs typeface="Times New Roman"/>
              </a:rPr>
              <a:t>Word Suggestion(Spell Auto checker):</a:t>
            </a:r>
            <a:endParaRPr lang="en-US" sz="4000" spc="-50">
              <a:latin typeface="Times New Roman"/>
              <a:ea typeface="+mj-ea"/>
              <a:cs typeface="Times New Roman"/>
            </a:endParaRPr>
          </a:p>
          <a:p>
            <a:pPr>
              <a:lnSpc>
                <a:spcPct val="85000"/>
              </a:lnSpc>
              <a:spcBef>
                <a:spcPct val="0"/>
              </a:spcBef>
              <a:spcAft>
                <a:spcPts val="600"/>
              </a:spcAft>
            </a:pPr>
            <a:endParaRPr lang="en-US" sz="4000" spc="-50">
              <a:latin typeface="Times New Roman"/>
              <a:ea typeface="+mj-ea"/>
              <a:cs typeface="Times New Roman"/>
            </a:endParaRPr>
          </a:p>
        </p:txBody>
      </p:sp>
      <p:pic>
        <p:nvPicPr>
          <p:cNvPr id="6" name="Picture 6" descr="A picture containing text, reptile&#10;&#10;Description automatically generated">
            <a:extLst>
              <a:ext uri="{FF2B5EF4-FFF2-40B4-BE49-F238E27FC236}">
                <a16:creationId xmlns:a16="http://schemas.microsoft.com/office/drawing/2014/main" id="{3E292608-DDD7-4FBA-BE16-CE7A461476EF}"/>
              </a:ext>
            </a:extLst>
          </p:cNvPr>
          <p:cNvPicPr>
            <a:picLocks noChangeAspect="1"/>
          </p:cNvPicPr>
          <p:nvPr/>
        </p:nvPicPr>
        <p:blipFill>
          <a:blip r:embed="rId2"/>
          <a:stretch>
            <a:fillRect/>
          </a:stretch>
        </p:blipFill>
        <p:spPr>
          <a:xfrm>
            <a:off x="53721" y="1356501"/>
            <a:ext cx="6041098" cy="3753072"/>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5C2385-D5D7-438A-B732-B7E2B67C475F}"/>
              </a:ext>
            </a:extLst>
          </p:cNvPr>
          <p:cNvSpPr txBox="1"/>
          <p:nvPr/>
        </p:nvSpPr>
        <p:spPr>
          <a:xfrm>
            <a:off x="6411684" y="2198914"/>
            <a:ext cx="5127172" cy="4259651"/>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Clr>
                <a:schemeClr val="accent1"/>
              </a:buClr>
              <a:buFont typeface="Calibri" panose="020F0502020204030204" pitchFamily="34" charset="0"/>
            </a:pPr>
            <a:r>
              <a:rPr lang="en-US" sz="2000"/>
              <a:t>•</a:t>
            </a:r>
            <a:r>
              <a:rPr lang="en-US" sz="2000">
                <a:latin typeface="Times New Roman"/>
                <a:cs typeface="Times New Roman"/>
              </a:rPr>
              <a:t>Auto spell is indeed a very great perk that is widely used in several system applications that aids users to find good outcomes and webmasters avoid losing a user disappointed about no data due to a mistyped or simply wrong query. This feature is available on almost all search engines. </a:t>
            </a:r>
          </a:p>
          <a:p>
            <a:pPr>
              <a:lnSpc>
                <a:spcPct val="90000"/>
              </a:lnSpc>
              <a:spcAft>
                <a:spcPts val="600"/>
              </a:spcAft>
              <a:buClr>
                <a:schemeClr val="accent1"/>
              </a:buClr>
              <a:buFont typeface="Calibri" panose="020F0502020204030204" pitchFamily="34" charset="0"/>
            </a:pPr>
            <a:r>
              <a:rPr lang="en-US" sz="2000">
                <a:latin typeface="Times New Roman"/>
                <a:cs typeface="Times New Roman"/>
              </a:rPr>
              <a:t>•Generally there two different types </a:t>
            </a:r>
          </a:p>
          <a:p>
            <a:pPr>
              <a:lnSpc>
                <a:spcPct val="90000"/>
              </a:lnSpc>
              <a:spcAft>
                <a:spcPts val="600"/>
              </a:spcAft>
              <a:buClr>
                <a:schemeClr val="accent1"/>
              </a:buClr>
              <a:buFont typeface="Calibri" panose="020F0502020204030204" pitchFamily="34" charset="0"/>
            </a:pPr>
            <a:r>
              <a:rPr lang="en-US" sz="2000">
                <a:latin typeface="Times New Roman"/>
                <a:cs typeface="Times New Roman"/>
              </a:rPr>
              <a:t>of approaches this feature:</a:t>
            </a:r>
          </a:p>
          <a:p>
            <a:pPr marL="342900" indent="-342900">
              <a:lnSpc>
                <a:spcPct val="90000"/>
              </a:lnSpc>
              <a:spcAft>
                <a:spcPts val="600"/>
              </a:spcAft>
              <a:buClr>
                <a:schemeClr val="accent1"/>
              </a:buClr>
              <a:buFont typeface="Wingdings" panose="020F0502020204030204" pitchFamily="34" charset="0"/>
              <a:buChar char="ü"/>
            </a:pPr>
            <a:r>
              <a:rPr lang="en-US" sz="2000">
                <a:latin typeface="Times New Roman"/>
                <a:cs typeface="Times New Roman"/>
              </a:rPr>
              <a:t>In the first one itself the systems helps to </a:t>
            </a:r>
          </a:p>
          <a:p>
            <a:pPr>
              <a:lnSpc>
                <a:spcPct val="90000"/>
              </a:lnSpc>
              <a:spcAft>
                <a:spcPts val="600"/>
              </a:spcAft>
              <a:buClr>
                <a:schemeClr val="accent1"/>
              </a:buClr>
              <a:buFont typeface="Calibri" panose="020F0502020204030204" pitchFamily="34" charset="0"/>
            </a:pPr>
            <a:r>
              <a:rPr lang="en-US" sz="2000">
                <a:latin typeface="Times New Roman"/>
                <a:cs typeface="Times New Roman"/>
              </a:rPr>
              <a:t>correct the text that as we type it.</a:t>
            </a:r>
          </a:p>
          <a:p>
            <a:pPr marL="342900" indent="-342900">
              <a:lnSpc>
                <a:spcPct val="90000"/>
              </a:lnSpc>
              <a:spcAft>
                <a:spcPts val="600"/>
              </a:spcAft>
              <a:buClr>
                <a:schemeClr val="accent1"/>
              </a:buClr>
              <a:buFont typeface="Wingdings" panose="020F0502020204030204" pitchFamily="34" charset="0"/>
              <a:buChar char="ü"/>
            </a:pPr>
            <a:r>
              <a:rPr lang="en-US" sz="2000">
                <a:latin typeface="Times New Roman"/>
                <a:cs typeface="Times New Roman"/>
              </a:rPr>
              <a:t>Another approach is to give suggestions for the word we type. In many cases these are combined and given as a single feature. </a:t>
            </a:r>
          </a:p>
          <a:p>
            <a:pPr>
              <a:lnSpc>
                <a:spcPct val="90000"/>
              </a:lnSpc>
              <a:spcAft>
                <a:spcPts val="600"/>
              </a:spcAft>
              <a:buClr>
                <a:schemeClr val="accent1"/>
              </a:buClr>
              <a:buFont typeface="Calibri" panose="020F0502020204030204" pitchFamily="34" charset="0"/>
            </a:pPr>
            <a:endParaRPr lang="en-US" sz="2000">
              <a:cs typeface="Calibri"/>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2" descr="Graphical user interface, text&#10;&#10;Description automatically generated">
            <a:extLst>
              <a:ext uri="{FF2B5EF4-FFF2-40B4-BE49-F238E27FC236}">
                <a16:creationId xmlns:a16="http://schemas.microsoft.com/office/drawing/2014/main" id="{B62D83A0-3EB7-498F-A7C5-14BEE79BCF12}"/>
              </a:ext>
            </a:extLst>
          </p:cNvPr>
          <p:cNvPicPr>
            <a:picLocks noChangeAspect="1"/>
          </p:cNvPicPr>
          <p:nvPr/>
        </p:nvPicPr>
        <p:blipFill>
          <a:blip r:embed="rId3"/>
          <a:stretch>
            <a:fillRect/>
          </a:stretch>
        </p:blipFill>
        <p:spPr>
          <a:xfrm>
            <a:off x="126072" y="225276"/>
            <a:ext cx="1990725" cy="771525"/>
          </a:xfrm>
          <a:prstGeom prst="rect">
            <a:avLst/>
          </a:prstGeom>
        </p:spPr>
      </p:pic>
    </p:spTree>
    <p:extLst>
      <p:ext uri="{BB962C8B-B14F-4D97-AF65-F5344CB8AC3E}">
        <p14:creationId xmlns:p14="http://schemas.microsoft.com/office/powerpoint/2010/main" val="158999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7">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F00419B9-C979-45C0-BA81-0F4D836A8CD5}"/>
              </a:ext>
            </a:extLst>
          </p:cNvPr>
          <p:cNvPicPr>
            <a:picLocks noChangeAspect="1"/>
          </p:cNvPicPr>
          <p:nvPr/>
        </p:nvPicPr>
        <p:blipFill>
          <a:blip r:embed="rId2"/>
          <a:stretch>
            <a:fillRect/>
          </a:stretch>
        </p:blipFill>
        <p:spPr>
          <a:xfrm>
            <a:off x="633999" y="2041871"/>
            <a:ext cx="4001315" cy="2510826"/>
          </a:xfrm>
          <a:prstGeom prst="rect">
            <a:avLst/>
          </a:prstGeom>
        </p:spPr>
      </p:pic>
      <p:cxnSp>
        <p:nvCxnSpPr>
          <p:cNvPr id="38" name="Straight Connector 29">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098DEA-FD53-4D25-BB39-B09E51FC1666}"/>
              </a:ext>
            </a:extLst>
          </p:cNvPr>
          <p:cNvSpPr>
            <a:spLocks noGrp="1"/>
          </p:cNvSpPr>
          <p:nvPr>
            <p:ph idx="1"/>
          </p:nvPr>
        </p:nvSpPr>
        <p:spPr>
          <a:xfrm>
            <a:off x="4974769" y="2198914"/>
            <a:ext cx="6574973" cy="3670180"/>
          </a:xfrm>
        </p:spPr>
        <p:txBody>
          <a:bodyPr vert="horz" lIns="0" tIns="45720" rIns="0" bIns="45720" rtlCol="0" anchor="t">
            <a:normAutofit/>
          </a:bodyPr>
          <a:lstStyle/>
          <a:p>
            <a:r>
              <a:rPr lang="en-US">
                <a:solidFill>
                  <a:schemeClr val="tx1"/>
                </a:solidFill>
                <a:latin typeface="Times"/>
                <a:ea typeface="+mn-lt"/>
                <a:cs typeface="Times"/>
              </a:rPr>
              <a:t>•</a:t>
            </a:r>
            <a:r>
              <a:rPr lang="en-US">
                <a:solidFill>
                  <a:schemeClr val="tx1"/>
                </a:solidFill>
                <a:latin typeface="Times New Roman"/>
                <a:ea typeface="+mn-lt"/>
                <a:cs typeface="Times"/>
              </a:rPr>
              <a:t>Google primarily makes use of this functionality by cross-referencing the keywords that we enter with the dictionary, If it is not found , it suggests a possible replacement.</a:t>
            </a:r>
            <a:endParaRPr lang="en-US">
              <a:solidFill>
                <a:schemeClr val="tx1"/>
              </a:solidFill>
              <a:latin typeface="Times New Roman"/>
              <a:cs typeface="Times"/>
            </a:endParaRPr>
          </a:p>
          <a:p>
            <a:r>
              <a:rPr lang="en-US">
                <a:solidFill>
                  <a:schemeClr val="tx1"/>
                </a:solidFill>
                <a:latin typeface="Times New Roman"/>
                <a:ea typeface="+mn-lt"/>
                <a:cs typeface="Times"/>
              </a:rPr>
              <a:t>•For this, we have used edit distance concept  to implement this functionality in our project .</a:t>
            </a:r>
            <a:endParaRPr lang="en-US">
              <a:solidFill>
                <a:schemeClr val="tx1"/>
              </a:solidFill>
              <a:latin typeface="Times New Roman"/>
              <a:cs typeface="Times"/>
            </a:endParaRPr>
          </a:p>
          <a:p>
            <a:endParaRPr lang="en-US">
              <a:solidFill>
                <a:schemeClr val="tx1"/>
              </a:solidFill>
              <a:latin typeface="Times"/>
              <a:cs typeface="Times"/>
            </a:endParaRPr>
          </a:p>
        </p:txBody>
      </p:sp>
      <p:sp>
        <p:nvSpPr>
          <p:cNvPr id="39" name="Rectangle 31">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3">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4" descr="Graphical user interface, text&#10;&#10;Description automatically generated">
            <a:extLst>
              <a:ext uri="{FF2B5EF4-FFF2-40B4-BE49-F238E27FC236}">
                <a16:creationId xmlns:a16="http://schemas.microsoft.com/office/drawing/2014/main" id="{55DB3BF3-AAE8-4822-BD67-938DF0010F2C}"/>
              </a:ext>
            </a:extLst>
          </p:cNvPr>
          <p:cNvPicPr>
            <a:picLocks noChangeAspect="1"/>
          </p:cNvPicPr>
          <p:nvPr/>
        </p:nvPicPr>
        <p:blipFill>
          <a:blip r:embed="rId3"/>
          <a:stretch>
            <a:fillRect/>
          </a:stretch>
        </p:blipFill>
        <p:spPr>
          <a:xfrm>
            <a:off x="255468" y="311540"/>
            <a:ext cx="1990725" cy="771525"/>
          </a:xfrm>
          <a:prstGeom prst="rect">
            <a:avLst/>
          </a:prstGeom>
        </p:spPr>
      </p:pic>
    </p:spTree>
    <p:extLst>
      <p:ext uri="{BB962C8B-B14F-4D97-AF65-F5344CB8AC3E}">
        <p14:creationId xmlns:p14="http://schemas.microsoft.com/office/powerpoint/2010/main" val="135668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B6E-B1BD-465D-9AB9-9E93B8388680}"/>
              </a:ext>
            </a:extLst>
          </p:cNvPr>
          <p:cNvSpPr>
            <a:spLocks noGrp="1"/>
          </p:cNvSpPr>
          <p:nvPr>
            <p:ph type="title"/>
          </p:nvPr>
        </p:nvSpPr>
        <p:spPr>
          <a:xfrm>
            <a:off x="533709" y="963997"/>
            <a:ext cx="3901672" cy="4938361"/>
          </a:xfrm>
        </p:spPr>
        <p:txBody>
          <a:bodyPr anchor="ctr">
            <a:normAutofit/>
          </a:bodyPr>
          <a:lstStyle/>
          <a:p>
            <a:pPr algn="r"/>
            <a:r>
              <a:rPr lang="en-US" sz="4000" b="1">
                <a:solidFill>
                  <a:schemeClr val="tx1"/>
                </a:solidFill>
                <a:latin typeface="Times New Roman"/>
                <a:ea typeface="+mj-lt"/>
                <a:cs typeface="+mj-lt"/>
              </a:rPr>
              <a:t>Implementation:</a:t>
            </a:r>
            <a:endParaRPr lang="en-US" sz="4000">
              <a:solidFill>
                <a:schemeClr val="tx1"/>
              </a:solidFill>
              <a:latin typeface="Times New Roman"/>
              <a:cs typeface="Times New Roman"/>
            </a:endParaRPr>
          </a:p>
        </p:txBody>
      </p:sp>
      <p:cxnSp>
        <p:nvCxnSpPr>
          <p:cNvPr id="21"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E2D2F-35A6-4D0E-890D-61115B8C2273}"/>
              </a:ext>
            </a:extLst>
          </p:cNvPr>
          <p:cNvSpPr>
            <a:spLocks noGrp="1"/>
          </p:cNvSpPr>
          <p:nvPr>
            <p:ph idx="1"/>
          </p:nvPr>
        </p:nvSpPr>
        <p:spPr>
          <a:xfrm>
            <a:off x="5134882" y="963507"/>
            <a:ext cx="6135097" cy="4938851"/>
          </a:xfrm>
        </p:spPr>
        <p:txBody>
          <a:bodyPr vert="horz" lIns="0" tIns="45720" rIns="0" bIns="45720" rtlCol="0" anchor="ctr">
            <a:normAutofit/>
          </a:bodyPr>
          <a:lstStyle/>
          <a:p>
            <a:endParaRPr lang="en-US" sz="1800">
              <a:solidFill>
                <a:schemeClr val="tx1"/>
              </a:solidFill>
              <a:cs typeface="Calibri"/>
            </a:endParaRPr>
          </a:p>
          <a:p>
            <a:pPr algn="just"/>
            <a:r>
              <a:rPr lang="en-US">
                <a:solidFill>
                  <a:schemeClr val="tx1"/>
                </a:solidFill>
                <a:latin typeface="Times New Roman"/>
                <a:ea typeface="+mn-lt"/>
                <a:cs typeface="Times"/>
              </a:rPr>
              <a:t>Edit distances are often used in natural language processing when automatic spelling modification can evaluate applicant modifications for a spelling error by originally referred out of a dictionary that are similar to misspelt word.</a:t>
            </a:r>
            <a:endParaRPr lang="en-US">
              <a:solidFill>
                <a:schemeClr val="tx1"/>
              </a:solidFill>
              <a:latin typeface="Times New Roman"/>
              <a:cs typeface="Times"/>
            </a:endParaRPr>
          </a:p>
          <a:p>
            <a:pPr algn="just"/>
            <a:r>
              <a:rPr lang="en-US">
                <a:solidFill>
                  <a:schemeClr val="tx1"/>
                </a:solidFill>
                <a:latin typeface="Times New Roman"/>
                <a:ea typeface="+mn-lt"/>
                <a:cs typeface="Times"/>
              </a:rPr>
              <a:t>•The edit distance measures how dissimilar two variables (for example, words) are to each other by calculating the number of operational processes necessary to convert one string into the other. </a:t>
            </a:r>
            <a:endParaRPr lang="en-US">
              <a:solidFill>
                <a:schemeClr val="tx1"/>
              </a:solidFill>
              <a:latin typeface="Times New Roman"/>
              <a:cs typeface="Times"/>
            </a:endParaRPr>
          </a:p>
          <a:p>
            <a:pPr algn="just"/>
            <a:r>
              <a:rPr lang="en-US">
                <a:solidFill>
                  <a:schemeClr val="tx1"/>
                </a:solidFill>
                <a:latin typeface="Times New Roman"/>
                <a:ea typeface="+mn-lt"/>
                <a:cs typeface="Times"/>
              </a:rPr>
              <a:t>•Given two strings X and Y , Consider X as the initial string and Y as the target string , Find the minimum number of changes to transform X into Y. The operations substitution, insertion, removal of a character in a string is referred to as </a:t>
            </a:r>
            <a:r>
              <a:rPr lang="en-US" err="1">
                <a:solidFill>
                  <a:schemeClr val="tx1"/>
                </a:solidFill>
                <a:latin typeface="Times New Roman"/>
                <a:ea typeface="+mn-lt"/>
                <a:cs typeface="Times"/>
              </a:rPr>
              <a:t>Levenshtein</a:t>
            </a:r>
            <a:r>
              <a:rPr lang="en-US">
                <a:solidFill>
                  <a:schemeClr val="tx1"/>
                </a:solidFill>
                <a:latin typeface="Times New Roman"/>
                <a:ea typeface="+mn-lt"/>
                <a:cs typeface="Times"/>
              </a:rPr>
              <a:t> distance operation.</a:t>
            </a:r>
            <a:endParaRPr lang="en-US">
              <a:solidFill>
                <a:schemeClr val="tx1"/>
              </a:solidFill>
              <a:latin typeface="Times New Roman"/>
              <a:cs typeface="Times"/>
            </a:endParaRPr>
          </a:p>
          <a:p>
            <a:endParaRPr lang="en-US">
              <a:solidFill>
                <a:schemeClr val="tx1"/>
              </a:solidFill>
              <a:latin typeface="Times"/>
              <a:cs typeface="Times"/>
            </a:endParaRPr>
          </a:p>
        </p:txBody>
      </p:sp>
      <p:pic>
        <p:nvPicPr>
          <p:cNvPr id="4" name="Picture 4" descr="Graphical user interface, text&#10;&#10;Description automatically generated">
            <a:extLst>
              <a:ext uri="{FF2B5EF4-FFF2-40B4-BE49-F238E27FC236}">
                <a16:creationId xmlns:a16="http://schemas.microsoft.com/office/drawing/2014/main" id="{0B26AD39-EC67-46EA-A733-986799FB2F72}"/>
              </a:ext>
            </a:extLst>
          </p:cNvPr>
          <p:cNvPicPr>
            <a:picLocks noChangeAspect="1"/>
          </p:cNvPicPr>
          <p:nvPr/>
        </p:nvPicPr>
        <p:blipFill>
          <a:blip r:embed="rId2"/>
          <a:stretch>
            <a:fillRect/>
          </a:stretch>
        </p:blipFill>
        <p:spPr>
          <a:xfrm>
            <a:off x="370487" y="455313"/>
            <a:ext cx="1990725" cy="771525"/>
          </a:xfrm>
          <a:prstGeom prst="rect">
            <a:avLst/>
          </a:prstGeom>
        </p:spPr>
      </p:pic>
    </p:spTree>
    <p:extLst>
      <p:ext uri="{BB962C8B-B14F-4D97-AF65-F5344CB8AC3E}">
        <p14:creationId xmlns:p14="http://schemas.microsoft.com/office/powerpoint/2010/main" val="273405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icon&#10;&#10;Description automatically generated">
            <a:extLst>
              <a:ext uri="{FF2B5EF4-FFF2-40B4-BE49-F238E27FC236}">
                <a16:creationId xmlns:a16="http://schemas.microsoft.com/office/drawing/2014/main" id="{7F053187-364C-4339-BEDC-37477D91AACE}"/>
              </a:ext>
            </a:extLst>
          </p:cNvPr>
          <p:cNvPicPr>
            <a:picLocks noChangeAspect="1"/>
          </p:cNvPicPr>
          <p:nvPr/>
        </p:nvPicPr>
        <p:blipFill>
          <a:blip r:embed="rId2"/>
          <a:stretch>
            <a:fillRect/>
          </a:stretch>
        </p:blipFill>
        <p:spPr>
          <a:xfrm>
            <a:off x="123645" y="2167504"/>
            <a:ext cx="5417389" cy="4334539"/>
          </a:xfrm>
          <a:prstGeom prst="rect">
            <a:avLst/>
          </a:prstGeom>
        </p:spPr>
      </p:pic>
      <p:sp>
        <p:nvSpPr>
          <p:cNvPr id="4" name="TextBox 3">
            <a:extLst>
              <a:ext uri="{FF2B5EF4-FFF2-40B4-BE49-F238E27FC236}">
                <a16:creationId xmlns:a16="http://schemas.microsoft.com/office/drawing/2014/main" id="{691B4427-8F53-43D7-8302-ACE9CD0EA9F2}"/>
              </a:ext>
            </a:extLst>
          </p:cNvPr>
          <p:cNvSpPr txBox="1"/>
          <p:nvPr/>
        </p:nvSpPr>
        <p:spPr>
          <a:xfrm>
            <a:off x="6277155" y="842513"/>
            <a:ext cx="416655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ea typeface="+mn-lt"/>
                <a:cs typeface="Times"/>
              </a:rPr>
              <a:t>Team members:</a:t>
            </a:r>
            <a:br>
              <a:rPr lang="en-US" sz="4000" b="1">
                <a:latin typeface="Times New Roman"/>
                <a:ea typeface="+mn-lt"/>
                <a:cs typeface="Times"/>
              </a:rPr>
            </a:br>
            <a:endParaRPr lang="en-US" sz="4000" b="1">
              <a:latin typeface="Times New Roman"/>
              <a:ea typeface="+mn-lt"/>
              <a:cs typeface="Times"/>
            </a:endParaRPr>
          </a:p>
        </p:txBody>
      </p:sp>
      <p:sp>
        <p:nvSpPr>
          <p:cNvPr id="8" name="TextBox 7">
            <a:extLst>
              <a:ext uri="{FF2B5EF4-FFF2-40B4-BE49-F238E27FC236}">
                <a16:creationId xmlns:a16="http://schemas.microsoft.com/office/drawing/2014/main" id="{326B7DB3-2EE6-4602-8F5C-70E64F58EF3D}"/>
              </a:ext>
            </a:extLst>
          </p:cNvPr>
          <p:cNvSpPr txBox="1"/>
          <p:nvPr/>
        </p:nvSpPr>
        <p:spPr>
          <a:xfrm>
            <a:off x="6392174" y="2237117"/>
            <a:ext cx="5057954"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latin typeface="Times New Roman"/>
                <a:cs typeface="Times New Roman"/>
              </a:rPr>
              <a:t>Nency </a:t>
            </a:r>
            <a:r>
              <a:rPr lang="en-US" sz="2400" b="1" err="1">
                <a:latin typeface="Times New Roman"/>
                <a:cs typeface="Times New Roman"/>
              </a:rPr>
              <a:t>Kundaliya</a:t>
            </a:r>
            <a:r>
              <a:rPr lang="en-US" sz="2400" b="1">
                <a:latin typeface="Times New Roman"/>
                <a:cs typeface="Times New Roman"/>
              </a:rPr>
              <a:t> (110039032)</a:t>
            </a:r>
            <a:endParaRPr lang="en-US" sz="2400" b="1">
              <a:latin typeface="Times New Roman"/>
              <a:ea typeface="+mn-lt"/>
              <a:cs typeface="Times New Roman"/>
            </a:endParaRPr>
          </a:p>
          <a:p>
            <a:pPr marL="285750" indent="-285750">
              <a:buFont typeface="Arial"/>
              <a:buChar char="•"/>
            </a:pPr>
            <a:r>
              <a:rPr lang="en-US" sz="2400" b="1">
                <a:latin typeface="Times New Roman"/>
                <a:cs typeface="Calibri"/>
              </a:rPr>
              <a:t>Ifaz Mahmud (110058097)</a:t>
            </a:r>
          </a:p>
          <a:p>
            <a:pPr marL="285750" indent="-285750">
              <a:buFont typeface="Arial"/>
              <a:buChar char="•"/>
            </a:pPr>
            <a:r>
              <a:rPr lang="en-US" sz="2400" b="1">
                <a:latin typeface="Times New Roman"/>
                <a:ea typeface="+mn-lt"/>
                <a:cs typeface="+mn-lt"/>
              </a:rPr>
              <a:t>Kumar </a:t>
            </a:r>
            <a:r>
              <a:rPr lang="en-US" sz="2400" b="1" err="1">
                <a:latin typeface="Times New Roman"/>
                <a:ea typeface="+mn-lt"/>
                <a:cs typeface="+mn-lt"/>
              </a:rPr>
              <a:t>Guddepogu</a:t>
            </a:r>
            <a:r>
              <a:rPr lang="en-US" sz="2400" b="1">
                <a:latin typeface="Times New Roman"/>
                <a:ea typeface="+mn-lt"/>
                <a:cs typeface="+mn-lt"/>
              </a:rPr>
              <a:t> (110073537)</a:t>
            </a:r>
            <a:endParaRPr lang="en-US" sz="2400" b="1">
              <a:latin typeface="Times New Roman"/>
              <a:cs typeface="Calibri"/>
            </a:endParaRPr>
          </a:p>
          <a:p>
            <a:pPr marL="285750" indent="-285750">
              <a:buFont typeface="Arial"/>
              <a:buChar char="•"/>
            </a:pPr>
            <a:r>
              <a:rPr lang="en-US" sz="2400" b="1">
                <a:latin typeface="Times New Roman"/>
                <a:ea typeface="+mn-lt"/>
                <a:cs typeface="+mn-lt"/>
              </a:rPr>
              <a:t>Likhitha </a:t>
            </a:r>
            <a:r>
              <a:rPr lang="en-US" sz="2400" b="1" err="1">
                <a:latin typeface="Times New Roman"/>
                <a:ea typeface="+mn-lt"/>
                <a:cs typeface="+mn-lt"/>
              </a:rPr>
              <a:t>Seethamsetti</a:t>
            </a:r>
            <a:r>
              <a:rPr lang="en-US" sz="2400" b="1">
                <a:latin typeface="Times New Roman"/>
                <a:ea typeface="+mn-lt"/>
                <a:cs typeface="+mn-lt"/>
              </a:rPr>
              <a:t> (110073915)</a:t>
            </a:r>
            <a:endParaRPr lang="en-US" sz="2400" b="1">
              <a:latin typeface="Times New Roman"/>
              <a:cs typeface="Calibri"/>
            </a:endParaRPr>
          </a:p>
          <a:p>
            <a:endParaRPr lang="en-US" b="1">
              <a:cs typeface="Calibri"/>
            </a:endParaRPr>
          </a:p>
        </p:txBody>
      </p:sp>
      <p:pic>
        <p:nvPicPr>
          <p:cNvPr id="3" name="Picture 2" descr="Logo&#10;&#10;Description automatically generated">
            <a:extLst>
              <a:ext uri="{FF2B5EF4-FFF2-40B4-BE49-F238E27FC236}">
                <a16:creationId xmlns:a16="http://schemas.microsoft.com/office/drawing/2014/main" id="{761477A0-BA8A-48CF-B257-D64B14BFC99C}"/>
              </a:ext>
            </a:extLst>
          </p:cNvPr>
          <p:cNvPicPr>
            <a:picLocks noChangeAspect="1"/>
          </p:cNvPicPr>
          <p:nvPr/>
        </p:nvPicPr>
        <p:blipFill>
          <a:blip r:embed="rId3"/>
          <a:stretch>
            <a:fillRect/>
          </a:stretch>
        </p:blipFill>
        <p:spPr>
          <a:xfrm>
            <a:off x="166777" y="159223"/>
            <a:ext cx="1995578" cy="759857"/>
          </a:xfrm>
          <a:prstGeom prst="rect">
            <a:avLst/>
          </a:prstGeom>
        </p:spPr>
      </p:pic>
    </p:spTree>
    <p:extLst>
      <p:ext uri="{BB962C8B-B14F-4D97-AF65-F5344CB8AC3E}">
        <p14:creationId xmlns:p14="http://schemas.microsoft.com/office/powerpoint/2010/main" val="85221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8DF232EA-08F4-4033-8944-2F448AFA9ED0}"/>
              </a:ext>
            </a:extLst>
          </p:cNvPr>
          <p:cNvSpPr/>
          <p:nvPr/>
        </p:nvSpPr>
        <p:spPr>
          <a:xfrm>
            <a:off x="4502988" y="1879121"/>
            <a:ext cx="215660" cy="3105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991E45-6F3B-4C5F-B44D-59F93EA22B54}"/>
              </a:ext>
            </a:extLst>
          </p:cNvPr>
          <p:cNvSpPr>
            <a:spLocks noGrp="1"/>
          </p:cNvSpPr>
          <p:nvPr>
            <p:ph idx="1"/>
          </p:nvPr>
        </p:nvSpPr>
        <p:spPr>
          <a:xfrm>
            <a:off x="3337712" y="517810"/>
            <a:ext cx="8262946" cy="6017150"/>
          </a:xfrm>
        </p:spPr>
        <p:txBody>
          <a:bodyPr vert="horz" lIns="0" tIns="45720" rIns="0" bIns="45720" rtlCol="0" anchor="ctr">
            <a:noAutofit/>
          </a:bodyPr>
          <a:lstStyle/>
          <a:p>
            <a:endParaRPr lang="en-US">
              <a:solidFill>
                <a:schemeClr val="tx1"/>
              </a:solidFill>
              <a:cs typeface="Calibri"/>
            </a:endParaRPr>
          </a:p>
          <a:p>
            <a:r>
              <a:rPr lang="en-US">
                <a:solidFill>
                  <a:schemeClr val="tx1"/>
                </a:solidFill>
                <a:latin typeface="Times New Roman"/>
                <a:ea typeface="+mn-lt"/>
                <a:cs typeface="Times"/>
              </a:rPr>
              <a:t>If the searchable word is not discovered with in records, a method has been implemented to calculate the edit distance between both the searched word and all other words throughout the records. If it resembles the edit distance of one, the user will then be proposed an alternative word.</a:t>
            </a:r>
            <a:endParaRPr lang="en-US">
              <a:solidFill>
                <a:schemeClr val="tx1"/>
              </a:solidFill>
              <a:latin typeface="Times New Roman"/>
              <a:cs typeface="Times"/>
            </a:endParaRPr>
          </a:p>
          <a:p>
            <a:r>
              <a:rPr lang="en-US">
                <a:solidFill>
                  <a:schemeClr val="tx1"/>
                </a:solidFill>
                <a:latin typeface="Times New Roman"/>
                <a:ea typeface="+mn-lt"/>
                <a:cs typeface="Times"/>
              </a:rPr>
              <a:t>•The steps for determining how a word would be most comparable entered are as follows:</a:t>
            </a:r>
            <a:endParaRPr lang="en-US">
              <a:solidFill>
                <a:schemeClr val="tx1"/>
              </a:solidFill>
              <a:latin typeface="Times New Roman"/>
              <a:cs typeface="Times"/>
            </a:endParaRPr>
          </a:p>
          <a:p>
            <a:pPr marL="383540" lvl="1">
              <a:buFont typeface="Wingdings" panose="020F0502020204030204" pitchFamily="34" charset="0"/>
              <a:buChar char="ü"/>
            </a:pPr>
            <a:r>
              <a:rPr lang="en-US" sz="2000">
                <a:solidFill>
                  <a:schemeClr val="tx1"/>
                </a:solidFill>
                <a:latin typeface="Times New Roman"/>
                <a:ea typeface="+mn-lt"/>
                <a:cs typeface="Times"/>
              </a:rPr>
              <a:t>It is the most closely related to the input string in terms of edit distance.</a:t>
            </a:r>
            <a:endParaRPr lang="en-US" sz="2000">
              <a:solidFill>
                <a:schemeClr val="tx1"/>
              </a:solidFill>
              <a:latin typeface="Times New Roman"/>
              <a:cs typeface="Times"/>
            </a:endParaRPr>
          </a:p>
          <a:p>
            <a:pPr marL="383540" lvl="1">
              <a:buFont typeface="Wingdings" panose="020F0502020204030204" pitchFamily="34" charset="0"/>
              <a:buChar char="ü"/>
            </a:pPr>
            <a:r>
              <a:rPr lang="en-US" sz="2000">
                <a:solidFill>
                  <a:schemeClr val="tx1"/>
                </a:solidFill>
                <a:latin typeface="Times New Roman"/>
                <a:ea typeface="+mn-lt"/>
                <a:cs typeface="Times"/>
              </a:rPr>
              <a:t>If two or more words have about the same edit distance, the most related word was the one with nearest edit distance that appears the most frequently with in dictionary. </a:t>
            </a:r>
            <a:endParaRPr lang="en-US" sz="2000">
              <a:solidFill>
                <a:schemeClr val="tx1"/>
              </a:solidFill>
              <a:latin typeface="Times New Roman"/>
              <a:cs typeface="Times"/>
            </a:endParaRPr>
          </a:p>
          <a:p>
            <a:pPr marL="383540" lvl="1">
              <a:buFont typeface="Wingdings" panose="020F0502020204030204" pitchFamily="34" charset="0"/>
              <a:buChar char="ü"/>
            </a:pPr>
            <a:r>
              <a:rPr lang="en-US" sz="2000">
                <a:solidFill>
                  <a:schemeClr val="tx1"/>
                </a:solidFill>
                <a:latin typeface="Times New Roman"/>
                <a:ea typeface="+mn-lt"/>
                <a:cs typeface="Times"/>
              </a:rPr>
              <a:t>If numerous words have same distance measure and count, the most related word is the one which comes first in alphabetical order.</a:t>
            </a:r>
            <a:endParaRPr lang="en-US" sz="2000">
              <a:solidFill>
                <a:schemeClr val="tx1"/>
              </a:solidFill>
              <a:latin typeface="Times New Roman"/>
              <a:cs typeface="Times"/>
            </a:endParaRPr>
          </a:p>
          <a:p>
            <a:r>
              <a:rPr lang="en-US">
                <a:solidFill>
                  <a:schemeClr val="tx1"/>
                </a:solidFill>
                <a:latin typeface="Times New Roman"/>
                <a:ea typeface="+mn-lt"/>
                <a:cs typeface="Times"/>
              </a:rPr>
              <a:t>•If there are no words with maximum edit distance of two are found, the message with the same will be displayed to the user.</a:t>
            </a:r>
            <a:endParaRPr lang="en-US">
              <a:solidFill>
                <a:schemeClr val="tx1"/>
              </a:solidFill>
              <a:latin typeface="Times New Roman"/>
              <a:cs typeface="Times"/>
            </a:endParaRPr>
          </a:p>
          <a:p>
            <a:endParaRPr lang="en-US">
              <a:solidFill>
                <a:schemeClr val="tx1"/>
              </a:solidFill>
              <a:latin typeface="Times New Roman"/>
              <a:cs typeface="Times"/>
            </a:endParaRPr>
          </a:p>
        </p:txBody>
      </p:sp>
      <p:pic>
        <p:nvPicPr>
          <p:cNvPr id="2" name="Picture 3" descr="Graphical user interface, text&#10;&#10;Description automatically generated">
            <a:extLst>
              <a:ext uri="{FF2B5EF4-FFF2-40B4-BE49-F238E27FC236}">
                <a16:creationId xmlns:a16="http://schemas.microsoft.com/office/drawing/2014/main" id="{8B490297-3B0E-45D1-BD26-60D459C0D2ED}"/>
              </a:ext>
            </a:extLst>
          </p:cNvPr>
          <p:cNvPicPr>
            <a:picLocks noChangeAspect="1"/>
          </p:cNvPicPr>
          <p:nvPr/>
        </p:nvPicPr>
        <p:blipFill>
          <a:blip r:embed="rId2"/>
          <a:stretch>
            <a:fillRect/>
          </a:stretch>
        </p:blipFill>
        <p:spPr>
          <a:xfrm>
            <a:off x="399242" y="455313"/>
            <a:ext cx="1990725" cy="771525"/>
          </a:xfrm>
          <a:prstGeom prst="rect">
            <a:avLst/>
          </a:prstGeom>
        </p:spPr>
      </p:pic>
    </p:spTree>
    <p:extLst>
      <p:ext uri="{BB962C8B-B14F-4D97-AF65-F5344CB8AC3E}">
        <p14:creationId xmlns:p14="http://schemas.microsoft.com/office/powerpoint/2010/main" val="321029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DC9C169-FF13-49DD-BD8A-F2312BE6201E}"/>
              </a:ext>
            </a:extLst>
          </p:cNvPr>
          <p:cNvSpPr txBox="1"/>
          <p:nvPr/>
        </p:nvSpPr>
        <p:spPr>
          <a:xfrm>
            <a:off x="4974771" y="304267"/>
            <a:ext cx="6574972"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000" b="1" spc="-50">
                <a:solidFill>
                  <a:srgbClr val="000000"/>
                </a:solidFill>
                <a:latin typeface="Times New Roman"/>
                <a:ea typeface="+mj-ea"/>
                <a:cs typeface="Times New Roman"/>
              </a:rPr>
              <a:t>Page Ranking</a:t>
            </a:r>
            <a:endParaRPr lang="en-US" sz="4000" spc="-50">
              <a:solidFill>
                <a:srgbClr val="000000"/>
              </a:solidFill>
              <a:latin typeface="Times New Roman"/>
              <a:ea typeface="+mj-ea"/>
              <a:cs typeface="Times New Roman"/>
            </a:endParaRPr>
          </a:p>
        </p:txBody>
      </p:sp>
      <p:pic>
        <p:nvPicPr>
          <p:cNvPr id="6" name="Picture 6" descr="Timeline&#10;&#10;Description automatically generated">
            <a:extLst>
              <a:ext uri="{FF2B5EF4-FFF2-40B4-BE49-F238E27FC236}">
                <a16:creationId xmlns:a16="http://schemas.microsoft.com/office/drawing/2014/main" id="{043D282E-03E2-4531-AB38-49B1C98F8C0D}"/>
              </a:ext>
            </a:extLst>
          </p:cNvPr>
          <p:cNvPicPr>
            <a:picLocks noChangeAspect="1"/>
          </p:cNvPicPr>
          <p:nvPr/>
        </p:nvPicPr>
        <p:blipFill>
          <a:blip r:embed="rId2"/>
          <a:stretch>
            <a:fillRect/>
          </a:stretch>
        </p:blipFill>
        <p:spPr>
          <a:xfrm>
            <a:off x="633999" y="1951842"/>
            <a:ext cx="4001315" cy="2690884"/>
          </a:xfrm>
          <a:prstGeom prst="rect">
            <a:avLst/>
          </a:prstGeom>
        </p:spPr>
      </p:pic>
      <p:cxnSp>
        <p:nvCxnSpPr>
          <p:cNvPr id="13" name="Straight Connector 1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FD60ED-A09E-48E2-8377-C2058F8A38E3}"/>
              </a:ext>
            </a:extLst>
          </p:cNvPr>
          <p:cNvSpPr txBox="1"/>
          <p:nvPr/>
        </p:nvSpPr>
        <p:spPr>
          <a:xfrm>
            <a:off x="4974769" y="2198914"/>
            <a:ext cx="6574973"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a:solidFill>
                  <a:srgbClr val="000000"/>
                </a:solidFill>
              </a:rPr>
              <a:t>•</a:t>
            </a:r>
            <a:r>
              <a:rPr lang="en-US" sz="2000">
                <a:solidFill>
                  <a:srgbClr val="000000"/>
                </a:solidFill>
                <a:latin typeface="Times New Roman"/>
                <a:cs typeface="Times New Roman"/>
              </a:rPr>
              <a:t>Page Rank is a Google search technique that ranks sites on the internet in search engine results.</a:t>
            </a:r>
          </a:p>
          <a:p>
            <a:pPr>
              <a:lnSpc>
                <a:spcPct val="90000"/>
              </a:lnSpc>
              <a:spcAft>
                <a:spcPts val="600"/>
              </a:spcAft>
              <a:buFont typeface="Calibri" panose="020F0502020204030204" pitchFamily="34" charset="0"/>
            </a:pPr>
            <a:endParaRPr lang="en-US" sz="2000">
              <a:solidFill>
                <a:srgbClr val="000000"/>
              </a:solidFill>
              <a:latin typeface="Times New Roman"/>
              <a:cs typeface="Times New Roman"/>
            </a:endParaRPr>
          </a:p>
          <a:p>
            <a:pPr>
              <a:lnSpc>
                <a:spcPct val="90000"/>
              </a:lnSpc>
              <a:spcAft>
                <a:spcPts val="600"/>
              </a:spcAft>
              <a:buClr>
                <a:schemeClr val="accent1"/>
              </a:buClr>
              <a:buFont typeface="Calibri" panose="020F0502020204030204" pitchFamily="34" charset="0"/>
            </a:pPr>
            <a:r>
              <a:rPr lang="en-US" sz="2000">
                <a:solidFill>
                  <a:srgbClr val="000000"/>
                </a:solidFill>
                <a:latin typeface="Times New Roman"/>
                <a:cs typeface="Times New Roman"/>
              </a:rPr>
              <a:t>•PageRank computes a rough figure of how relevant a site is by calculating the number as well as reliability of links to that page.</a:t>
            </a:r>
          </a:p>
          <a:p>
            <a:pPr>
              <a:lnSpc>
                <a:spcPct val="90000"/>
              </a:lnSpc>
              <a:spcAft>
                <a:spcPts val="600"/>
              </a:spcAft>
              <a:buFont typeface="Calibri" panose="020F0502020204030204" pitchFamily="34" charset="0"/>
            </a:pPr>
            <a:endParaRPr lang="en-US" sz="2000">
              <a:solidFill>
                <a:srgbClr val="000000"/>
              </a:solidFill>
              <a:latin typeface="Times New Roman"/>
              <a:cs typeface="Times New Roman"/>
            </a:endParaRPr>
          </a:p>
          <a:p>
            <a:pPr>
              <a:lnSpc>
                <a:spcPct val="90000"/>
              </a:lnSpc>
              <a:spcAft>
                <a:spcPts val="600"/>
              </a:spcAft>
              <a:buClr>
                <a:schemeClr val="accent1"/>
              </a:buClr>
              <a:buFont typeface="Calibri" panose="020F0502020204030204" pitchFamily="34" charset="0"/>
            </a:pPr>
            <a:r>
              <a:rPr lang="en-US" sz="2000">
                <a:solidFill>
                  <a:srgbClr val="000000"/>
                </a:solidFill>
                <a:latin typeface="Times New Roman"/>
                <a:cs typeface="Times New Roman"/>
              </a:rPr>
              <a:t>•The estimation of page rank necessitates several repetitions through the collection to modify roughly PageRank values to more closely resemble the hypothetical true worth.</a:t>
            </a:r>
          </a:p>
          <a:p>
            <a:pPr>
              <a:lnSpc>
                <a:spcPct val="90000"/>
              </a:lnSpc>
              <a:spcAft>
                <a:spcPts val="600"/>
              </a:spcAft>
              <a:buClr>
                <a:schemeClr val="accent1"/>
              </a:buClr>
              <a:buFont typeface="Calibri" panose="020F0502020204030204" pitchFamily="34" charset="0"/>
            </a:pPr>
            <a:endParaRPr lang="en-US" sz="2000">
              <a:solidFill>
                <a:srgbClr val="000000"/>
              </a:solidFill>
              <a:cs typeface="Calibri"/>
            </a:endParaRPr>
          </a:p>
        </p:txBody>
      </p:sp>
      <p:sp>
        <p:nvSpPr>
          <p:cNvPr id="15" name="Rectangle 1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2" descr="Graphical user interface, text&#10;&#10;Description automatically generated">
            <a:extLst>
              <a:ext uri="{FF2B5EF4-FFF2-40B4-BE49-F238E27FC236}">
                <a16:creationId xmlns:a16="http://schemas.microsoft.com/office/drawing/2014/main" id="{68D250E3-2AB5-4D84-99FA-22A12726E7C7}"/>
              </a:ext>
            </a:extLst>
          </p:cNvPr>
          <p:cNvPicPr>
            <a:picLocks noChangeAspect="1"/>
          </p:cNvPicPr>
          <p:nvPr/>
        </p:nvPicPr>
        <p:blipFill>
          <a:blip r:embed="rId3"/>
          <a:stretch>
            <a:fillRect/>
          </a:stretch>
        </p:blipFill>
        <p:spPr>
          <a:xfrm>
            <a:off x="226713" y="297162"/>
            <a:ext cx="1990725" cy="771525"/>
          </a:xfrm>
          <a:prstGeom prst="rect">
            <a:avLst/>
          </a:prstGeom>
        </p:spPr>
      </p:pic>
    </p:spTree>
    <p:extLst>
      <p:ext uri="{BB962C8B-B14F-4D97-AF65-F5344CB8AC3E}">
        <p14:creationId xmlns:p14="http://schemas.microsoft.com/office/powerpoint/2010/main" val="293667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92CFB-8BAA-4BD3-8741-731B5C6020A1}"/>
              </a:ext>
            </a:extLst>
          </p:cNvPr>
          <p:cNvSpPr txBox="1"/>
          <p:nvPr/>
        </p:nvSpPr>
        <p:spPr>
          <a:xfrm>
            <a:off x="1158815" y="1935192"/>
            <a:ext cx="937116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a:ea typeface="+mn-lt"/>
                <a:cs typeface="+mn-lt"/>
              </a:rPr>
              <a:t>•</a:t>
            </a:r>
            <a:r>
              <a:rPr lang="en-US" sz="2000">
                <a:latin typeface="Times New Roman"/>
                <a:ea typeface="+mn-lt"/>
                <a:cs typeface="+mn-lt"/>
              </a:rPr>
              <a:t>Sorting is an important part of a web browser which is used to rank pages. To rank web page in our project, we have used merge sort approach. Merge sort runs in O(n </a:t>
            </a:r>
            <a:r>
              <a:rPr lang="en-US" sz="2000" err="1">
                <a:latin typeface="Times New Roman"/>
                <a:ea typeface="+mn-lt"/>
                <a:cs typeface="+mn-lt"/>
              </a:rPr>
              <a:t>logn</a:t>
            </a:r>
            <a:r>
              <a:rPr lang="en-US" sz="2000">
                <a:latin typeface="Times New Roman"/>
                <a:ea typeface="+mn-lt"/>
                <a:cs typeface="+mn-lt"/>
              </a:rPr>
              <a:t>) time.</a:t>
            </a:r>
            <a:endParaRPr lang="en-US" sz="2000">
              <a:latin typeface="Times New Roman"/>
              <a:cs typeface="Times"/>
            </a:endParaRPr>
          </a:p>
          <a:p>
            <a:pPr algn="just"/>
            <a:r>
              <a:rPr lang="en-US" sz="2000">
                <a:latin typeface="Times New Roman"/>
                <a:ea typeface="+mn-lt"/>
                <a:cs typeface="+mn-lt"/>
              </a:rPr>
              <a:t>•First, all pages will be screened for information retrieval.</a:t>
            </a:r>
            <a:endParaRPr lang="en-US" sz="2000">
              <a:latin typeface="Times New Roman"/>
              <a:cs typeface="Times"/>
            </a:endParaRPr>
          </a:p>
          <a:p>
            <a:pPr algn="just"/>
            <a:r>
              <a:rPr lang="en-US" sz="2000">
                <a:latin typeface="Times New Roman"/>
                <a:ea typeface="+mn-lt"/>
                <a:cs typeface="+mn-lt"/>
              </a:rPr>
              <a:t>•Following Scanning, all web sites at which identified word occurs are indexed depending on the frequency.</a:t>
            </a:r>
            <a:endParaRPr lang="en-US" sz="2000">
              <a:latin typeface="Times New Roman"/>
              <a:cs typeface="Times"/>
            </a:endParaRPr>
          </a:p>
          <a:p>
            <a:pPr algn="just"/>
            <a:r>
              <a:rPr lang="en-US" sz="2000">
                <a:latin typeface="Times New Roman"/>
                <a:ea typeface="+mn-lt"/>
                <a:cs typeface="+mn-lt"/>
              </a:rPr>
              <a:t>•The pages were being sorted utilizing Java's collection methods, which by default uses the merge sort algorithm.</a:t>
            </a:r>
            <a:endParaRPr lang="en-US" sz="2000">
              <a:latin typeface="Times New Roman"/>
              <a:cs typeface="Times"/>
            </a:endParaRPr>
          </a:p>
          <a:p>
            <a:pPr algn="just"/>
            <a:r>
              <a:rPr lang="en-US" sz="2000">
                <a:latin typeface="Times New Roman"/>
                <a:ea typeface="+mn-lt"/>
                <a:cs typeface="+mn-lt"/>
              </a:rPr>
              <a:t>•In our execution, we will show the user our top 5 search engine results based on page ranking.</a:t>
            </a:r>
            <a:endParaRPr lang="en-US" sz="2000">
              <a:latin typeface="Times New Roman"/>
              <a:cs typeface="Times"/>
            </a:endParaRPr>
          </a:p>
          <a:p>
            <a:pPr algn="l"/>
            <a:endParaRPr lang="en-US" sz="2000">
              <a:latin typeface="Times"/>
              <a:cs typeface="Calibri"/>
            </a:endParaRPr>
          </a:p>
        </p:txBody>
      </p:sp>
      <p:sp>
        <p:nvSpPr>
          <p:cNvPr id="5" name="TextBox 4">
            <a:extLst>
              <a:ext uri="{FF2B5EF4-FFF2-40B4-BE49-F238E27FC236}">
                <a16:creationId xmlns:a16="http://schemas.microsoft.com/office/drawing/2014/main" id="{F48675E6-3602-4442-B23C-FE72D4BEB853}"/>
              </a:ext>
            </a:extLst>
          </p:cNvPr>
          <p:cNvSpPr txBox="1"/>
          <p:nvPr/>
        </p:nvSpPr>
        <p:spPr>
          <a:xfrm>
            <a:off x="1157917" y="827237"/>
            <a:ext cx="53598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ea typeface="+mn-lt"/>
                <a:cs typeface="Times"/>
              </a:rPr>
              <a:t>Implementation</a:t>
            </a:r>
            <a:endParaRPr lang="en-US" sz="4000">
              <a:latin typeface="Times New Roman"/>
              <a:cs typeface="Times"/>
            </a:endParaRPr>
          </a:p>
        </p:txBody>
      </p:sp>
      <p:pic>
        <p:nvPicPr>
          <p:cNvPr id="2" name="Picture 2" descr="Graphical user interface, text&#10;&#10;Description automatically generated">
            <a:extLst>
              <a:ext uri="{FF2B5EF4-FFF2-40B4-BE49-F238E27FC236}">
                <a16:creationId xmlns:a16="http://schemas.microsoft.com/office/drawing/2014/main" id="{1A303561-A745-466F-AE64-0AB2883FCB36}"/>
              </a:ext>
            </a:extLst>
          </p:cNvPr>
          <p:cNvPicPr>
            <a:picLocks noChangeAspect="1"/>
          </p:cNvPicPr>
          <p:nvPr/>
        </p:nvPicPr>
        <p:blipFill>
          <a:blip r:embed="rId2"/>
          <a:stretch>
            <a:fillRect/>
          </a:stretch>
        </p:blipFill>
        <p:spPr>
          <a:xfrm>
            <a:off x="10075204" y="153389"/>
            <a:ext cx="1990725" cy="771525"/>
          </a:xfrm>
          <a:prstGeom prst="rect">
            <a:avLst/>
          </a:prstGeom>
        </p:spPr>
      </p:pic>
    </p:spTree>
    <p:extLst>
      <p:ext uri="{BB962C8B-B14F-4D97-AF65-F5344CB8AC3E}">
        <p14:creationId xmlns:p14="http://schemas.microsoft.com/office/powerpoint/2010/main" val="105239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576B08-2DAF-437F-9917-64D5564CEBF9}"/>
              </a:ext>
            </a:extLst>
          </p:cNvPr>
          <p:cNvSpPr>
            <a:spLocks noGrp="1"/>
          </p:cNvSpPr>
          <p:nvPr>
            <p:ph type="title"/>
          </p:nvPr>
        </p:nvSpPr>
        <p:spPr>
          <a:xfrm>
            <a:off x="492370" y="605896"/>
            <a:ext cx="3084844" cy="5646208"/>
          </a:xfrm>
        </p:spPr>
        <p:txBody>
          <a:bodyPr anchor="ctr">
            <a:normAutofit/>
          </a:bodyPr>
          <a:lstStyle/>
          <a:p>
            <a:r>
              <a:rPr lang="en-US" sz="4000" b="1">
                <a:solidFill>
                  <a:srgbClr val="FFFFFF"/>
                </a:solidFill>
                <a:latin typeface="Times New Roman"/>
                <a:ea typeface="+mj-lt"/>
                <a:cs typeface="+mj-lt"/>
              </a:rPr>
              <a:t>References:</a:t>
            </a:r>
            <a:endParaRPr lang="en-US" sz="4000">
              <a:solidFill>
                <a:srgbClr val="FFFFFF"/>
              </a:solidFill>
              <a:latin typeface="Times New Roman"/>
              <a:cs typeface="Times"/>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9AA3F00-58F0-46A4-AC13-33191744B999}"/>
              </a:ext>
            </a:extLst>
          </p:cNvPr>
          <p:cNvSpPr>
            <a:spLocks noGrp="1"/>
          </p:cNvSpPr>
          <p:nvPr>
            <p:ph idx="1"/>
          </p:nvPr>
        </p:nvSpPr>
        <p:spPr>
          <a:xfrm>
            <a:off x="4742016" y="605896"/>
            <a:ext cx="6413663" cy="5646208"/>
          </a:xfrm>
        </p:spPr>
        <p:txBody>
          <a:bodyPr vert="horz" lIns="0" tIns="45720" rIns="0" bIns="45720" rtlCol="0" anchor="ctr">
            <a:normAutofit/>
          </a:bodyPr>
          <a:lstStyle/>
          <a:p>
            <a:pPr>
              <a:buFont typeface="Wingdings" panose="020F0502020204030204" pitchFamily="34" charset="0"/>
              <a:buChar char="§"/>
            </a:pPr>
            <a:r>
              <a:rPr lang="en-US" u="sng">
                <a:latin typeface="Times New Roman"/>
                <a:ea typeface="+mn-lt"/>
                <a:cs typeface="+mn-lt"/>
                <a:hlinkClick r:id="rId2"/>
              </a:rPr>
              <a:t>https://en.wikipedia.org/wiki/Edit_distance</a:t>
            </a:r>
            <a:endParaRPr lang="en-US">
              <a:latin typeface="Times New Roman"/>
              <a:cs typeface="Calibri" panose="020F0502020204030204"/>
            </a:endParaRPr>
          </a:p>
          <a:p>
            <a:pPr>
              <a:buFont typeface="Wingdings" panose="020F0502020204030204" pitchFamily="34" charset="0"/>
              <a:buChar char="§"/>
            </a:pPr>
            <a:r>
              <a:rPr lang="en-US" u="sng">
                <a:latin typeface="Times New Roman"/>
                <a:ea typeface="+mn-lt"/>
                <a:cs typeface="+mn-lt"/>
                <a:hlinkClick r:id="rId3"/>
              </a:rPr>
              <a:t>https://www.geeksforgeeks.org/page-rank-algorithm-implementation/</a:t>
            </a:r>
            <a:endParaRPr lang="en-US">
              <a:latin typeface="Times New Roman"/>
              <a:cs typeface="Times"/>
            </a:endParaRPr>
          </a:p>
          <a:p>
            <a:pPr>
              <a:buFont typeface="Wingdings" panose="020F0502020204030204" pitchFamily="34" charset="0"/>
              <a:buChar char="§"/>
            </a:pPr>
            <a:r>
              <a:rPr lang="en-US" u="sng">
                <a:latin typeface="Times New Roman"/>
                <a:ea typeface="+mn-lt"/>
                <a:cs typeface="+mn-lt"/>
                <a:hlinkClick r:id="rId4"/>
              </a:rPr>
              <a:t>https://jsoup.org/</a:t>
            </a:r>
            <a:endParaRPr lang="en-US">
              <a:latin typeface="Times New Roman"/>
              <a:cs typeface="Times"/>
              <a:hlinkClick r:id="" action="ppaction://noaction"/>
            </a:endParaRPr>
          </a:p>
          <a:p>
            <a:pPr>
              <a:buFont typeface="Wingdings" panose="020F0502020204030204" pitchFamily="34" charset="0"/>
              <a:buChar char="§"/>
            </a:pPr>
            <a:r>
              <a:rPr lang="en-US" u="sng">
                <a:latin typeface="Times New Roman"/>
                <a:ea typeface="+mn-lt"/>
                <a:cs typeface="+mn-lt"/>
                <a:hlinkClick r:id="rId5"/>
              </a:rPr>
              <a:t>https://towardsdatascience.com/autocorrect-in-google-amazon-and-pinterest-and-how-to-write-your-own-one-6d23bc927c81</a:t>
            </a:r>
            <a:endParaRPr lang="en-US">
              <a:latin typeface="Times New Roman"/>
              <a:cs typeface="Times"/>
            </a:endParaRPr>
          </a:p>
          <a:p>
            <a:pPr>
              <a:buFont typeface="Wingdings" panose="020F0502020204030204" pitchFamily="34" charset="0"/>
              <a:buChar char="§"/>
            </a:pPr>
            <a:endParaRPr lang="en-US">
              <a:latin typeface="Times New Roman"/>
              <a:ea typeface="+mn-lt"/>
              <a:cs typeface="Calibri"/>
            </a:endParaRPr>
          </a:p>
          <a:p>
            <a:pPr marL="0" indent="0">
              <a:buNone/>
            </a:pPr>
            <a:endParaRPr lang="en-US">
              <a:latin typeface="Calibri" panose="020F0502020204030204"/>
              <a:cs typeface="Calibri"/>
            </a:endParaRPr>
          </a:p>
          <a:p>
            <a:pPr>
              <a:buFont typeface="Wingdings" panose="020F0502020204030204" pitchFamily="34" charset="0"/>
              <a:buChar char="§"/>
            </a:pPr>
            <a:endParaRPr lang="en-US">
              <a:latin typeface="Times"/>
              <a:cs typeface="Calibri"/>
            </a:endParaRPr>
          </a:p>
        </p:txBody>
      </p:sp>
      <p:pic>
        <p:nvPicPr>
          <p:cNvPr id="4" name="Picture 4" descr="Graphical user interface, text&#10;&#10;Description automatically generated">
            <a:extLst>
              <a:ext uri="{FF2B5EF4-FFF2-40B4-BE49-F238E27FC236}">
                <a16:creationId xmlns:a16="http://schemas.microsoft.com/office/drawing/2014/main" id="{2BA1BB9F-B05D-4056-8D38-ABFDB61FDF75}"/>
              </a:ext>
            </a:extLst>
          </p:cNvPr>
          <p:cNvPicPr>
            <a:picLocks noChangeAspect="1"/>
          </p:cNvPicPr>
          <p:nvPr/>
        </p:nvPicPr>
        <p:blipFill>
          <a:blip r:embed="rId6"/>
          <a:stretch>
            <a:fillRect/>
          </a:stretch>
        </p:blipFill>
        <p:spPr>
          <a:xfrm>
            <a:off x="9715770" y="182144"/>
            <a:ext cx="1990725" cy="771525"/>
          </a:xfrm>
          <a:prstGeom prst="rect">
            <a:avLst/>
          </a:prstGeom>
        </p:spPr>
      </p:pic>
    </p:spTree>
    <p:extLst>
      <p:ext uri="{BB962C8B-B14F-4D97-AF65-F5344CB8AC3E}">
        <p14:creationId xmlns:p14="http://schemas.microsoft.com/office/powerpoint/2010/main" val="278644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FD7ED"/>
        </a:solidFill>
        <a:effectLst/>
      </p:bgPr>
    </p:bg>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58E426FE-EB70-4F62-8A66-864B6846C559}"/>
              </a:ext>
            </a:extLst>
          </p:cNvPr>
          <p:cNvPicPr>
            <a:picLocks noChangeAspect="1"/>
          </p:cNvPicPr>
          <p:nvPr/>
        </p:nvPicPr>
        <p:blipFill>
          <a:blip r:embed="rId2"/>
          <a:stretch>
            <a:fillRect/>
          </a:stretch>
        </p:blipFill>
        <p:spPr>
          <a:xfrm>
            <a:off x="166777" y="159223"/>
            <a:ext cx="1995578" cy="759857"/>
          </a:xfrm>
          <a:prstGeom prst="rect">
            <a:avLst/>
          </a:prstGeom>
        </p:spPr>
      </p:pic>
      <p:pic>
        <p:nvPicPr>
          <p:cNvPr id="7" name="Picture 6">
            <a:extLst>
              <a:ext uri="{FF2B5EF4-FFF2-40B4-BE49-F238E27FC236}">
                <a16:creationId xmlns:a16="http://schemas.microsoft.com/office/drawing/2014/main" id="{9CF7205F-3D67-4299-9583-E3317830932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75874" y="790386"/>
            <a:ext cx="8382000" cy="5048250"/>
          </a:xfrm>
          <a:prstGeom prst="rect">
            <a:avLst/>
          </a:prstGeom>
        </p:spPr>
      </p:pic>
      <p:sp>
        <p:nvSpPr>
          <p:cNvPr id="8" name="Rectangle 7">
            <a:extLst>
              <a:ext uri="{FF2B5EF4-FFF2-40B4-BE49-F238E27FC236}">
                <a16:creationId xmlns:a16="http://schemas.microsoft.com/office/drawing/2014/main" id="{9CE14E75-FB45-4725-BFA2-B1EBCB47A0EE}"/>
              </a:ext>
            </a:extLst>
          </p:cNvPr>
          <p:cNvSpPr/>
          <p:nvPr/>
        </p:nvSpPr>
        <p:spPr>
          <a:xfrm rot="20791777">
            <a:off x="1496442" y="2737039"/>
            <a:ext cx="4489018" cy="1256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5AD27B-8E9F-4D1C-A2FE-B33905DF635D}"/>
              </a:ext>
            </a:extLst>
          </p:cNvPr>
          <p:cNvSpPr txBox="1"/>
          <p:nvPr/>
        </p:nvSpPr>
        <p:spPr>
          <a:xfrm rot="20781280">
            <a:off x="1614100" y="2588698"/>
            <a:ext cx="59550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latin typeface="Times New Roman"/>
                <a:ea typeface="+mn-lt"/>
                <a:cs typeface="+mn-lt"/>
              </a:rPr>
              <a:t>LIVE DEMO</a:t>
            </a:r>
            <a:endParaRPr lang="en-US" sz="5400" dirty="0">
              <a:latin typeface="Times New Roman"/>
              <a:cs typeface="Times New Roman"/>
            </a:endParaRPr>
          </a:p>
        </p:txBody>
      </p:sp>
    </p:spTree>
    <p:extLst>
      <p:ext uri="{BB962C8B-B14F-4D97-AF65-F5344CB8AC3E}">
        <p14:creationId xmlns:p14="http://schemas.microsoft.com/office/powerpoint/2010/main" val="217514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3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3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9" name="Straight Connector 4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4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graphical user interface&#10;&#10;Description automatically generated">
            <a:extLst>
              <a:ext uri="{FF2B5EF4-FFF2-40B4-BE49-F238E27FC236}">
                <a16:creationId xmlns:a16="http://schemas.microsoft.com/office/drawing/2014/main" id="{6AB1BA21-4DF0-40F5-9993-366041FF0A8D}"/>
              </a:ext>
            </a:extLst>
          </p:cNvPr>
          <p:cNvPicPr>
            <a:picLocks noChangeAspect="1"/>
          </p:cNvPicPr>
          <p:nvPr/>
        </p:nvPicPr>
        <p:blipFill>
          <a:blip r:embed="rId2"/>
          <a:stretch>
            <a:fillRect/>
          </a:stretch>
        </p:blipFill>
        <p:spPr>
          <a:xfrm>
            <a:off x="125607" y="1222882"/>
            <a:ext cx="5767928" cy="5112985"/>
          </a:xfrm>
          <a:prstGeom prst="rect">
            <a:avLst/>
          </a:prstGeom>
        </p:spPr>
      </p:pic>
      <p:cxnSp>
        <p:nvCxnSpPr>
          <p:cNvPr id="61" name="Straight Connector 4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7751EF-4261-45A2-BBB8-91E83B15EB54}"/>
              </a:ext>
            </a:extLst>
          </p:cNvPr>
          <p:cNvSpPr txBox="1"/>
          <p:nvPr/>
        </p:nvSpPr>
        <p:spPr>
          <a:xfrm>
            <a:off x="6411684" y="2198914"/>
            <a:ext cx="5127172" cy="3670180"/>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INTRODUCTION</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WORKING OF SEARCH ENGINE</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USED CONCEPTS</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FLOW AND FUNCTIONALITY</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FEATURES </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IMPLEMENTATION</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CONCLUSION</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REFERENCES</a:t>
            </a:r>
          </a:p>
          <a:p>
            <a:pPr marL="457200" indent="-457200">
              <a:lnSpc>
                <a:spcPct val="90000"/>
              </a:lnSpc>
              <a:spcAft>
                <a:spcPts val="600"/>
              </a:spcAft>
              <a:buClr>
                <a:schemeClr val="accent1"/>
              </a:buClr>
              <a:buFont typeface="Calibri" panose="020F0502020204030204" pitchFamily="34" charset="0"/>
              <a:buChar char="•"/>
            </a:pPr>
            <a:r>
              <a:rPr lang="en-US" sz="2000" b="1">
                <a:solidFill>
                  <a:schemeClr val="tx1">
                    <a:lumMod val="75000"/>
                    <a:lumOff val="25000"/>
                  </a:schemeClr>
                </a:solidFill>
                <a:latin typeface="Times New Roman"/>
                <a:cs typeface="Times New Roman"/>
              </a:rPr>
              <a:t>DEMO</a:t>
            </a:r>
          </a:p>
          <a:p>
            <a:pPr>
              <a:lnSpc>
                <a:spcPct val="90000"/>
              </a:lnSpc>
              <a:spcAft>
                <a:spcPts val="600"/>
              </a:spcAft>
              <a:buClr>
                <a:schemeClr val="accent1"/>
              </a:buClr>
              <a:buFont typeface="Calibri" panose="020F0502020204030204" pitchFamily="34" charset="0"/>
            </a:pPr>
            <a:endParaRPr lang="en-US" sz="2000">
              <a:solidFill>
                <a:schemeClr val="tx1">
                  <a:lumMod val="75000"/>
                  <a:lumOff val="25000"/>
                </a:schemeClr>
              </a:solidFill>
              <a:latin typeface="Times New Roman"/>
              <a:cs typeface="Times New Roman"/>
            </a:endParaRPr>
          </a:p>
        </p:txBody>
      </p:sp>
      <p:sp>
        <p:nvSpPr>
          <p:cNvPr id="62" name="Rectangle 4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4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6198019-07B9-4EB8-BA27-6D569E7482D6}"/>
              </a:ext>
            </a:extLst>
          </p:cNvPr>
          <p:cNvSpPr txBox="1"/>
          <p:nvPr/>
        </p:nvSpPr>
        <p:spPr>
          <a:xfrm>
            <a:off x="6406551" y="113006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Times New Roman"/>
                <a:cs typeface="Times New Roman"/>
              </a:rPr>
              <a:t>Outline</a:t>
            </a:r>
          </a:p>
        </p:txBody>
      </p:sp>
      <p:pic>
        <p:nvPicPr>
          <p:cNvPr id="5" name="Picture 2" descr="Logo&#10;&#10;Description automatically generated">
            <a:extLst>
              <a:ext uri="{FF2B5EF4-FFF2-40B4-BE49-F238E27FC236}">
                <a16:creationId xmlns:a16="http://schemas.microsoft.com/office/drawing/2014/main" id="{0EC97520-4605-4BDD-83CA-616DFC3F10C6}"/>
              </a:ext>
            </a:extLst>
          </p:cNvPr>
          <p:cNvPicPr>
            <a:picLocks noChangeAspect="1"/>
          </p:cNvPicPr>
          <p:nvPr/>
        </p:nvPicPr>
        <p:blipFill>
          <a:blip r:embed="rId3"/>
          <a:stretch>
            <a:fillRect/>
          </a:stretch>
        </p:blipFill>
        <p:spPr>
          <a:xfrm>
            <a:off x="166777" y="159223"/>
            <a:ext cx="1995578" cy="759857"/>
          </a:xfrm>
          <a:prstGeom prst="rect">
            <a:avLst/>
          </a:prstGeom>
        </p:spPr>
      </p:pic>
    </p:spTree>
    <p:extLst>
      <p:ext uri="{BB962C8B-B14F-4D97-AF65-F5344CB8AC3E}">
        <p14:creationId xmlns:p14="http://schemas.microsoft.com/office/powerpoint/2010/main" val="426494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A15BA3C9-EEC2-431E-A9A4-2D734E6CCB3B}"/>
              </a:ext>
            </a:extLst>
          </p:cNvPr>
          <p:cNvPicPr>
            <a:picLocks noChangeAspect="1"/>
          </p:cNvPicPr>
          <p:nvPr/>
        </p:nvPicPr>
        <p:blipFill>
          <a:blip r:embed="rId2"/>
          <a:stretch>
            <a:fillRect/>
          </a:stretch>
        </p:blipFill>
        <p:spPr>
          <a:xfrm>
            <a:off x="109268" y="2441471"/>
            <a:ext cx="5474898" cy="3714720"/>
          </a:xfrm>
          <a:prstGeom prst="rect">
            <a:avLst/>
          </a:prstGeom>
        </p:spPr>
      </p:pic>
      <p:sp>
        <p:nvSpPr>
          <p:cNvPr id="3" name="TextBox 2">
            <a:extLst>
              <a:ext uri="{FF2B5EF4-FFF2-40B4-BE49-F238E27FC236}">
                <a16:creationId xmlns:a16="http://schemas.microsoft.com/office/drawing/2014/main" id="{4364D2A3-527D-4E6E-BBD9-F87F34143C08}"/>
              </a:ext>
            </a:extLst>
          </p:cNvPr>
          <p:cNvSpPr txBox="1"/>
          <p:nvPr/>
        </p:nvSpPr>
        <p:spPr>
          <a:xfrm>
            <a:off x="1316966" y="1187570"/>
            <a:ext cx="45547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Times"/>
                <a:ea typeface="+mn-lt"/>
                <a:cs typeface="+mn-lt"/>
              </a:rPr>
              <a:t>Introduction</a:t>
            </a:r>
            <a:endParaRPr lang="en-US" sz="4000" b="1">
              <a:latin typeface="Times"/>
              <a:cs typeface="Times"/>
            </a:endParaRPr>
          </a:p>
        </p:txBody>
      </p:sp>
      <p:sp>
        <p:nvSpPr>
          <p:cNvPr id="4" name="TextBox 3">
            <a:extLst>
              <a:ext uri="{FF2B5EF4-FFF2-40B4-BE49-F238E27FC236}">
                <a16:creationId xmlns:a16="http://schemas.microsoft.com/office/drawing/2014/main" id="{9295AF93-9200-4908-B614-3CC807382141}"/>
              </a:ext>
            </a:extLst>
          </p:cNvPr>
          <p:cNvSpPr txBox="1"/>
          <p:nvPr/>
        </p:nvSpPr>
        <p:spPr>
          <a:xfrm>
            <a:off x="6089350" y="309653"/>
            <a:ext cx="531674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Times"/>
                <a:ea typeface="+mn-lt"/>
                <a:cs typeface="Times"/>
              </a:rPr>
              <a:t>A Web Search Engine is a software system that performs searches on the web and give desired search result to the searcher.</a:t>
            </a:r>
            <a:endParaRPr lang="en-US" sz="2000">
              <a:latin typeface="Times"/>
              <a:cs typeface="Times"/>
            </a:endParaRPr>
          </a:p>
          <a:p>
            <a:pPr marL="342900" indent="-342900">
              <a:buFont typeface="Arial"/>
              <a:buChar char="•"/>
            </a:pPr>
            <a:r>
              <a:rPr lang="en-US" sz="2000">
                <a:latin typeface="Times"/>
                <a:ea typeface="+mn-lt"/>
                <a:cs typeface="Times"/>
              </a:rPr>
              <a:t>It takes input from the searcher in the text format and perform systematic search for the specified input over world wide web and gives the output as lines of results.</a:t>
            </a:r>
            <a:endParaRPr lang="en-US" sz="2000">
              <a:latin typeface="Times"/>
              <a:cs typeface="Times"/>
            </a:endParaRPr>
          </a:p>
          <a:p>
            <a:pPr marL="342900" indent="-342900">
              <a:buFont typeface="Arial"/>
              <a:buChar char="•"/>
            </a:pPr>
            <a:r>
              <a:rPr lang="en-US" sz="2000">
                <a:latin typeface="Times"/>
                <a:ea typeface="+mn-lt"/>
                <a:cs typeface="Times"/>
              </a:rPr>
              <a:t>Web Search Engine follows a systematic process involving:</a:t>
            </a:r>
            <a:endParaRPr lang="en-US" sz="2000">
              <a:latin typeface="Times"/>
              <a:cs typeface="Times"/>
            </a:endParaRPr>
          </a:p>
          <a:p>
            <a:pPr marL="914400" lvl="1" indent="-457200">
              <a:buAutoNum type="arabicPeriod"/>
            </a:pPr>
            <a:r>
              <a:rPr lang="en-US" sz="2000">
                <a:latin typeface="Times"/>
                <a:ea typeface="+mn-lt"/>
                <a:cs typeface="Times"/>
              </a:rPr>
              <a:t>Collection of information from internet called as Crawling.</a:t>
            </a:r>
            <a:endParaRPr lang="en-US" sz="2000">
              <a:latin typeface="Times"/>
              <a:cs typeface="Times"/>
            </a:endParaRPr>
          </a:p>
          <a:p>
            <a:pPr marL="914400" lvl="1" indent="-457200">
              <a:buAutoNum type="arabicPeriod"/>
            </a:pPr>
            <a:r>
              <a:rPr lang="en-US" sz="2000">
                <a:latin typeface="Times"/>
                <a:ea typeface="+mn-lt"/>
                <a:cs typeface="Times"/>
              </a:rPr>
              <a:t>Crawled data is organized, which is Indexing.</a:t>
            </a:r>
            <a:endParaRPr lang="en-US" sz="2000">
              <a:latin typeface="Times"/>
              <a:cs typeface="Times"/>
            </a:endParaRPr>
          </a:p>
          <a:p>
            <a:pPr marL="914400" lvl="1" indent="-457200">
              <a:buAutoNum type="arabicPeriod"/>
            </a:pPr>
            <a:r>
              <a:rPr lang="en-US" sz="2000">
                <a:latin typeface="Times"/>
                <a:ea typeface="+mn-lt"/>
                <a:cs typeface="Times"/>
              </a:rPr>
              <a:t>Using Indexing, Ranking of the page is done and then displayed to searchers.</a:t>
            </a:r>
            <a:endParaRPr lang="en-US" sz="2000">
              <a:latin typeface="Times"/>
              <a:cs typeface="Times"/>
            </a:endParaRPr>
          </a:p>
          <a:p>
            <a:pPr algn="l"/>
            <a:endParaRPr lang="en-US" sz="2000">
              <a:latin typeface="Times"/>
              <a:cs typeface="Times"/>
            </a:endParaRPr>
          </a:p>
        </p:txBody>
      </p:sp>
      <p:pic>
        <p:nvPicPr>
          <p:cNvPr id="6" name="Picture 2" descr="Logo&#10;&#10;Description automatically generated">
            <a:extLst>
              <a:ext uri="{FF2B5EF4-FFF2-40B4-BE49-F238E27FC236}">
                <a16:creationId xmlns:a16="http://schemas.microsoft.com/office/drawing/2014/main" id="{EFEEC7A9-BC5A-4487-AF80-327BDB03A12A}"/>
              </a:ext>
            </a:extLst>
          </p:cNvPr>
          <p:cNvPicPr>
            <a:picLocks noChangeAspect="1"/>
          </p:cNvPicPr>
          <p:nvPr/>
        </p:nvPicPr>
        <p:blipFill>
          <a:blip r:embed="rId3"/>
          <a:stretch>
            <a:fillRect/>
          </a:stretch>
        </p:blipFill>
        <p:spPr>
          <a:xfrm>
            <a:off x="166777" y="159223"/>
            <a:ext cx="1995578" cy="759857"/>
          </a:xfrm>
          <a:prstGeom prst="rect">
            <a:avLst/>
          </a:prstGeom>
        </p:spPr>
      </p:pic>
    </p:spTree>
    <p:extLst>
      <p:ext uri="{BB962C8B-B14F-4D97-AF65-F5344CB8AC3E}">
        <p14:creationId xmlns:p14="http://schemas.microsoft.com/office/powerpoint/2010/main" val="31723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07E84E-90E3-4D88-9622-90CB355C5D7F}"/>
              </a:ext>
            </a:extLst>
          </p:cNvPr>
          <p:cNvSpPr txBox="1"/>
          <p:nvPr/>
        </p:nvSpPr>
        <p:spPr>
          <a:xfrm>
            <a:off x="6694098" y="1777042"/>
            <a:ext cx="5029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ea typeface="+mn-lt"/>
                <a:cs typeface="+mn-lt"/>
              </a:rPr>
              <a:t>Working of Search Engine</a:t>
            </a:r>
            <a:endParaRPr lang="en-US" sz="4000" b="1">
              <a:latin typeface="Times New Roman"/>
              <a:cs typeface="Times New Roman"/>
            </a:endParaRPr>
          </a:p>
        </p:txBody>
      </p:sp>
      <p:pic>
        <p:nvPicPr>
          <p:cNvPr id="2" name="Picture 4" descr="Graphical user interface, text&#10;&#10;Description automatically generated">
            <a:extLst>
              <a:ext uri="{FF2B5EF4-FFF2-40B4-BE49-F238E27FC236}">
                <a16:creationId xmlns:a16="http://schemas.microsoft.com/office/drawing/2014/main" id="{39D8C822-0DBA-49E8-8A00-A35B50683F98}"/>
              </a:ext>
            </a:extLst>
          </p:cNvPr>
          <p:cNvPicPr>
            <a:picLocks noChangeAspect="1"/>
          </p:cNvPicPr>
          <p:nvPr/>
        </p:nvPicPr>
        <p:blipFill>
          <a:blip r:embed="rId2"/>
          <a:stretch>
            <a:fillRect/>
          </a:stretch>
        </p:blipFill>
        <p:spPr>
          <a:xfrm>
            <a:off x="9730147" y="182144"/>
            <a:ext cx="1990725" cy="771525"/>
          </a:xfrm>
          <a:prstGeom prst="rect">
            <a:avLst/>
          </a:prstGeom>
        </p:spPr>
      </p:pic>
      <p:graphicFrame>
        <p:nvGraphicFramePr>
          <p:cNvPr id="11" name="Content Placeholder 3">
            <a:extLst>
              <a:ext uri="{FF2B5EF4-FFF2-40B4-BE49-F238E27FC236}">
                <a16:creationId xmlns:a16="http://schemas.microsoft.com/office/drawing/2014/main" id="{8DBC1D6F-3FE4-48D7-9907-627A4620B559}"/>
              </a:ext>
            </a:extLst>
          </p:cNvPr>
          <p:cNvGraphicFramePr>
            <a:graphicFrameLocks/>
          </p:cNvGraphicFramePr>
          <p:nvPr>
            <p:extLst>
              <p:ext uri="{D42A27DB-BD31-4B8C-83A1-F6EECF244321}">
                <p14:modId xmlns:p14="http://schemas.microsoft.com/office/powerpoint/2010/main" val="3668093371"/>
              </p:ext>
            </p:extLst>
          </p:nvPr>
        </p:nvGraphicFramePr>
        <p:xfrm>
          <a:off x="-415824" y="372556"/>
          <a:ext cx="8909861" cy="5843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683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D318A716-FD33-45C7-AB95-EAEDDCDB2DF0}"/>
              </a:ext>
            </a:extLst>
          </p:cNvPr>
          <p:cNvPicPr>
            <a:picLocks noChangeAspect="1"/>
          </p:cNvPicPr>
          <p:nvPr/>
        </p:nvPicPr>
        <p:blipFill>
          <a:blip r:embed="rId2"/>
          <a:stretch>
            <a:fillRect/>
          </a:stretch>
        </p:blipFill>
        <p:spPr>
          <a:xfrm>
            <a:off x="310551" y="1228804"/>
            <a:ext cx="4698520" cy="5090505"/>
          </a:xfrm>
          <a:prstGeom prst="rect">
            <a:avLst/>
          </a:prstGeom>
        </p:spPr>
      </p:pic>
      <p:sp>
        <p:nvSpPr>
          <p:cNvPr id="3" name="TextBox 2">
            <a:extLst>
              <a:ext uri="{FF2B5EF4-FFF2-40B4-BE49-F238E27FC236}">
                <a16:creationId xmlns:a16="http://schemas.microsoft.com/office/drawing/2014/main" id="{DBA0D4EF-656D-4454-AF58-321373D3DD83}"/>
              </a:ext>
            </a:extLst>
          </p:cNvPr>
          <p:cNvSpPr txBox="1"/>
          <p:nvPr/>
        </p:nvSpPr>
        <p:spPr>
          <a:xfrm>
            <a:off x="5644551" y="583721"/>
            <a:ext cx="531674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ea typeface="+mn-lt"/>
                <a:cs typeface="+mn-lt"/>
              </a:rPr>
              <a:t>Concepts Used</a:t>
            </a:r>
            <a:br>
              <a:rPr lang="en-US" sz="4000" b="1">
                <a:latin typeface="Times New Roman"/>
                <a:ea typeface="+mn-lt"/>
                <a:cs typeface="+mn-lt"/>
              </a:rPr>
            </a:br>
            <a:endParaRPr lang="en-US" sz="4000" b="1">
              <a:latin typeface="Times"/>
              <a:ea typeface="+mn-lt"/>
              <a:cs typeface="+mn-lt"/>
            </a:endParaRPr>
          </a:p>
        </p:txBody>
      </p:sp>
      <p:sp>
        <p:nvSpPr>
          <p:cNvPr id="4" name="TextBox 3">
            <a:extLst>
              <a:ext uri="{FF2B5EF4-FFF2-40B4-BE49-F238E27FC236}">
                <a16:creationId xmlns:a16="http://schemas.microsoft.com/office/drawing/2014/main" id="{29D1FFA6-D27A-4D6C-A799-19A865D68851}"/>
              </a:ext>
            </a:extLst>
          </p:cNvPr>
          <p:cNvSpPr txBox="1"/>
          <p:nvPr/>
        </p:nvSpPr>
        <p:spPr>
          <a:xfrm>
            <a:off x="5643652" y="1718633"/>
            <a:ext cx="599248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Times New Roman"/>
                <a:ea typeface="+mn-lt"/>
                <a:cs typeface="Times"/>
              </a:rPr>
              <a:t>Regular Expression (Regex) – URL’s</a:t>
            </a:r>
            <a:endParaRPr lang="en-US" sz="2400">
              <a:latin typeface="Times New Roman"/>
              <a:cs typeface="Times"/>
            </a:endParaRPr>
          </a:p>
          <a:p>
            <a:pPr marL="342900" indent="-342900">
              <a:buFont typeface="Arial"/>
              <a:buChar char="•"/>
            </a:pPr>
            <a:r>
              <a:rPr lang="en-US" sz="2400">
                <a:latin typeface="Times New Roman"/>
                <a:ea typeface="+mn-lt"/>
                <a:cs typeface="Times"/>
              </a:rPr>
              <a:t>Hash Table – Storing above URL’s</a:t>
            </a:r>
            <a:endParaRPr lang="en-US" sz="2400">
              <a:latin typeface="Times New Roman"/>
              <a:cs typeface="Times"/>
            </a:endParaRPr>
          </a:p>
          <a:p>
            <a:pPr marL="342900" indent="-342900">
              <a:buFont typeface="Arial"/>
              <a:buChar char="•"/>
            </a:pPr>
            <a:r>
              <a:rPr lang="en-US" sz="2400">
                <a:latin typeface="Times New Roman"/>
                <a:ea typeface="+mn-lt"/>
                <a:cs typeface="Times"/>
              </a:rPr>
              <a:t>Boyer Moore Algorithm – Find words in stored indexed databases.</a:t>
            </a:r>
            <a:endParaRPr lang="en-US" sz="2400">
              <a:latin typeface="Times New Roman"/>
              <a:cs typeface="Times"/>
            </a:endParaRPr>
          </a:p>
          <a:p>
            <a:pPr marL="342900" indent="-342900">
              <a:buFont typeface="Arial"/>
              <a:buChar char="•"/>
            </a:pPr>
            <a:r>
              <a:rPr lang="en-US" sz="2400">
                <a:latin typeface="Times New Roman"/>
                <a:ea typeface="+mn-lt"/>
                <a:cs typeface="Times"/>
              </a:rPr>
              <a:t>Edit Distance – Word Suggestions</a:t>
            </a:r>
            <a:endParaRPr lang="en-US" sz="2400">
              <a:latin typeface="Times New Roman"/>
              <a:cs typeface="Times"/>
            </a:endParaRPr>
          </a:p>
          <a:p>
            <a:pPr marL="342900" indent="-342900">
              <a:buFont typeface="Arial"/>
              <a:buChar char="•"/>
            </a:pPr>
            <a:r>
              <a:rPr lang="en-US" sz="2400">
                <a:latin typeface="Times New Roman"/>
                <a:ea typeface="+mn-lt"/>
                <a:cs typeface="Times"/>
              </a:rPr>
              <a:t>Sorting Algorithm (Merge Sort) – Ranking</a:t>
            </a:r>
            <a:endParaRPr lang="en-US" sz="2400">
              <a:latin typeface="Times New Roman"/>
              <a:cs typeface="Times"/>
            </a:endParaRPr>
          </a:p>
          <a:p>
            <a:pPr algn="l"/>
            <a:endParaRPr lang="en-US" sz="2400">
              <a:latin typeface="Times"/>
              <a:cs typeface="Times"/>
            </a:endParaRPr>
          </a:p>
        </p:txBody>
      </p:sp>
      <p:pic>
        <p:nvPicPr>
          <p:cNvPr id="5" name="Picture 5" descr="Graphical user interface, text&#10;&#10;Description automatically generated">
            <a:extLst>
              <a:ext uri="{FF2B5EF4-FFF2-40B4-BE49-F238E27FC236}">
                <a16:creationId xmlns:a16="http://schemas.microsoft.com/office/drawing/2014/main" id="{E7B00D45-5F7A-4B03-A015-22FFC01ABB63}"/>
              </a:ext>
            </a:extLst>
          </p:cNvPr>
          <p:cNvPicPr>
            <a:picLocks noChangeAspect="1"/>
          </p:cNvPicPr>
          <p:nvPr/>
        </p:nvPicPr>
        <p:blipFill>
          <a:blip r:embed="rId3"/>
          <a:stretch>
            <a:fillRect/>
          </a:stretch>
        </p:blipFill>
        <p:spPr>
          <a:xfrm>
            <a:off x="312978" y="311540"/>
            <a:ext cx="1990725" cy="771525"/>
          </a:xfrm>
          <a:prstGeom prst="rect">
            <a:avLst/>
          </a:prstGeom>
        </p:spPr>
      </p:pic>
    </p:spTree>
    <p:extLst>
      <p:ext uri="{BB962C8B-B14F-4D97-AF65-F5344CB8AC3E}">
        <p14:creationId xmlns:p14="http://schemas.microsoft.com/office/powerpoint/2010/main" val="126228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7F0F4-2538-4091-84DC-F7DBAF0E1B55}"/>
              </a:ext>
            </a:extLst>
          </p:cNvPr>
          <p:cNvSpPr txBox="1"/>
          <p:nvPr/>
        </p:nvSpPr>
        <p:spPr>
          <a:xfrm>
            <a:off x="7973684" y="1403231"/>
            <a:ext cx="37639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cs typeface="Times"/>
              </a:rPr>
              <a:t>Flow</a:t>
            </a:r>
            <a:r>
              <a:rPr lang="en-US" sz="4000" b="1">
                <a:latin typeface="Times New Roman"/>
                <a:cs typeface="Times New Roman"/>
              </a:rPr>
              <a:t> &amp; Functionality</a:t>
            </a:r>
            <a:endParaRPr lang="en-US" b="1">
              <a:latin typeface="Times New Roman"/>
              <a:cs typeface="Times New Roman"/>
            </a:endParaRPr>
          </a:p>
        </p:txBody>
      </p:sp>
      <p:pic>
        <p:nvPicPr>
          <p:cNvPr id="4" name="Picture 4" descr="Graphical user interface, text&#10;&#10;Description automatically generated">
            <a:extLst>
              <a:ext uri="{FF2B5EF4-FFF2-40B4-BE49-F238E27FC236}">
                <a16:creationId xmlns:a16="http://schemas.microsoft.com/office/drawing/2014/main" id="{2387E1FA-FD1D-4425-821A-BB706024B8FA}"/>
              </a:ext>
            </a:extLst>
          </p:cNvPr>
          <p:cNvPicPr>
            <a:picLocks noChangeAspect="1"/>
          </p:cNvPicPr>
          <p:nvPr/>
        </p:nvPicPr>
        <p:blipFill>
          <a:blip r:embed="rId2"/>
          <a:stretch>
            <a:fillRect/>
          </a:stretch>
        </p:blipFill>
        <p:spPr>
          <a:xfrm>
            <a:off x="9543242" y="254030"/>
            <a:ext cx="1990725" cy="771525"/>
          </a:xfrm>
          <a:prstGeom prst="rect">
            <a:avLst/>
          </a:prstGeom>
        </p:spPr>
      </p:pic>
      <p:sp>
        <p:nvSpPr>
          <p:cNvPr id="5" name="Oval 4">
            <a:extLst>
              <a:ext uri="{FF2B5EF4-FFF2-40B4-BE49-F238E27FC236}">
                <a16:creationId xmlns:a16="http://schemas.microsoft.com/office/drawing/2014/main" id="{735A0006-A12D-4F3B-889B-F090F72755D4}"/>
              </a:ext>
            </a:extLst>
          </p:cNvPr>
          <p:cNvSpPr/>
          <p:nvPr/>
        </p:nvSpPr>
        <p:spPr>
          <a:xfrm>
            <a:off x="3190197" y="103075"/>
            <a:ext cx="954790" cy="42638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Start</a:t>
            </a:r>
          </a:p>
        </p:txBody>
      </p:sp>
      <p:sp>
        <p:nvSpPr>
          <p:cNvPr id="6" name="Diamond 5">
            <a:extLst>
              <a:ext uri="{FF2B5EF4-FFF2-40B4-BE49-F238E27FC236}">
                <a16:creationId xmlns:a16="http://schemas.microsoft.com/office/drawing/2014/main" id="{DCDB1614-116A-4422-951A-29C9EFEA8367}"/>
              </a:ext>
            </a:extLst>
          </p:cNvPr>
          <p:cNvSpPr/>
          <p:nvPr/>
        </p:nvSpPr>
        <p:spPr>
          <a:xfrm>
            <a:off x="2820463" y="1555830"/>
            <a:ext cx="1694262" cy="570919"/>
          </a:xfrm>
          <a:prstGeom prst="diamon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URL Validation</a:t>
            </a:r>
          </a:p>
        </p:txBody>
      </p:sp>
      <p:sp>
        <p:nvSpPr>
          <p:cNvPr id="7" name="Rectangle 6">
            <a:extLst>
              <a:ext uri="{FF2B5EF4-FFF2-40B4-BE49-F238E27FC236}">
                <a16:creationId xmlns:a16="http://schemas.microsoft.com/office/drawing/2014/main" id="{3334D983-D844-4003-9B71-0023D5FF348D}"/>
              </a:ext>
            </a:extLst>
          </p:cNvPr>
          <p:cNvSpPr/>
          <p:nvPr/>
        </p:nvSpPr>
        <p:spPr>
          <a:xfrm>
            <a:off x="3115848" y="2425598"/>
            <a:ext cx="1103492"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Web Crawling</a:t>
            </a:r>
          </a:p>
        </p:txBody>
      </p:sp>
      <p:sp>
        <p:nvSpPr>
          <p:cNvPr id="8" name="Rectangle 7">
            <a:extLst>
              <a:ext uri="{FF2B5EF4-FFF2-40B4-BE49-F238E27FC236}">
                <a16:creationId xmlns:a16="http://schemas.microsoft.com/office/drawing/2014/main" id="{AD8B7F3E-AE13-427E-8AF8-ADA3A934E46D}"/>
              </a:ext>
            </a:extLst>
          </p:cNvPr>
          <p:cNvSpPr/>
          <p:nvPr/>
        </p:nvSpPr>
        <p:spPr>
          <a:xfrm>
            <a:off x="4835619" y="2424441"/>
            <a:ext cx="1103492" cy="38032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Java Regex</a:t>
            </a:r>
          </a:p>
        </p:txBody>
      </p:sp>
      <p:sp>
        <p:nvSpPr>
          <p:cNvPr id="9" name="Parallelogram 8">
            <a:extLst>
              <a:ext uri="{FF2B5EF4-FFF2-40B4-BE49-F238E27FC236}">
                <a16:creationId xmlns:a16="http://schemas.microsoft.com/office/drawing/2014/main" id="{4620BC56-2778-468B-B384-D26D1140C374}"/>
              </a:ext>
            </a:extLst>
          </p:cNvPr>
          <p:cNvSpPr/>
          <p:nvPr/>
        </p:nvSpPr>
        <p:spPr>
          <a:xfrm>
            <a:off x="901815" y="2329144"/>
            <a:ext cx="1662287" cy="570918"/>
          </a:xfrm>
          <a:prstGeom prst="parallelogram">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Hash set containing unique </a:t>
            </a:r>
            <a:r>
              <a:rPr lang="en-US" sz="1200" dirty="0" err="1">
                <a:latin typeface="Times New Roman" panose="02020603050405020304" pitchFamily="18" charset="0"/>
                <a:cs typeface="Times New Roman" panose="02020603050405020304" pitchFamily="18" charset="0"/>
              </a:rPr>
              <a:t>Url’s</a:t>
            </a:r>
            <a:endParaRPr lang="en-US" sz="1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E5AFBD6-29A0-4E25-BFFF-B62F02B5D67C}"/>
              </a:ext>
            </a:extLst>
          </p:cNvPr>
          <p:cNvSpPr/>
          <p:nvPr/>
        </p:nvSpPr>
        <p:spPr>
          <a:xfrm>
            <a:off x="2931202" y="3191790"/>
            <a:ext cx="1472781"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Jsoup</a:t>
            </a:r>
            <a:r>
              <a:rPr lang="en-US" sz="1200" dirty="0">
                <a:latin typeface="Times New Roman" panose="02020603050405020304" pitchFamily="18" charset="0"/>
                <a:cs typeface="Times New Roman" panose="02020603050405020304" pitchFamily="18" charset="0"/>
              </a:rPr>
              <a:t> HTML parser</a:t>
            </a:r>
          </a:p>
        </p:txBody>
      </p:sp>
      <p:sp>
        <p:nvSpPr>
          <p:cNvPr id="11" name="Rectangle 10">
            <a:extLst>
              <a:ext uri="{FF2B5EF4-FFF2-40B4-BE49-F238E27FC236}">
                <a16:creationId xmlns:a16="http://schemas.microsoft.com/office/drawing/2014/main" id="{2AC706B4-5862-443A-B780-A0318D626625}"/>
              </a:ext>
            </a:extLst>
          </p:cNvPr>
          <p:cNvSpPr/>
          <p:nvPr/>
        </p:nvSpPr>
        <p:spPr>
          <a:xfrm>
            <a:off x="5247710" y="3185307"/>
            <a:ext cx="1382802"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HTML to Text</a:t>
            </a:r>
          </a:p>
        </p:txBody>
      </p:sp>
      <p:sp>
        <p:nvSpPr>
          <p:cNvPr id="12" name="Rectangle 11">
            <a:extLst>
              <a:ext uri="{FF2B5EF4-FFF2-40B4-BE49-F238E27FC236}">
                <a16:creationId xmlns:a16="http://schemas.microsoft.com/office/drawing/2014/main" id="{907F4CCE-C94B-4381-94F0-8A104B8F1C60}"/>
              </a:ext>
            </a:extLst>
          </p:cNvPr>
          <p:cNvSpPr/>
          <p:nvPr/>
        </p:nvSpPr>
        <p:spPr>
          <a:xfrm>
            <a:off x="7288754" y="3185307"/>
            <a:ext cx="780226"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.txt files</a:t>
            </a:r>
          </a:p>
        </p:txBody>
      </p:sp>
      <p:sp>
        <p:nvSpPr>
          <p:cNvPr id="13" name="Trapezium 16">
            <a:extLst>
              <a:ext uri="{FF2B5EF4-FFF2-40B4-BE49-F238E27FC236}">
                <a16:creationId xmlns:a16="http://schemas.microsoft.com/office/drawing/2014/main" id="{FBF95A4A-8C13-4CC0-ADB7-B5EF8616013D}"/>
              </a:ext>
            </a:extLst>
          </p:cNvPr>
          <p:cNvSpPr/>
          <p:nvPr/>
        </p:nvSpPr>
        <p:spPr>
          <a:xfrm rot="5400000">
            <a:off x="3364463" y="302040"/>
            <a:ext cx="611293" cy="1472781"/>
          </a:xfrm>
          <a:prstGeom prst="trapezoi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 name="TextBox 13">
            <a:extLst>
              <a:ext uri="{FF2B5EF4-FFF2-40B4-BE49-F238E27FC236}">
                <a16:creationId xmlns:a16="http://schemas.microsoft.com/office/drawing/2014/main" id="{29B362F2-CC65-495A-A6B3-7CD5A04B5CF6}"/>
              </a:ext>
            </a:extLst>
          </p:cNvPr>
          <p:cNvSpPr txBox="1"/>
          <p:nvPr/>
        </p:nvSpPr>
        <p:spPr>
          <a:xfrm>
            <a:off x="3011540" y="884833"/>
            <a:ext cx="1472781"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Enter/Select URL</a:t>
            </a:r>
          </a:p>
        </p:txBody>
      </p:sp>
      <p:sp>
        <p:nvSpPr>
          <p:cNvPr id="15" name="Trapezium 17">
            <a:extLst>
              <a:ext uri="{FF2B5EF4-FFF2-40B4-BE49-F238E27FC236}">
                <a16:creationId xmlns:a16="http://schemas.microsoft.com/office/drawing/2014/main" id="{6CFBD0B1-FBF2-4135-802E-A82937AF6633}"/>
              </a:ext>
            </a:extLst>
          </p:cNvPr>
          <p:cNvSpPr/>
          <p:nvPr/>
        </p:nvSpPr>
        <p:spPr>
          <a:xfrm rot="5400000">
            <a:off x="5634144" y="3578559"/>
            <a:ext cx="611293" cy="1472781"/>
          </a:xfrm>
          <a:prstGeom prst="trapezoi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8BAACF1-518C-4ED3-9F6B-FABCCA12DE0D}"/>
              </a:ext>
            </a:extLst>
          </p:cNvPr>
          <p:cNvSpPr txBox="1"/>
          <p:nvPr/>
        </p:nvSpPr>
        <p:spPr>
          <a:xfrm>
            <a:off x="5247710" y="4145010"/>
            <a:ext cx="1479035"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Searching Word</a:t>
            </a:r>
          </a:p>
        </p:txBody>
      </p:sp>
      <p:sp>
        <p:nvSpPr>
          <p:cNvPr id="17" name="Rectangle 16">
            <a:extLst>
              <a:ext uri="{FF2B5EF4-FFF2-40B4-BE49-F238E27FC236}">
                <a16:creationId xmlns:a16="http://schemas.microsoft.com/office/drawing/2014/main" id="{28A4D80B-61A0-490B-90B9-697AE7ECF5B2}"/>
              </a:ext>
            </a:extLst>
          </p:cNvPr>
          <p:cNvSpPr/>
          <p:nvPr/>
        </p:nvSpPr>
        <p:spPr>
          <a:xfrm>
            <a:off x="2782094" y="4078831"/>
            <a:ext cx="1382802"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Boyer Moore</a:t>
            </a:r>
          </a:p>
        </p:txBody>
      </p:sp>
      <p:sp>
        <p:nvSpPr>
          <p:cNvPr id="18" name="Diamond 17">
            <a:extLst>
              <a:ext uri="{FF2B5EF4-FFF2-40B4-BE49-F238E27FC236}">
                <a16:creationId xmlns:a16="http://schemas.microsoft.com/office/drawing/2014/main" id="{3462FFF2-B2F1-4403-B9B1-36F0970E26D6}"/>
              </a:ext>
            </a:extLst>
          </p:cNvPr>
          <p:cNvSpPr/>
          <p:nvPr/>
        </p:nvSpPr>
        <p:spPr>
          <a:xfrm>
            <a:off x="1300122" y="4679739"/>
            <a:ext cx="1472781" cy="570919"/>
          </a:xfrm>
          <a:prstGeom prst="diamond">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Word Found</a:t>
            </a:r>
          </a:p>
        </p:txBody>
      </p:sp>
      <p:sp>
        <p:nvSpPr>
          <p:cNvPr id="19" name="Rectangle 18">
            <a:extLst>
              <a:ext uri="{FF2B5EF4-FFF2-40B4-BE49-F238E27FC236}">
                <a16:creationId xmlns:a16="http://schemas.microsoft.com/office/drawing/2014/main" id="{21B3D39B-527C-487F-B0B5-386E06AA1D7D}"/>
              </a:ext>
            </a:extLst>
          </p:cNvPr>
          <p:cNvSpPr/>
          <p:nvPr/>
        </p:nvSpPr>
        <p:spPr>
          <a:xfrm>
            <a:off x="1260647" y="5626187"/>
            <a:ext cx="1541017"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Ranking of Webpages</a:t>
            </a:r>
          </a:p>
        </p:txBody>
      </p:sp>
      <p:sp>
        <p:nvSpPr>
          <p:cNvPr id="20" name="Rectangle 19">
            <a:extLst>
              <a:ext uri="{FF2B5EF4-FFF2-40B4-BE49-F238E27FC236}">
                <a16:creationId xmlns:a16="http://schemas.microsoft.com/office/drawing/2014/main" id="{78955C53-AA43-474E-BAD6-1B76905B5987}"/>
              </a:ext>
            </a:extLst>
          </p:cNvPr>
          <p:cNvSpPr/>
          <p:nvPr/>
        </p:nvSpPr>
        <p:spPr>
          <a:xfrm>
            <a:off x="6736600" y="4754795"/>
            <a:ext cx="1382802" cy="38032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Edit Distance</a:t>
            </a:r>
          </a:p>
        </p:txBody>
      </p:sp>
      <p:sp>
        <p:nvSpPr>
          <p:cNvPr id="21" name="Oval 20">
            <a:extLst>
              <a:ext uri="{FF2B5EF4-FFF2-40B4-BE49-F238E27FC236}">
                <a16:creationId xmlns:a16="http://schemas.microsoft.com/office/drawing/2014/main" id="{DBDEC254-472F-4E71-B2D2-E18534020B97}"/>
              </a:ext>
            </a:extLst>
          </p:cNvPr>
          <p:cNvSpPr/>
          <p:nvPr/>
        </p:nvSpPr>
        <p:spPr>
          <a:xfrm>
            <a:off x="3190199" y="5847041"/>
            <a:ext cx="954790" cy="42638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End</a:t>
            </a:r>
          </a:p>
        </p:txBody>
      </p:sp>
      <p:cxnSp>
        <p:nvCxnSpPr>
          <p:cNvPr id="22" name="Straight Arrow Connector 21">
            <a:extLst>
              <a:ext uri="{FF2B5EF4-FFF2-40B4-BE49-F238E27FC236}">
                <a16:creationId xmlns:a16="http://schemas.microsoft.com/office/drawing/2014/main" id="{3C2A99F3-999E-46F5-835B-5B57963B86B1}"/>
              </a:ext>
            </a:extLst>
          </p:cNvPr>
          <p:cNvCxnSpPr>
            <a:stCxn id="5" idx="4"/>
            <a:endCxn id="13" idx="1"/>
          </p:cNvCxnSpPr>
          <p:nvPr/>
        </p:nvCxnSpPr>
        <p:spPr>
          <a:xfrm>
            <a:off x="3667592" y="529455"/>
            <a:ext cx="2517" cy="2797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3F8479-1608-42DD-814D-EC48DEE9700E}"/>
              </a:ext>
            </a:extLst>
          </p:cNvPr>
          <p:cNvCxnSpPr>
            <a:cxnSpLocks/>
            <a:stCxn id="13" idx="3"/>
            <a:endCxn id="6" idx="0"/>
          </p:cNvCxnSpPr>
          <p:nvPr/>
        </p:nvCxnSpPr>
        <p:spPr>
          <a:xfrm flipH="1">
            <a:off x="3667594" y="1267665"/>
            <a:ext cx="2515" cy="2881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3396B7-A25C-40A4-9071-CA398A06460B}"/>
              </a:ext>
            </a:extLst>
          </p:cNvPr>
          <p:cNvCxnSpPr>
            <a:cxnSpLocks/>
            <a:stCxn id="6" idx="2"/>
            <a:endCxn id="7" idx="0"/>
          </p:cNvCxnSpPr>
          <p:nvPr/>
        </p:nvCxnSpPr>
        <p:spPr>
          <a:xfrm>
            <a:off x="3667594" y="2126749"/>
            <a:ext cx="0" cy="2988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B62B0D-1FEA-4370-9C3E-B6C1EA69BF62}"/>
              </a:ext>
            </a:extLst>
          </p:cNvPr>
          <p:cNvCxnSpPr>
            <a:stCxn id="7" idx="2"/>
            <a:endCxn id="10" idx="0"/>
          </p:cNvCxnSpPr>
          <p:nvPr/>
        </p:nvCxnSpPr>
        <p:spPr>
          <a:xfrm flipH="1">
            <a:off x="3667593" y="2805922"/>
            <a:ext cx="1" cy="3858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96FC43-E3ED-4227-AF6C-01137D3B42CF}"/>
              </a:ext>
            </a:extLst>
          </p:cNvPr>
          <p:cNvCxnSpPr>
            <a:cxnSpLocks/>
            <a:stCxn id="6" idx="3"/>
          </p:cNvCxnSpPr>
          <p:nvPr/>
        </p:nvCxnSpPr>
        <p:spPr>
          <a:xfrm>
            <a:off x="4514725" y="1841290"/>
            <a:ext cx="5894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6B424E8-83A9-4BCD-9A39-9AFACDE060CE}"/>
              </a:ext>
            </a:extLst>
          </p:cNvPr>
          <p:cNvCxnSpPr>
            <a:cxnSpLocks/>
          </p:cNvCxnSpPr>
          <p:nvPr/>
        </p:nvCxnSpPr>
        <p:spPr>
          <a:xfrm flipV="1">
            <a:off x="5104214" y="669325"/>
            <a:ext cx="0" cy="11484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F0DA596-4D4B-45F9-8724-795BFD4024CD}"/>
              </a:ext>
            </a:extLst>
          </p:cNvPr>
          <p:cNvCxnSpPr>
            <a:cxnSpLocks/>
          </p:cNvCxnSpPr>
          <p:nvPr/>
        </p:nvCxnSpPr>
        <p:spPr>
          <a:xfrm flipH="1">
            <a:off x="3852872" y="673834"/>
            <a:ext cx="12455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8573D39-1A61-495F-87A7-DAC4EDE6DD4C}"/>
              </a:ext>
            </a:extLst>
          </p:cNvPr>
          <p:cNvCxnSpPr>
            <a:cxnSpLocks/>
            <a:stCxn id="9" idx="2"/>
            <a:endCxn id="7" idx="1"/>
          </p:cNvCxnSpPr>
          <p:nvPr/>
        </p:nvCxnSpPr>
        <p:spPr>
          <a:xfrm>
            <a:off x="2492737" y="2614603"/>
            <a:ext cx="623111" cy="11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0B3F1-7332-41E0-A2E3-81D6C1A2B351}"/>
              </a:ext>
            </a:extLst>
          </p:cNvPr>
          <p:cNvCxnSpPr>
            <a:stCxn id="7" idx="3"/>
            <a:endCxn id="8" idx="1"/>
          </p:cNvCxnSpPr>
          <p:nvPr/>
        </p:nvCxnSpPr>
        <p:spPr>
          <a:xfrm flipV="1">
            <a:off x="4219340" y="2614604"/>
            <a:ext cx="616279" cy="115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E8547F-F0F2-4F87-80C3-4E6B81998E12}"/>
              </a:ext>
            </a:extLst>
          </p:cNvPr>
          <p:cNvCxnSpPr>
            <a:stCxn id="10" idx="3"/>
            <a:endCxn id="11" idx="1"/>
          </p:cNvCxnSpPr>
          <p:nvPr/>
        </p:nvCxnSpPr>
        <p:spPr>
          <a:xfrm flipV="1">
            <a:off x="4403983" y="3375469"/>
            <a:ext cx="843727" cy="64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22419F-478D-4959-9848-EDD433920151}"/>
              </a:ext>
            </a:extLst>
          </p:cNvPr>
          <p:cNvCxnSpPr>
            <a:stCxn id="11" idx="3"/>
            <a:endCxn id="12" idx="1"/>
          </p:cNvCxnSpPr>
          <p:nvPr/>
        </p:nvCxnSpPr>
        <p:spPr>
          <a:xfrm>
            <a:off x="6630512" y="3375469"/>
            <a:ext cx="65824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B97811D-96A9-4F6C-9F39-9E5C237C8D15}"/>
              </a:ext>
            </a:extLst>
          </p:cNvPr>
          <p:cNvCxnSpPr>
            <a:stCxn id="11" idx="2"/>
            <a:endCxn id="15" idx="1"/>
          </p:cNvCxnSpPr>
          <p:nvPr/>
        </p:nvCxnSpPr>
        <p:spPr>
          <a:xfrm>
            <a:off x="5939111" y="3565631"/>
            <a:ext cx="679" cy="520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72DA397-31E5-4579-B12C-4CC9F341AA30}"/>
              </a:ext>
            </a:extLst>
          </p:cNvPr>
          <p:cNvCxnSpPr>
            <a:stCxn id="16" idx="1"/>
            <a:endCxn id="17" idx="3"/>
          </p:cNvCxnSpPr>
          <p:nvPr/>
        </p:nvCxnSpPr>
        <p:spPr>
          <a:xfrm flipH="1" flipV="1">
            <a:off x="4164896" y="4268993"/>
            <a:ext cx="1082815" cy="145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75C638E-7D14-4E18-B7B9-12E2B0EB70D0}"/>
              </a:ext>
            </a:extLst>
          </p:cNvPr>
          <p:cNvCxnSpPr>
            <a:cxnSpLocks/>
          </p:cNvCxnSpPr>
          <p:nvPr/>
        </p:nvCxnSpPr>
        <p:spPr>
          <a:xfrm flipH="1" flipV="1">
            <a:off x="2054059" y="4261016"/>
            <a:ext cx="74530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8E4763-8D17-4EF3-92E2-48A3BE3E98B2}"/>
              </a:ext>
            </a:extLst>
          </p:cNvPr>
          <p:cNvCxnSpPr>
            <a:cxnSpLocks/>
            <a:endCxn id="18" idx="0"/>
          </p:cNvCxnSpPr>
          <p:nvPr/>
        </p:nvCxnSpPr>
        <p:spPr>
          <a:xfrm flipH="1">
            <a:off x="2036513" y="4254030"/>
            <a:ext cx="9870" cy="4257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24C7143-AD4A-43FB-AA00-744B7F915972}"/>
              </a:ext>
            </a:extLst>
          </p:cNvPr>
          <p:cNvCxnSpPr>
            <a:cxnSpLocks/>
            <a:endCxn id="19" idx="0"/>
          </p:cNvCxnSpPr>
          <p:nvPr/>
        </p:nvCxnSpPr>
        <p:spPr>
          <a:xfrm>
            <a:off x="2031156" y="5315241"/>
            <a:ext cx="0" cy="3109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75">
            <a:extLst>
              <a:ext uri="{FF2B5EF4-FFF2-40B4-BE49-F238E27FC236}">
                <a16:creationId xmlns:a16="http://schemas.microsoft.com/office/drawing/2014/main" id="{89DD1CB5-8323-4878-9AD4-C8B40E371BD4}"/>
              </a:ext>
            </a:extLst>
          </p:cNvPr>
          <p:cNvCxnSpPr>
            <a:stCxn id="19" idx="3"/>
            <a:endCxn id="21" idx="2"/>
          </p:cNvCxnSpPr>
          <p:nvPr/>
        </p:nvCxnSpPr>
        <p:spPr>
          <a:xfrm>
            <a:off x="2801664" y="5816349"/>
            <a:ext cx="388535" cy="243882"/>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870BF8D-A656-4FC8-B43A-23A724A28F30}"/>
              </a:ext>
            </a:extLst>
          </p:cNvPr>
          <p:cNvCxnSpPr>
            <a:cxnSpLocks/>
          </p:cNvCxnSpPr>
          <p:nvPr/>
        </p:nvCxnSpPr>
        <p:spPr>
          <a:xfrm>
            <a:off x="2722759" y="4974937"/>
            <a:ext cx="40339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1775B4-1094-4489-BC26-1861D7F91DD8}"/>
              </a:ext>
            </a:extLst>
          </p:cNvPr>
          <p:cNvCxnSpPr>
            <a:cxnSpLocks/>
            <a:stCxn id="20" idx="0"/>
          </p:cNvCxnSpPr>
          <p:nvPr/>
        </p:nvCxnSpPr>
        <p:spPr>
          <a:xfrm flipV="1">
            <a:off x="7428001" y="3825673"/>
            <a:ext cx="0" cy="9291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81F1DD4-668F-42B3-A4A3-356563B01573}"/>
              </a:ext>
            </a:extLst>
          </p:cNvPr>
          <p:cNvCxnSpPr>
            <a:cxnSpLocks/>
          </p:cNvCxnSpPr>
          <p:nvPr/>
        </p:nvCxnSpPr>
        <p:spPr>
          <a:xfrm flipH="1">
            <a:off x="5987227" y="3825673"/>
            <a:ext cx="14407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3A437D5-C8FB-405A-A4F0-77D973E21E22}"/>
              </a:ext>
            </a:extLst>
          </p:cNvPr>
          <p:cNvSpPr txBox="1"/>
          <p:nvPr/>
        </p:nvSpPr>
        <p:spPr>
          <a:xfrm>
            <a:off x="5328754" y="1153983"/>
            <a:ext cx="184731"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AAAA4EE-9B72-4CE1-9544-F35747CD2970}"/>
              </a:ext>
            </a:extLst>
          </p:cNvPr>
          <p:cNvSpPr txBox="1"/>
          <p:nvPr/>
        </p:nvSpPr>
        <p:spPr>
          <a:xfrm>
            <a:off x="5072025" y="1086081"/>
            <a:ext cx="3898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a:t>
            </a:r>
          </a:p>
        </p:txBody>
      </p:sp>
      <p:sp>
        <p:nvSpPr>
          <p:cNvPr id="44" name="TextBox 43">
            <a:extLst>
              <a:ext uri="{FF2B5EF4-FFF2-40B4-BE49-F238E27FC236}">
                <a16:creationId xmlns:a16="http://schemas.microsoft.com/office/drawing/2014/main" id="{9E7D4196-106E-4CC7-9688-74468737E744}"/>
              </a:ext>
            </a:extLst>
          </p:cNvPr>
          <p:cNvSpPr txBox="1"/>
          <p:nvPr/>
        </p:nvSpPr>
        <p:spPr>
          <a:xfrm>
            <a:off x="3769567" y="2022476"/>
            <a:ext cx="4587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yes</a:t>
            </a:r>
          </a:p>
        </p:txBody>
      </p:sp>
      <p:sp>
        <p:nvSpPr>
          <p:cNvPr id="45" name="TextBox 44">
            <a:extLst>
              <a:ext uri="{FF2B5EF4-FFF2-40B4-BE49-F238E27FC236}">
                <a16:creationId xmlns:a16="http://schemas.microsoft.com/office/drawing/2014/main" id="{49CD1C96-DBAD-4C03-9B82-C565EC37F750}"/>
              </a:ext>
            </a:extLst>
          </p:cNvPr>
          <p:cNvSpPr txBox="1"/>
          <p:nvPr/>
        </p:nvSpPr>
        <p:spPr>
          <a:xfrm>
            <a:off x="1791307" y="823278"/>
            <a:ext cx="104708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 input</a:t>
            </a:r>
          </a:p>
        </p:txBody>
      </p:sp>
      <p:sp>
        <p:nvSpPr>
          <p:cNvPr id="46" name="TextBox 45">
            <a:extLst>
              <a:ext uri="{FF2B5EF4-FFF2-40B4-BE49-F238E27FC236}">
                <a16:creationId xmlns:a16="http://schemas.microsoft.com/office/drawing/2014/main" id="{5C914934-4D49-4BF5-BD04-DDAC95160191}"/>
              </a:ext>
            </a:extLst>
          </p:cNvPr>
          <p:cNvSpPr txBox="1"/>
          <p:nvPr/>
        </p:nvSpPr>
        <p:spPr>
          <a:xfrm>
            <a:off x="3667592" y="2845412"/>
            <a:ext cx="130702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List of URL’s</a:t>
            </a:r>
          </a:p>
        </p:txBody>
      </p:sp>
      <p:sp>
        <p:nvSpPr>
          <p:cNvPr id="47" name="TextBox 46">
            <a:extLst>
              <a:ext uri="{FF2B5EF4-FFF2-40B4-BE49-F238E27FC236}">
                <a16:creationId xmlns:a16="http://schemas.microsoft.com/office/drawing/2014/main" id="{A4C15898-B37C-479A-9118-AA7578305D1A}"/>
              </a:ext>
            </a:extLst>
          </p:cNvPr>
          <p:cNvSpPr txBox="1"/>
          <p:nvPr/>
        </p:nvSpPr>
        <p:spPr>
          <a:xfrm>
            <a:off x="4805213" y="3638647"/>
            <a:ext cx="104708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 input</a:t>
            </a:r>
          </a:p>
        </p:txBody>
      </p:sp>
      <p:sp>
        <p:nvSpPr>
          <p:cNvPr id="48" name="TextBox 47">
            <a:extLst>
              <a:ext uri="{FF2B5EF4-FFF2-40B4-BE49-F238E27FC236}">
                <a16:creationId xmlns:a16="http://schemas.microsoft.com/office/drawing/2014/main" id="{B40D22D1-6B53-4083-91BC-429BE8BF9642}"/>
              </a:ext>
            </a:extLst>
          </p:cNvPr>
          <p:cNvSpPr txBox="1"/>
          <p:nvPr/>
        </p:nvSpPr>
        <p:spPr>
          <a:xfrm>
            <a:off x="1461686" y="5315241"/>
            <a:ext cx="4587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yes</a:t>
            </a:r>
          </a:p>
        </p:txBody>
      </p:sp>
      <p:sp>
        <p:nvSpPr>
          <p:cNvPr id="49" name="TextBox 48">
            <a:extLst>
              <a:ext uri="{FF2B5EF4-FFF2-40B4-BE49-F238E27FC236}">
                <a16:creationId xmlns:a16="http://schemas.microsoft.com/office/drawing/2014/main" id="{CB094FCA-85E9-439B-A3AB-36FE2DC5B1BF}"/>
              </a:ext>
            </a:extLst>
          </p:cNvPr>
          <p:cNvSpPr txBox="1"/>
          <p:nvPr/>
        </p:nvSpPr>
        <p:spPr>
          <a:xfrm>
            <a:off x="3115848" y="4891365"/>
            <a:ext cx="3898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82676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F5359A-AA5B-448A-B15C-DAD72AD4D3C6}"/>
              </a:ext>
            </a:extLst>
          </p:cNvPr>
          <p:cNvSpPr>
            <a:spLocks noGrp="1"/>
          </p:cNvSpPr>
          <p:nvPr>
            <p:ph type="title"/>
          </p:nvPr>
        </p:nvSpPr>
        <p:spPr>
          <a:xfrm>
            <a:off x="1097280" y="761056"/>
            <a:ext cx="10058400" cy="1450757"/>
          </a:xfrm>
        </p:spPr>
        <p:txBody>
          <a:bodyPr>
            <a:normAutofit/>
          </a:bodyPr>
          <a:lstStyle/>
          <a:p>
            <a:r>
              <a:rPr lang="en-US" sz="4000" b="1">
                <a:solidFill>
                  <a:schemeClr val="tx1"/>
                </a:solidFill>
                <a:latin typeface="Times New Roman"/>
                <a:cs typeface="Calibri"/>
              </a:rPr>
              <a:t>Web Crawler</a:t>
            </a:r>
            <a:endParaRPr lang="en-US" sz="4000">
              <a:solidFill>
                <a:schemeClr val="tx1"/>
              </a:solidFill>
              <a:latin typeface="Times New Roman"/>
              <a:ea typeface="+mj-lt"/>
              <a:cs typeface="+mj-lt"/>
            </a:endParaRPr>
          </a:p>
          <a:p>
            <a:endParaRPr lang="en-US" sz="6000">
              <a:solidFill>
                <a:schemeClr val="tx1"/>
              </a:solidFill>
              <a:latin typeface="Times New Roman"/>
              <a:cs typeface="Calibri Light"/>
            </a:endParaRPr>
          </a:p>
        </p:txBody>
      </p:sp>
      <p:sp>
        <p:nvSpPr>
          <p:cNvPr id="4" name="Content Placeholder 3">
            <a:extLst>
              <a:ext uri="{FF2B5EF4-FFF2-40B4-BE49-F238E27FC236}">
                <a16:creationId xmlns:a16="http://schemas.microsoft.com/office/drawing/2014/main" id="{DFD3C105-59A0-461B-B7DB-C5DD89618E32}"/>
              </a:ext>
            </a:extLst>
          </p:cNvPr>
          <p:cNvSpPr>
            <a:spLocks noGrp="1"/>
          </p:cNvSpPr>
          <p:nvPr>
            <p:ph idx="1"/>
          </p:nvPr>
        </p:nvSpPr>
        <p:spPr/>
        <p:txBody>
          <a:bodyPr vert="horz" lIns="0" tIns="45720" rIns="0" bIns="45720" rtlCol="0" anchor="t">
            <a:normAutofit/>
          </a:bodyPr>
          <a:lstStyle/>
          <a:p>
            <a:pPr>
              <a:spcBef>
                <a:spcPts val="1000"/>
              </a:spcBef>
              <a:spcAft>
                <a:spcPts val="0"/>
              </a:spcAft>
              <a:buFont typeface="Arial" panose="020F0502020204030204" pitchFamily="34" charset="0"/>
              <a:buChar char="•"/>
            </a:pPr>
            <a:r>
              <a:rPr lang="en-US" b="1">
                <a:solidFill>
                  <a:schemeClr val="tx1"/>
                </a:solidFill>
                <a:latin typeface="Times New Roman"/>
                <a:cs typeface="Calibri"/>
              </a:rPr>
              <a:t> Web Crawling</a:t>
            </a:r>
            <a:r>
              <a:rPr lang="en-US">
                <a:solidFill>
                  <a:schemeClr val="tx1"/>
                </a:solidFill>
                <a:latin typeface="Times New Roman"/>
                <a:cs typeface="Calibri"/>
              </a:rPr>
              <a:t> can be referred as the process of </a:t>
            </a:r>
            <a:r>
              <a:rPr lang="en-US" b="1">
                <a:solidFill>
                  <a:schemeClr val="tx1"/>
                </a:solidFill>
                <a:latin typeface="Times New Roman"/>
                <a:cs typeface="Calibri"/>
              </a:rPr>
              <a:t>searching</a:t>
            </a:r>
            <a:r>
              <a:rPr lang="en-US">
                <a:solidFill>
                  <a:schemeClr val="tx1"/>
                </a:solidFill>
                <a:latin typeface="Times New Roman"/>
                <a:cs typeface="Calibri"/>
              </a:rPr>
              <a:t> or </a:t>
            </a:r>
            <a:r>
              <a:rPr lang="en-US" b="1">
                <a:solidFill>
                  <a:schemeClr val="tx1"/>
                </a:solidFill>
                <a:latin typeface="Times New Roman"/>
                <a:cs typeface="Calibri"/>
              </a:rPr>
              <a:t>crawling </a:t>
            </a:r>
            <a:r>
              <a:rPr lang="en-US">
                <a:solidFill>
                  <a:schemeClr val="tx1"/>
                </a:solidFill>
                <a:latin typeface="Times New Roman"/>
                <a:cs typeface="Calibri"/>
              </a:rPr>
              <a:t>the web for any kind of information. For example, Google has its crawler which is Googlebot which includes mobile and desktop crawling.</a:t>
            </a:r>
            <a:endParaRPr lang="en-US">
              <a:solidFill>
                <a:schemeClr val="tx1"/>
              </a:solidFill>
              <a:latin typeface="Times New Roman"/>
              <a:ea typeface="+mn-lt"/>
              <a:cs typeface="+mn-lt"/>
            </a:endParaRPr>
          </a:p>
          <a:p>
            <a:pPr>
              <a:spcBef>
                <a:spcPts val="1000"/>
              </a:spcBef>
              <a:spcAft>
                <a:spcPts val="0"/>
              </a:spcAft>
            </a:pPr>
            <a:endParaRPr lang="en-US">
              <a:solidFill>
                <a:schemeClr val="tx1"/>
              </a:solidFill>
              <a:latin typeface="Times New Roman"/>
              <a:ea typeface="+mn-lt"/>
              <a:cs typeface="+mn-lt"/>
            </a:endParaRPr>
          </a:p>
          <a:p>
            <a:pPr>
              <a:spcBef>
                <a:spcPts val="1000"/>
              </a:spcBef>
              <a:spcAft>
                <a:spcPts val="0"/>
              </a:spcAft>
              <a:buFont typeface="Arial" panose="020F0502020204030204" pitchFamily="34" charset="0"/>
              <a:buChar char="•"/>
            </a:pPr>
            <a:r>
              <a:rPr lang="en-US">
                <a:solidFill>
                  <a:schemeClr val="tx1"/>
                </a:solidFill>
                <a:latin typeface="Times New Roman"/>
                <a:cs typeface="Calibri"/>
              </a:rPr>
              <a:t> A web crawler(a web spider or web robot) is a program which browses the World Wide Web in a methodical, automated manner.</a:t>
            </a:r>
            <a:endParaRPr lang="en-US">
              <a:solidFill>
                <a:schemeClr val="tx1"/>
              </a:solidFill>
              <a:latin typeface="Times New Roman"/>
              <a:ea typeface="+mn-lt"/>
              <a:cs typeface="+mn-lt"/>
            </a:endParaRPr>
          </a:p>
          <a:p>
            <a:pPr>
              <a:spcBef>
                <a:spcPts val="1000"/>
              </a:spcBef>
              <a:spcAft>
                <a:spcPts val="0"/>
              </a:spcAft>
            </a:pPr>
            <a:endParaRPr lang="en-US">
              <a:solidFill>
                <a:schemeClr val="tx1"/>
              </a:solidFill>
              <a:latin typeface="Times New Roman"/>
              <a:ea typeface="+mn-lt"/>
              <a:cs typeface="+mn-lt"/>
            </a:endParaRPr>
          </a:p>
          <a:p>
            <a:pPr>
              <a:spcBef>
                <a:spcPts val="1000"/>
              </a:spcBef>
              <a:spcAft>
                <a:spcPts val="0"/>
              </a:spcAft>
              <a:buFont typeface="Arial" panose="020F0502020204030204" pitchFamily="34" charset="0"/>
              <a:buChar char="•"/>
            </a:pPr>
            <a:r>
              <a:rPr lang="en-US">
                <a:solidFill>
                  <a:schemeClr val="tx1"/>
                </a:solidFill>
                <a:latin typeface="Times New Roman"/>
                <a:cs typeface="Calibri"/>
              </a:rPr>
              <a:t> The main use of Web Crawler is to create a copy of all the visited pages for later processing by a search engine, that will index the downloaded pages for providing the fast results.</a:t>
            </a:r>
            <a:endParaRPr lang="en-US">
              <a:solidFill>
                <a:schemeClr val="tx1"/>
              </a:solidFill>
              <a:latin typeface="Times New Roman"/>
              <a:ea typeface="+mn-lt"/>
              <a:cs typeface="+mn-lt"/>
            </a:endParaRPr>
          </a:p>
          <a:p>
            <a:endParaRPr lang="en-US">
              <a:solidFill>
                <a:schemeClr val="tx1"/>
              </a:solidFill>
              <a:cs typeface="Calibri"/>
            </a:endParaRPr>
          </a:p>
        </p:txBody>
      </p:sp>
      <p:pic>
        <p:nvPicPr>
          <p:cNvPr id="2" name="Picture 4" descr="Graphical user interface, text&#10;&#10;Description automatically generated">
            <a:extLst>
              <a:ext uri="{FF2B5EF4-FFF2-40B4-BE49-F238E27FC236}">
                <a16:creationId xmlns:a16="http://schemas.microsoft.com/office/drawing/2014/main" id="{D13888D7-ED31-40B8-8E6F-294A47433334}"/>
              </a:ext>
            </a:extLst>
          </p:cNvPr>
          <p:cNvPicPr>
            <a:picLocks noChangeAspect="1"/>
          </p:cNvPicPr>
          <p:nvPr/>
        </p:nvPicPr>
        <p:blipFill>
          <a:blip r:embed="rId2"/>
          <a:stretch>
            <a:fillRect/>
          </a:stretch>
        </p:blipFill>
        <p:spPr>
          <a:xfrm>
            <a:off x="9643883" y="182144"/>
            <a:ext cx="1990725" cy="771525"/>
          </a:xfrm>
          <a:prstGeom prst="rect">
            <a:avLst/>
          </a:prstGeom>
        </p:spPr>
      </p:pic>
    </p:spTree>
    <p:extLst>
      <p:ext uri="{BB962C8B-B14F-4D97-AF65-F5344CB8AC3E}">
        <p14:creationId xmlns:p14="http://schemas.microsoft.com/office/powerpoint/2010/main" val="233568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0957-34E4-406F-A4CE-ABAB89BC9AA8}"/>
              </a:ext>
            </a:extLst>
          </p:cNvPr>
          <p:cNvSpPr>
            <a:spLocks noGrp="1"/>
          </p:cNvSpPr>
          <p:nvPr>
            <p:ph type="title"/>
          </p:nvPr>
        </p:nvSpPr>
        <p:spPr>
          <a:xfrm>
            <a:off x="1097280" y="487886"/>
            <a:ext cx="10058400" cy="970593"/>
          </a:xfrm>
        </p:spPr>
        <p:txBody>
          <a:bodyPr>
            <a:normAutofit/>
          </a:bodyPr>
          <a:lstStyle/>
          <a:p>
            <a:r>
              <a:rPr lang="en-US" sz="4000" b="1">
                <a:solidFill>
                  <a:schemeClr val="tx1"/>
                </a:solidFill>
                <a:latin typeface="Times New Roman"/>
                <a:cs typeface="Calibri"/>
              </a:rPr>
              <a:t>How Web Crawler works?</a:t>
            </a:r>
          </a:p>
        </p:txBody>
      </p:sp>
      <p:pic>
        <p:nvPicPr>
          <p:cNvPr id="4" name="Picture 4" descr="Graphical user interface, diagram&#10;&#10;Description automatically generated">
            <a:extLst>
              <a:ext uri="{FF2B5EF4-FFF2-40B4-BE49-F238E27FC236}">
                <a16:creationId xmlns:a16="http://schemas.microsoft.com/office/drawing/2014/main" id="{02B3ACF2-02A9-4216-B1EA-B655DB040999}"/>
              </a:ext>
            </a:extLst>
          </p:cNvPr>
          <p:cNvPicPr>
            <a:picLocks noGrp="1" noChangeAspect="1"/>
          </p:cNvPicPr>
          <p:nvPr>
            <p:ph idx="1"/>
          </p:nvPr>
        </p:nvPicPr>
        <p:blipFill>
          <a:blip r:embed="rId2"/>
          <a:stretch>
            <a:fillRect/>
          </a:stretch>
        </p:blipFill>
        <p:spPr>
          <a:xfrm>
            <a:off x="2735580" y="1885739"/>
            <a:ext cx="6781800" cy="3943350"/>
          </a:xfrm>
        </p:spPr>
      </p:pic>
      <p:pic>
        <p:nvPicPr>
          <p:cNvPr id="3" name="Picture 4" descr="Graphical user interface, text&#10;&#10;Description automatically generated">
            <a:extLst>
              <a:ext uri="{FF2B5EF4-FFF2-40B4-BE49-F238E27FC236}">
                <a16:creationId xmlns:a16="http://schemas.microsoft.com/office/drawing/2014/main" id="{61CD1DC3-C0C3-44D1-8F75-C5A63A7CA466}"/>
              </a:ext>
            </a:extLst>
          </p:cNvPr>
          <p:cNvPicPr>
            <a:picLocks noChangeAspect="1"/>
          </p:cNvPicPr>
          <p:nvPr/>
        </p:nvPicPr>
        <p:blipFill>
          <a:blip r:embed="rId3"/>
          <a:stretch>
            <a:fillRect/>
          </a:stretch>
        </p:blipFill>
        <p:spPr>
          <a:xfrm>
            <a:off x="9773279" y="254030"/>
            <a:ext cx="1990725" cy="771525"/>
          </a:xfrm>
          <a:prstGeom prst="rect">
            <a:avLst/>
          </a:prstGeom>
        </p:spPr>
      </p:pic>
    </p:spTree>
    <p:extLst>
      <p:ext uri="{BB962C8B-B14F-4D97-AF65-F5344CB8AC3E}">
        <p14:creationId xmlns:p14="http://schemas.microsoft.com/office/powerpoint/2010/main" val="1627922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1693</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Crawler </vt:lpstr>
      <vt:lpstr>How Web Crawler works?</vt:lpstr>
      <vt:lpstr>Terminology</vt:lpstr>
      <vt:lpstr>HTML to Text conversion </vt:lpstr>
      <vt:lpstr>What is Jsoup?</vt:lpstr>
      <vt:lpstr>Implementation </vt:lpstr>
      <vt:lpstr>Pattern Matching</vt:lpstr>
      <vt:lpstr>Regex Implementation</vt:lpstr>
      <vt:lpstr>Word Search</vt:lpstr>
      <vt:lpstr>PowerPoint Presentation</vt:lpstr>
      <vt:lpstr>PowerPoint Presentation</vt:lpstr>
      <vt:lpstr>Implementation: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Ifaz Mahmud</dc:creator>
  <cp:lastModifiedBy>Ifaz Mahmud</cp:lastModifiedBy>
  <cp:revision>13</cp:revision>
  <dcterms:created xsi:type="dcterms:W3CDTF">2021-11-24T14:15:33Z</dcterms:created>
  <dcterms:modified xsi:type="dcterms:W3CDTF">2021-11-30T15:04:38Z</dcterms:modified>
</cp:coreProperties>
</file>