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6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9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0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ECCFA-5153-45D4-BB54-EFC3E8755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18910-3E82-4AE1-97E8-3606211E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Summay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89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It was found that the variables that mattered the most in the potential buyers are (In descending order): 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total time spend on the Website. </a:t>
            </a:r>
          </a:p>
          <a:p>
            <a:pPr marL="514350" indent="-514350">
              <a:buAutoNum type="arabicPeriod"/>
            </a:pPr>
            <a:r>
              <a:rPr lang="en-US" dirty="0" smtClean="0"/>
              <a:t>Total number of visits. </a:t>
            </a:r>
          </a:p>
          <a:p>
            <a:pPr marL="514350" indent="-514350"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lead source was website</a:t>
            </a:r>
          </a:p>
          <a:p>
            <a:pPr marL="514350" indent="-514350">
              <a:buAutoNum type="arabicPeriod"/>
            </a:pPr>
            <a:r>
              <a:rPr lang="en-US" dirty="0" smtClean="0"/>
              <a:t>When the last activity was: </a:t>
            </a:r>
          </a:p>
          <a:p>
            <a:pPr marL="0" indent="0">
              <a:buNone/>
            </a:pPr>
            <a:r>
              <a:rPr lang="en-US" dirty="0" smtClean="0"/>
              <a:t>        a. SMS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b. </a:t>
            </a:r>
            <a:r>
              <a:rPr lang="en-US" dirty="0" err="1" smtClean="0"/>
              <a:t>Olark</a:t>
            </a:r>
            <a:r>
              <a:rPr lang="en-US" dirty="0" smtClean="0"/>
              <a:t> chat conversation </a:t>
            </a:r>
          </a:p>
          <a:p>
            <a:pPr marL="0" indent="0">
              <a:buNone/>
            </a:pPr>
            <a:r>
              <a:rPr lang="en-US" dirty="0" smtClean="0"/>
              <a:t>5. When the lead origin is Lead add format.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Keeping these in mind the X Education can flourish as they have a very high chance to get almost all the potential buyers to change their mind and buy their 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Summay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2023-04-05T09:30:48Z</dcterms:created>
  <dcterms:modified xsi:type="dcterms:W3CDTF">2023-04-05T09:38:43Z</dcterms:modified>
</cp:coreProperties>
</file>