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948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10/11/2023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10/11/2023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/>
              <a:t>19/11/2022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 FROM CUSTOMER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GB" sz="2000" dirty="0">
                <a:latin typeface="+mn-lt"/>
              </a:rPr>
              <a:t>From cleaning 1000 reviews given by the customers, we obtained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Positive Reviews - 538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Negative Reviews - 347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Neutral Reviews – 115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Word cloud of keywords used in reviews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411" y="1800875"/>
            <a:ext cx="4502042" cy="34043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751" y="4024312"/>
            <a:ext cx="5099274" cy="236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</TotalTime>
  <Words>41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INSIGHTS FROM CUSTOMER REVIEWS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mriganka ghosh</cp:lastModifiedBy>
  <cp:revision>10</cp:revision>
  <cp:lastPrinted>2022-06-09T07:44:13Z</cp:lastPrinted>
  <dcterms:created xsi:type="dcterms:W3CDTF">2022-02-22T07:39:05Z</dcterms:created>
  <dcterms:modified xsi:type="dcterms:W3CDTF">2023-11-10T12:26:55Z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