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660"/>
  </p:normalViewPr>
  <p:slideViewPr>
    <p:cSldViewPr snapToGrid="0">
      <p:cViewPr varScale="1">
        <p:scale>
          <a:sx n="92" d="100"/>
          <a:sy n="92" d="100"/>
        </p:scale>
        <p:origin x="72" y="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2/1/2021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2/1/2021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2/1/2021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2/1/2021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2/1/2021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Search for the safest neighborhoods in Vancouver leveraging foursquare API</a:t>
            </a:r>
            <a:endParaRPr lang="en-US" sz="6000" dirty="0"/>
          </a:p>
        </p:txBody>
      </p:sp>
      <p:sp>
        <p:nvSpPr>
          <p:cNvPr id="3" name="Subtitle 2"/>
          <p:cNvSpPr>
            <a:spLocks noGrp="1"/>
          </p:cNvSpPr>
          <p:nvPr>
            <p:ph type="subTitle" idx="1"/>
          </p:nvPr>
        </p:nvSpPr>
        <p:spPr/>
        <p:txBody>
          <a:bodyPr/>
          <a:lstStyle/>
          <a:p>
            <a:r>
              <a:rPr lang="en-US" dirty="0" smtClean="0"/>
              <a:t>By MRIGANK KUMAR</a:t>
            </a:r>
            <a:endParaRPr lang="en-US" dirty="0"/>
          </a:p>
        </p:txBody>
      </p:sp>
    </p:spTree>
    <p:extLst>
      <p:ext uri="{BB962C8B-B14F-4D97-AF65-F5344CB8AC3E}">
        <p14:creationId xmlns:p14="http://schemas.microsoft.com/office/powerpoint/2010/main" val="424122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k-means clustering</a:t>
            </a:r>
            <a:endParaRPr lang="en-US" dirty="0"/>
          </a:p>
        </p:txBody>
      </p:sp>
      <p:sp>
        <p:nvSpPr>
          <p:cNvPr id="5" name="Content Placeholder 4"/>
          <p:cNvSpPr>
            <a:spLocks noGrp="1"/>
          </p:cNvSpPr>
          <p:nvPr>
            <p:ph idx="1"/>
          </p:nvPr>
        </p:nvSpPr>
        <p:spPr/>
        <p:txBody>
          <a:bodyPr/>
          <a:lstStyle/>
          <a:p>
            <a:r>
              <a:rPr lang="en-US" dirty="0" smtClean="0"/>
              <a:t>The neighborhoods are divided into 4 clusters of different color blue, yellow, red, purple based on their similarity measure. A person can select a neighborhood based on his personal choice to move in.</a:t>
            </a:r>
          </a:p>
          <a:p>
            <a:r>
              <a:rPr lang="en-US" dirty="0" smtClean="0"/>
              <a:t>The above is result of k-means unsupervised ML algorithm deployed on the dataset. </a:t>
            </a:r>
          </a:p>
          <a:p>
            <a:r>
              <a:rPr lang="en-US" dirty="0" smtClean="0"/>
              <a:t>Red is south </a:t>
            </a:r>
            <a:r>
              <a:rPr lang="en-US" dirty="0" err="1" smtClean="0"/>
              <a:t>cambie</a:t>
            </a:r>
            <a:r>
              <a:rPr lang="en-US" dirty="0" smtClean="0"/>
              <a:t>, arbutus ridge and </a:t>
            </a:r>
            <a:r>
              <a:rPr lang="en-US" dirty="0" err="1" smtClean="0"/>
              <a:t>dunbarsouthlands</a:t>
            </a:r>
            <a:r>
              <a:rPr lang="en-US" dirty="0" smtClean="0"/>
              <a:t>.</a:t>
            </a:r>
          </a:p>
          <a:p>
            <a:r>
              <a:rPr lang="en-US" dirty="0" smtClean="0"/>
              <a:t>Purple is Shaughnessy.</a:t>
            </a:r>
          </a:p>
          <a:p>
            <a:r>
              <a:rPr lang="en-US" dirty="0" smtClean="0"/>
              <a:t>Yellow is west point grey.</a:t>
            </a:r>
          </a:p>
          <a:p>
            <a:r>
              <a:rPr lang="en-US" dirty="0" smtClean="0"/>
              <a:t>Blue is Stanley park.</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397" y="4290646"/>
            <a:ext cx="5324557" cy="2370406"/>
          </a:xfrm>
          <a:prstGeom prst="rect">
            <a:avLst/>
          </a:prstGeom>
        </p:spPr>
      </p:pic>
    </p:spTree>
    <p:extLst>
      <p:ext uri="{BB962C8B-B14F-4D97-AF65-F5344CB8AC3E}">
        <p14:creationId xmlns:p14="http://schemas.microsoft.com/office/powerpoint/2010/main" val="22297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steps</a:t>
            </a:r>
            <a:endParaRPr lang="en-US" dirty="0"/>
          </a:p>
        </p:txBody>
      </p:sp>
      <p:sp>
        <p:nvSpPr>
          <p:cNvPr id="3" name="Content Placeholder 2"/>
          <p:cNvSpPr>
            <a:spLocks noGrp="1"/>
          </p:cNvSpPr>
          <p:nvPr>
            <p:ph idx="1"/>
          </p:nvPr>
        </p:nvSpPr>
        <p:spPr/>
        <p:txBody>
          <a:bodyPr/>
          <a:lstStyle/>
          <a:p>
            <a:r>
              <a:rPr lang="en-US" dirty="0" smtClean="0"/>
              <a:t>After exploring the neighborhoods future steps exploring the neighborhoods based on housing prices using more data employing web scrapping.</a:t>
            </a:r>
          </a:p>
          <a:p>
            <a:r>
              <a:rPr lang="en-US" dirty="0" smtClean="0"/>
              <a:t>The project includes only limited number of venues further exploration can be done to get more holistic view of all the neighborhoods of the city. </a:t>
            </a:r>
          </a:p>
          <a:p>
            <a:r>
              <a:rPr lang="en-US" dirty="0" smtClean="0"/>
              <a:t>Future steps can also include  exploration based on preferred availability of jobs, based on that what neighborhood will be safe and offers ease of commute to workplace.</a:t>
            </a:r>
            <a:endParaRPr lang="en-US" dirty="0"/>
          </a:p>
        </p:txBody>
      </p:sp>
    </p:spTree>
    <p:extLst>
      <p:ext uri="{BB962C8B-B14F-4D97-AF65-F5344CB8AC3E}">
        <p14:creationId xmlns:p14="http://schemas.microsoft.com/office/powerpoint/2010/main" val="214386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382385"/>
            <a:ext cx="10178322" cy="3795720"/>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sz="8800" dirty="0" smtClean="0"/>
              <a:t>THANK YOU!</a:t>
            </a:r>
            <a:endParaRPr lang="en-US" sz="8800" dirty="0"/>
          </a:p>
        </p:txBody>
      </p:sp>
    </p:spTree>
    <p:extLst>
      <p:ext uri="{BB962C8B-B14F-4D97-AF65-F5344CB8AC3E}">
        <p14:creationId xmlns:p14="http://schemas.microsoft.com/office/powerpoint/2010/main" val="4156702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Vancouver is a multicultural city, people from around the world immigrate here to look for better opportunities, therefore search for the safest and best of neighborhood has to offer can be quite challenging.</a:t>
            </a:r>
          </a:p>
          <a:p>
            <a:r>
              <a:rPr lang="en-US" dirty="0" smtClean="0"/>
              <a:t>Objective of this project is to narrow the list to few neighborhoods in which a person can find home based on their personal choices on what the locality has to offer.</a:t>
            </a:r>
          </a:p>
          <a:p>
            <a:r>
              <a:rPr lang="en-US" dirty="0" smtClean="0"/>
              <a:t>The targeted audience for this project is mostly people who is from outside the country and students who has very little or no knowledge of the city and its neighborhoods.</a:t>
            </a:r>
          </a:p>
          <a:p>
            <a:endParaRPr lang="en-US" dirty="0" smtClean="0"/>
          </a:p>
          <a:p>
            <a:pPr marL="0" indent="0">
              <a:buNone/>
            </a:pPr>
            <a:endParaRPr lang="en-US" dirty="0"/>
          </a:p>
        </p:txBody>
      </p:sp>
    </p:spTree>
    <p:extLst>
      <p:ext uri="{BB962C8B-B14F-4D97-AF65-F5344CB8AC3E}">
        <p14:creationId xmlns:p14="http://schemas.microsoft.com/office/powerpoint/2010/main" val="3953055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First the data regarding the crime statistics of the city of Vancouver was used from the dataset available on kaggle.com, which was further used to visualize the neighborhoods based on their crime rate and severity.</a:t>
            </a:r>
          </a:p>
          <a:p>
            <a:r>
              <a:rPr lang="en-US" dirty="0" smtClean="0"/>
              <a:t>After performing the above analysis foursquare API was used to get detailed venues of the neighborhood offerings with their location coordinates.</a:t>
            </a:r>
          </a:p>
          <a:p>
            <a:endParaRPr lang="en-US" dirty="0"/>
          </a:p>
        </p:txBody>
      </p:sp>
    </p:spTree>
    <p:extLst>
      <p:ext uri="{BB962C8B-B14F-4D97-AF65-F5344CB8AC3E}">
        <p14:creationId xmlns:p14="http://schemas.microsoft.com/office/powerpoint/2010/main" val="342003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approach</a:t>
            </a:r>
            <a:endParaRPr lang="en-US" dirty="0"/>
          </a:p>
        </p:txBody>
      </p:sp>
      <p:sp>
        <p:nvSpPr>
          <p:cNvPr id="3" name="Content Placeholder 2"/>
          <p:cNvSpPr>
            <a:spLocks noGrp="1"/>
          </p:cNvSpPr>
          <p:nvPr>
            <p:ph idx="1"/>
          </p:nvPr>
        </p:nvSpPr>
        <p:spPr/>
        <p:txBody>
          <a:bodyPr/>
          <a:lstStyle/>
          <a:p>
            <a:r>
              <a:rPr lang="en-US" dirty="0" smtClean="0"/>
              <a:t>Get the list of safest neighborhoods of the city of Vancouver by analyzing the crime stat dataset from kaggle.com</a:t>
            </a:r>
          </a:p>
          <a:p>
            <a:r>
              <a:rPr lang="en-US" dirty="0" smtClean="0"/>
              <a:t>After getting the list of the desired neighborhoods sticking to those neighborhoods and further explore them leveraging foursquare API.</a:t>
            </a:r>
          </a:p>
          <a:p>
            <a:r>
              <a:rPr lang="en-US" dirty="0" smtClean="0"/>
              <a:t>Then running k-means algorithm and then clustering the different neighborhoods based on their similarity index and dissimilarity index. </a:t>
            </a:r>
          </a:p>
          <a:p>
            <a:r>
              <a:rPr lang="en-US" dirty="0" smtClean="0"/>
              <a:t>And then finally selecting the neighborhood based ones personal choice of top venues the neighborhood has to offer. </a:t>
            </a:r>
          </a:p>
          <a:p>
            <a:endParaRPr lang="en-US" dirty="0" smtClean="0"/>
          </a:p>
          <a:p>
            <a:endParaRPr lang="en-US" dirty="0"/>
          </a:p>
        </p:txBody>
      </p:sp>
    </p:spTree>
    <p:extLst>
      <p:ext uri="{BB962C8B-B14F-4D97-AF65-F5344CB8AC3E}">
        <p14:creationId xmlns:p14="http://schemas.microsoft.com/office/powerpoint/2010/main" val="332149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crimes in the city based on year and type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9" y="2454813"/>
            <a:ext cx="4952174" cy="35941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245" y="2454814"/>
            <a:ext cx="5004755" cy="3594100"/>
          </a:xfrm>
          <a:prstGeom prst="rect">
            <a:avLst/>
          </a:prstGeom>
        </p:spPr>
      </p:pic>
    </p:spTree>
    <p:extLst>
      <p:ext uri="{BB962C8B-B14F-4D97-AF65-F5344CB8AC3E}">
        <p14:creationId xmlns:p14="http://schemas.microsoft.com/office/powerpoint/2010/main" val="197588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of crime and their severity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0950" y="2623676"/>
            <a:ext cx="10179050" cy="2918748"/>
          </a:xfrm>
        </p:spPr>
      </p:pic>
    </p:spTree>
    <p:extLst>
      <p:ext uri="{BB962C8B-B14F-4D97-AF65-F5344CB8AC3E}">
        <p14:creationId xmlns:p14="http://schemas.microsoft.com/office/powerpoint/2010/main" val="96088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names based on the number of crime committed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7" y="2529149"/>
            <a:ext cx="4572347" cy="324847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840" y="2529149"/>
            <a:ext cx="4871112" cy="3248478"/>
          </a:xfrm>
          <a:prstGeom prst="rect">
            <a:avLst/>
          </a:prstGeom>
        </p:spPr>
      </p:pic>
    </p:spTree>
    <p:extLst>
      <p:ext uri="{BB962C8B-B14F-4D97-AF65-F5344CB8AC3E}">
        <p14:creationId xmlns:p14="http://schemas.microsoft.com/office/powerpoint/2010/main" val="1717568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Staying clear of neighborhoods with high crime rate and focusing on neighborhoods with low crime rate</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8794" y="2286000"/>
            <a:ext cx="7216726" cy="3594100"/>
          </a:xfrm>
        </p:spPr>
      </p:pic>
    </p:spTree>
    <p:extLst>
      <p:ext uri="{BB962C8B-B14F-4D97-AF65-F5344CB8AC3E}">
        <p14:creationId xmlns:p14="http://schemas.microsoft.com/office/powerpoint/2010/main" val="423277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Exploring the neighborhoods based on top venues within 500M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7292" y="2286000"/>
            <a:ext cx="9066366" cy="3594100"/>
          </a:xfrm>
        </p:spPr>
      </p:pic>
    </p:spTree>
    <p:extLst>
      <p:ext uri="{BB962C8B-B14F-4D97-AF65-F5344CB8AC3E}">
        <p14:creationId xmlns:p14="http://schemas.microsoft.com/office/powerpoint/2010/main" val="129817485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80</TotalTime>
  <Words>463</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Impact</vt:lpstr>
      <vt:lpstr>Badge</vt:lpstr>
      <vt:lpstr>Search for the safest neighborhoods in Vancouver leveraging foursquare API</vt:lpstr>
      <vt:lpstr>OBJECTIVE</vt:lpstr>
      <vt:lpstr>data</vt:lpstr>
      <vt:lpstr>Project approach</vt:lpstr>
      <vt:lpstr>Visualization of crimes in the city based on year and type</vt:lpstr>
      <vt:lpstr>Exploratory data analysis of crime and their severity</vt:lpstr>
      <vt:lpstr>City names based on the number of crime committed </vt:lpstr>
      <vt:lpstr>Staying clear of neighborhoods with high crime rate and focusing on neighborhoods with low crime rate</vt:lpstr>
      <vt:lpstr>Exploring the neighborhoods based on top venues within 500M</vt:lpstr>
      <vt:lpstr>Results of k-means clustering</vt:lpstr>
      <vt:lpstr>Future steps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for the safest neighborhoods in Vancouver leveraging foursquare API</dc:title>
  <dc:creator>mrigank kumar</dc:creator>
  <cp:lastModifiedBy>mrigank kumar</cp:lastModifiedBy>
  <cp:revision>7</cp:revision>
  <dcterms:created xsi:type="dcterms:W3CDTF">2021-02-01T06:02:43Z</dcterms:created>
  <dcterms:modified xsi:type="dcterms:W3CDTF">2021-02-01T07:23:23Z</dcterms:modified>
</cp:coreProperties>
</file>