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ink/ink9.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13"/>
  </p:notesMasterIdLst>
  <p:sldIdLst>
    <p:sldId id="256" r:id="rId2"/>
    <p:sldId id="259" r:id="rId3"/>
    <p:sldId id="260" r:id="rId4"/>
    <p:sldId id="261" r:id="rId5"/>
    <p:sldId id="282" r:id="rId6"/>
    <p:sldId id="283" r:id="rId7"/>
    <p:sldId id="284" r:id="rId8"/>
    <p:sldId id="263" r:id="rId9"/>
    <p:sldId id="264" r:id="rId10"/>
    <p:sldId id="285"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B187C-5730-4594-A5FD-221E1530542F}" v="77" dt="2019-05-17T13:28:19.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6357" autoAdjust="0"/>
  </p:normalViewPr>
  <p:slideViewPr>
    <p:cSldViewPr snapToGrid="0">
      <p:cViewPr varScale="1">
        <p:scale>
          <a:sx n="58" d="100"/>
          <a:sy n="58" d="100"/>
        </p:scale>
        <p:origin x="900"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gpluh, Yoofisaca" userId="b74f1a4b-838a-49be-afc0-e0fc70e0d3bd" providerId="ADAL" clId="{FF28D93A-5B71-4548-8FE9-20E9C82B4B6E}"/>
    <pc:docChg chg="undo custSel addSld delSld modSld">
      <pc:chgData name="Nongpluh, Yoofisaca" userId="b74f1a4b-838a-49be-afc0-e0fc70e0d3bd" providerId="ADAL" clId="{FF28D93A-5B71-4548-8FE9-20E9C82B4B6E}" dt="2019-05-17T13:28:38.021" v="1122" actId="20577"/>
      <pc:docMkLst>
        <pc:docMk/>
      </pc:docMkLst>
      <pc:sldChg chg="modSp">
        <pc:chgData name="Nongpluh, Yoofisaca" userId="b74f1a4b-838a-49be-afc0-e0fc70e0d3bd" providerId="ADAL" clId="{FF28D93A-5B71-4548-8FE9-20E9C82B4B6E}" dt="2019-05-17T12:27:03.218" v="11" actId="1076"/>
        <pc:sldMkLst>
          <pc:docMk/>
          <pc:sldMk cId="1193066397" sldId="256"/>
        </pc:sldMkLst>
        <pc:spChg chg="mod">
          <ac:chgData name="Nongpluh, Yoofisaca" userId="b74f1a4b-838a-49be-afc0-e0fc70e0d3bd" providerId="ADAL" clId="{FF28D93A-5B71-4548-8FE9-20E9C82B4B6E}" dt="2019-05-17T12:27:00.781" v="10" actId="1076"/>
          <ac:spMkLst>
            <pc:docMk/>
            <pc:sldMk cId="1193066397" sldId="256"/>
            <ac:spMk id="2" creationId="{00000000-0000-0000-0000-000000000000}"/>
          </ac:spMkLst>
        </pc:spChg>
        <pc:spChg chg="mod">
          <ac:chgData name="Nongpluh, Yoofisaca" userId="b74f1a4b-838a-49be-afc0-e0fc70e0d3bd" providerId="ADAL" clId="{FF28D93A-5B71-4548-8FE9-20E9C82B4B6E}" dt="2019-05-17T12:27:03.218" v="11" actId="1076"/>
          <ac:spMkLst>
            <pc:docMk/>
            <pc:sldMk cId="1193066397" sldId="256"/>
            <ac:spMk id="3" creationId="{00000000-0000-0000-0000-000000000000}"/>
          </ac:spMkLst>
        </pc:spChg>
      </pc:sldChg>
      <pc:sldChg chg="addSp delSp modSp">
        <pc:chgData name="Nongpluh, Yoofisaca" userId="b74f1a4b-838a-49be-afc0-e0fc70e0d3bd" providerId="ADAL" clId="{FF28D93A-5B71-4548-8FE9-20E9C82B4B6E}" dt="2019-05-17T12:33:56.300" v="139" actId="403"/>
        <pc:sldMkLst>
          <pc:docMk/>
          <pc:sldMk cId="2151354403" sldId="259"/>
        </pc:sldMkLst>
        <pc:spChg chg="mod">
          <ac:chgData name="Nongpluh, Yoofisaca" userId="b74f1a4b-838a-49be-afc0-e0fc70e0d3bd" providerId="ADAL" clId="{FF28D93A-5B71-4548-8FE9-20E9C82B4B6E}" dt="2019-05-17T12:27:53.318" v="23" actId="6549"/>
          <ac:spMkLst>
            <pc:docMk/>
            <pc:sldMk cId="2151354403" sldId="259"/>
            <ac:spMk id="2" creationId="{00000000-0000-0000-0000-000000000000}"/>
          </ac:spMkLst>
        </pc:spChg>
        <pc:spChg chg="del mod">
          <ac:chgData name="Nongpluh, Yoofisaca" userId="b74f1a4b-838a-49be-afc0-e0fc70e0d3bd" providerId="ADAL" clId="{FF28D93A-5B71-4548-8FE9-20E9C82B4B6E}" dt="2019-05-17T12:28:34.903" v="24" actId="478"/>
          <ac:spMkLst>
            <pc:docMk/>
            <pc:sldMk cId="2151354403" sldId="259"/>
            <ac:spMk id="3" creationId="{00000000-0000-0000-0000-000000000000}"/>
          </ac:spMkLst>
        </pc:spChg>
        <pc:spChg chg="add del mod">
          <ac:chgData name="Nongpluh, Yoofisaca" userId="b74f1a4b-838a-49be-afc0-e0fc70e0d3bd" providerId="ADAL" clId="{FF28D93A-5B71-4548-8FE9-20E9C82B4B6E}" dt="2019-05-17T12:28:37.910" v="25" actId="478"/>
          <ac:spMkLst>
            <pc:docMk/>
            <pc:sldMk cId="2151354403" sldId="259"/>
            <ac:spMk id="5" creationId="{F572335D-5C25-4912-B4F3-5270430B8992}"/>
          </ac:spMkLst>
        </pc:spChg>
        <pc:spChg chg="add mod">
          <ac:chgData name="Nongpluh, Yoofisaca" userId="b74f1a4b-838a-49be-afc0-e0fc70e0d3bd" providerId="ADAL" clId="{FF28D93A-5B71-4548-8FE9-20E9C82B4B6E}" dt="2019-05-17T12:33:56.300" v="139" actId="403"/>
          <ac:spMkLst>
            <pc:docMk/>
            <pc:sldMk cId="2151354403" sldId="259"/>
            <ac:spMk id="6" creationId="{0D07D1CB-101E-41EA-BB54-3616CBB55E32}"/>
          </ac:spMkLst>
        </pc:spChg>
      </pc:sldChg>
      <pc:sldChg chg="addSp delSp modSp">
        <pc:chgData name="Nongpluh, Yoofisaca" userId="b74f1a4b-838a-49be-afc0-e0fc70e0d3bd" providerId="ADAL" clId="{FF28D93A-5B71-4548-8FE9-20E9C82B4B6E}" dt="2019-05-17T12:50:06.538" v="530" actId="404"/>
        <pc:sldMkLst>
          <pc:docMk/>
          <pc:sldMk cId="3955249393" sldId="260"/>
        </pc:sldMkLst>
        <pc:spChg chg="del">
          <ac:chgData name="Nongpluh, Yoofisaca" userId="b74f1a4b-838a-49be-afc0-e0fc70e0d3bd" providerId="ADAL" clId="{FF28D93A-5B71-4548-8FE9-20E9C82B4B6E}" dt="2019-05-17T12:34:04.413" v="140" actId="478"/>
          <ac:spMkLst>
            <pc:docMk/>
            <pc:sldMk cId="3955249393" sldId="260"/>
            <ac:spMk id="2" creationId="{32D5342A-7948-4F92-AD34-DE6FF9E452D9}"/>
          </ac:spMkLst>
        </pc:spChg>
        <pc:spChg chg="del">
          <ac:chgData name="Nongpluh, Yoofisaca" userId="b74f1a4b-838a-49be-afc0-e0fc70e0d3bd" providerId="ADAL" clId="{FF28D93A-5B71-4548-8FE9-20E9C82B4B6E}" dt="2019-05-17T12:34:04.413" v="140" actId="478"/>
          <ac:spMkLst>
            <pc:docMk/>
            <pc:sldMk cId="3955249393" sldId="260"/>
            <ac:spMk id="3" creationId="{D8F2F740-B712-43EE-BD45-E9DC2F77D598}"/>
          </ac:spMkLst>
        </pc:spChg>
        <pc:spChg chg="add del mod">
          <ac:chgData name="Nongpluh, Yoofisaca" userId="b74f1a4b-838a-49be-afc0-e0fc70e0d3bd" providerId="ADAL" clId="{FF28D93A-5B71-4548-8FE9-20E9C82B4B6E}" dt="2019-05-17T12:34:07.803" v="141" actId="478"/>
          <ac:spMkLst>
            <pc:docMk/>
            <pc:sldMk cId="3955249393" sldId="260"/>
            <ac:spMk id="6" creationId="{BA351AA8-3A27-47E2-ACFE-6E00E90FD8C8}"/>
          </ac:spMkLst>
        </pc:spChg>
        <pc:spChg chg="add del mod">
          <ac:chgData name="Nongpluh, Yoofisaca" userId="b74f1a4b-838a-49be-afc0-e0fc70e0d3bd" providerId="ADAL" clId="{FF28D93A-5B71-4548-8FE9-20E9C82B4B6E}" dt="2019-05-17T12:34:09.802" v="142" actId="478"/>
          <ac:spMkLst>
            <pc:docMk/>
            <pc:sldMk cId="3955249393" sldId="260"/>
            <ac:spMk id="8" creationId="{7C4227B4-BB07-4C29-805E-E8FEF4A1AEC8}"/>
          </ac:spMkLst>
        </pc:spChg>
        <pc:spChg chg="add mod">
          <ac:chgData name="Nongpluh, Yoofisaca" userId="b74f1a4b-838a-49be-afc0-e0fc70e0d3bd" providerId="ADAL" clId="{FF28D93A-5B71-4548-8FE9-20E9C82B4B6E}" dt="2019-05-17T12:43:35.723" v="318" actId="1076"/>
          <ac:spMkLst>
            <pc:docMk/>
            <pc:sldMk cId="3955249393" sldId="260"/>
            <ac:spMk id="9" creationId="{2CAA143B-4F35-44DB-A9A2-A3803B1A973A}"/>
          </ac:spMkLst>
        </pc:spChg>
        <pc:spChg chg="add mod">
          <ac:chgData name="Nongpluh, Yoofisaca" userId="b74f1a4b-838a-49be-afc0-e0fc70e0d3bd" providerId="ADAL" clId="{FF28D93A-5B71-4548-8FE9-20E9C82B4B6E}" dt="2019-05-17T12:50:06.538" v="530" actId="404"/>
          <ac:spMkLst>
            <pc:docMk/>
            <pc:sldMk cId="3955249393" sldId="260"/>
            <ac:spMk id="10" creationId="{78F26FD1-F29E-4496-B9A6-627866861135}"/>
          </ac:spMkLst>
        </pc:spChg>
        <pc:picChg chg="del">
          <ac:chgData name="Nongpluh, Yoofisaca" userId="b74f1a4b-838a-49be-afc0-e0fc70e0d3bd" providerId="ADAL" clId="{FF28D93A-5B71-4548-8FE9-20E9C82B4B6E}" dt="2019-05-17T12:34:04.413" v="140" actId="478"/>
          <ac:picMkLst>
            <pc:docMk/>
            <pc:sldMk cId="3955249393" sldId="260"/>
            <ac:picMk id="4" creationId="{0B0E62CA-34F1-41D7-9403-39F3460EA827}"/>
          </ac:picMkLst>
        </pc:picChg>
      </pc:sldChg>
      <pc:sldChg chg="addSp delSp modSp">
        <pc:chgData name="Nongpluh, Yoofisaca" userId="b74f1a4b-838a-49be-afc0-e0fc70e0d3bd" providerId="ADAL" clId="{FF28D93A-5B71-4548-8FE9-20E9C82B4B6E}" dt="2019-05-17T12:54:25.259" v="600" actId="20577"/>
        <pc:sldMkLst>
          <pc:docMk/>
          <pc:sldMk cId="2896161987" sldId="261"/>
        </pc:sldMkLst>
        <pc:spChg chg="add mod">
          <ac:chgData name="Nongpluh, Yoofisaca" userId="b74f1a4b-838a-49be-afc0-e0fc70e0d3bd" providerId="ADAL" clId="{FF28D93A-5B71-4548-8FE9-20E9C82B4B6E}" dt="2019-05-17T12:53:34.109" v="585" actId="207"/>
          <ac:spMkLst>
            <pc:docMk/>
            <pc:sldMk cId="2896161987" sldId="261"/>
            <ac:spMk id="2" creationId="{01C870BE-4B65-44B3-A5AB-F52CAE034606}"/>
          </ac:spMkLst>
        </pc:spChg>
        <pc:spChg chg="add del mod">
          <ac:chgData name="Nongpluh, Yoofisaca" userId="b74f1a4b-838a-49be-afc0-e0fc70e0d3bd" providerId="ADAL" clId="{FF28D93A-5B71-4548-8FE9-20E9C82B4B6E}" dt="2019-05-17T12:43:28.455" v="316" actId="478"/>
          <ac:spMkLst>
            <pc:docMk/>
            <pc:sldMk cId="2896161987" sldId="261"/>
            <ac:spMk id="4" creationId="{79CCE0D0-0D58-4939-B274-E89A8062746D}"/>
          </ac:spMkLst>
        </pc:spChg>
        <pc:spChg chg="add del mod">
          <ac:chgData name="Nongpluh, Yoofisaca" userId="b74f1a4b-838a-49be-afc0-e0fc70e0d3bd" providerId="ADAL" clId="{FF28D93A-5B71-4548-8FE9-20E9C82B4B6E}" dt="2019-05-17T12:43:30.652" v="317" actId="478"/>
          <ac:spMkLst>
            <pc:docMk/>
            <pc:sldMk cId="2896161987" sldId="261"/>
            <ac:spMk id="6" creationId="{2FCC198D-887A-49F8-B9DE-E9395188708D}"/>
          </ac:spMkLst>
        </pc:spChg>
        <pc:spChg chg="del">
          <ac:chgData name="Nongpluh, Yoofisaca" userId="b74f1a4b-838a-49be-afc0-e0fc70e0d3bd" providerId="ADAL" clId="{FF28D93A-5B71-4548-8FE9-20E9C82B4B6E}" dt="2019-05-17T12:43:25.291" v="315" actId="478"/>
          <ac:spMkLst>
            <pc:docMk/>
            <pc:sldMk cId="2896161987" sldId="261"/>
            <ac:spMk id="9" creationId="{F513E624-B3E5-4B2E-940C-FC17416DE6ED}"/>
          </ac:spMkLst>
        </pc:spChg>
        <pc:spChg chg="del mod">
          <ac:chgData name="Nongpluh, Yoofisaca" userId="b74f1a4b-838a-49be-afc0-e0fc70e0d3bd" providerId="ADAL" clId="{FF28D93A-5B71-4548-8FE9-20E9C82B4B6E}" dt="2019-05-17T12:43:25.291" v="315" actId="478"/>
          <ac:spMkLst>
            <pc:docMk/>
            <pc:sldMk cId="2896161987" sldId="261"/>
            <ac:spMk id="10" creationId="{42F3A4FC-0E29-45ED-949F-79699826B1D6}"/>
          </ac:spMkLst>
        </pc:spChg>
        <pc:spChg chg="del">
          <ac:chgData name="Nongpluh, Yoofisaca" userId="b74f1a4b-838a-49be-afc0-e0fc70e0d3bd" providerId="ADAL" clId="{FF28D93A-5B71-4548-8FE9-20E9C82B4B6E}" dt="2019-05-17T12:43:25.291" v="315" actId="478"/>
          <ac:spMkLst>
            <pc:docMk/>
            <pc:sldMk cId="2896161987" sldId="261"/>
            <ac:spMk id="12" creationId="{251E58E8-1747-41F4-BB61-33D2B3885E4A}"/>
          </ac:spMkLst>
        </pc:spChg>
        <pc:spChg chg="del">
          <ac:chgData name="Nongpluh, Yoofisaca" userId="b74f1a4b-838a-49be-afc0-e0fc70e0d3bd" providerId="ADAL" clId="{FF28D93A-5B71-4548-8FE9-20E9C82B4B6E}" dt="2019-05-17T12:43:25.291" v="315" actId="478"/>
          <ac:spMkLst>
            <pc:docMk/>
            <pc:sldMk cId="2896161987" sldId="261"/>
            <ac:spMk id="13" creationId="{F4DB6D73-C98C-46C1-8DF7-B1BBCBEEC9D3}"/>
          </ac:spMkLst>
        </pc:spChg>
        <pc:spChg chg="del">
          <ac:chgData name="Nongpluh, Yoofisaca" userId="b74f1a4b-838a-49be-afc0-e0fc70e0d3bd" providerId="ADAL" clId="{FF28D93A-5B71-4548-8FE9-20E9C82B4B6E}" dt="2019-05-17T12:43:25.291" v="315" actId="478"/>
          <ac:spMkLst>
            <pc:docMk/>
            <pc:sldMk cId="2896161987" sldId="261"/>
            <ac:spMk id="14" creationId="{0567CE62-2D93-4DB6-8F0E-E5E36E71E04C}"/>
          </ac:spMkLst>
        </pc:spChg>
        <pc:spChg chg="add mod">
          <ac:chgData name="Nongpluh, Yoofisaca" userId="b74f1a4b-838a-49be-afc0-e0fc70e0d3bd" providerId="ADAL" clId="{FF28D93A-5B71-4548-8FE9-20E9C82B4B6E}" dt="2019-05-17T12:54:25.259" v="600" actId="20577"/>
          <ac:spMkLst>
            <pc:docMk/>
            <pc:sldMk cId="2896161987" sldId="261"/>
            <ac:spMk id="17" creationId="{147B52ED-B72C-459C-AACB-0FAC585C911E}"/>
          </ac:spMkLst>
        </pc:spChg>
        <pc:picChg chg="del">
          <ac:chgData name="Nongpluh, Yoofisaca" userId="b74f1a4b-838a-49be-afc0-e0fc70e0d3bd" providerId="ADAL" clId="{FF28D93A-5B71-4548-8FE9-20E9C82B4B6E}" dt="2019-05-17T12:43:25.291" v="315" actId="478"/>
          <ac:picMkLst>
            <pc:docMk/>
            <pc:sldMk cId="2896161987" sldId="261"/>
            <ac:picMk id="15" creationId="{C83767A0-83B6-47DC-8A6A-10DE864BC813}"/>
          </ac:picMkLst>
        </pc:picChg>
        <pc:picChg chg="del">
          <ac:chgData name="Nongpluh, Yoofisaca" userId="b74f1a4b-838a-49be-afc0-e0fc70e0d3bd" providerId="ADAL" clId="{FF28D93A-5B71-4548-8FE9-20E9C82B4B6E}" dt="2019-05-17T12:43:25.291" v="315" actId="478"/>
          <ac:picMkLst>
            <pc:docMk/>
            <pc:sldMk cId="2896161987" sldId="261"/>
            <ac:picMk id="16" creationId="{62F755CA-E175-4EC6-A23F-045768B45899}"/>
          </ac:picMkLst>
        </pc:picChg>
      </pc:sldChg>
      <pc:sldChg chg="addSp delSp modSp">
        <pc:chgData name="Nongpluh, Yoofisaca" userId="b74f1a4b-838a-49be-afc0-e0fc70e0d3bd" providerId="ADAL" clId="{FF28D93A-5B71-4548-8FE9-20E9C82B4B6E}" dt="2019-05-17T12:58:26.402" v="681" actId="1076"/>
        <pc:sldMkLst>
          <pc:docMk/>
          <pc:sldMk cId="1198368637" sldId="263"/>
        </pc:sldMkLst>
        <pc:spChg chg="add del mod">
          <ac:chgData name="Nongpluh, Yoofisaca" userId="b74f1a4b-838a-49be-afc0-e0fc70e0d3bd" providerId="ADAL" clId="{FF28D93A-5B71-4548-8FE9-20E9C82B4B6E}" dt="2019-05-17T12:53:47.750" v="588" actId="478"/>
          <ac:spMkLst>
            <pc:docMk/>
            <pc:sldMk cId="1198368637" sldId="263"/>
            <ac:spMk id="3" creationId="{C359395E-2453-4D77-9561-57256B5DCE19}"/>
          </ac:spMkLst>
        </pc:spChg>
        <pc:spChg chg="add del mod">
          <ac:chgData name="Nongpluh, Yoofisaca" userId="b74f1a4b-838a-49be-afc0-e0fc70e0d3bd" providerId="ADAL" clId="{FF28D93A-5B71-4548-8FE9-20E9C82B4B6E}" dt="2019-05-17T12:53:47.750" v="588" actId="478"/>
          <ac:spMkLst>
            <pc:docMk/>
            <pc:sldMk cId="1198368637" sldId="263"/>
            <ac:spMk id="5" creationId="{46B030D4-6E9B-4FC5-BAF3-71222AA6DAC4}"/>
          </ac:spMkLst>
        </pc:spChg>
        <pc:spChg chg="add mod">
          <ac:chgData name="Nongpluh, Yoofisaca" userId="b74f1a4b-838a-49be-afc0-e0fc70e0d3bd" providerId="ADAL" clId="{FF28D93A-5B71-4548-8FE9-20E9C82B4B6E}" dt="2019-05-17T12:58:26.402" v="681" actId="1076"/>
          <ac:spMkLst>
            <pc:docMk/>
            <pc:sldMk cId="1198368637" sldId="263"/>
            <ac:spMk id="9" creationId="{1B2946B1-AF45-4A36-BB9C-531ADE15E2EC}"/>
          </ac:spMkLst>
        </pc:spChg>
        <pc:spChg chg="add mod">
          <ac:chgData name="Nongpluh, Yoofisaca" userId="b74f1a4b-838a-49be-afc0-e0fc70e0d3bd" providerId="ADAL" clId="{FF28D93A-5B71-4548-8FE9-20E9C82B4B6E}" dt="2019-05-17T12:58:22.568" v="680" actId="1076"/>
          <ac:spMkLst>
            <pc:docMk/>
            <pc:sldMk cId="1198368637" sldId="263"/>
            <ac:spMk id="11" creationId="{9DE86456-1252-46CD-9BCB-93E66B95A167}"/>
          </ac:spMkLst>
        </pc:spChg>
        <pc:spChg chg="del">
          <ac:chgData name="Nongpluh, Yoofisaca" userId="b74f1a4b-838a-49be-afc0-e0fc70e0d3bd" providerId="ADAL" clId="{FF28D93A-5B71-4548-8FE9-20E9C82B4B6E}" dt="2019-05-17T12:53:44.337" v="587" actId="478"/>
          <ac:spMkLst>
            <pc:docMk/>
            <pc:sldMk cId="1198368637" sldId="263"/>
            <ac:spMk id="12" creationId="{AB380A99-879E-48D8-8291-3003C0146585}"/>
          </ac:spMkLst>
        </pc:spChg>
        <pc:spChg chg="del">
          <ac:chgData name="Nongpluh, Yoofisaca" userId="b74f1a4b-838a-49be-afc0-e0fc70e0d3bd" providerId="ADAL" clId="{FF28D93A-5B71-4548-8FE9-20E9C82B4B6E}" dt="2019-05-17T12:53:44.337" v="587" actId="478"/>
          <ac:spMkLst>
            <pc:docMk/>
            <pc:sldMk cId="1198368637" sldId="263"/>
            <ac:spMk id="13" creationId="{7B8C5EED-1146-4AFF-865A-880063E28DE1}"/>
          </ac:spMkLst>
        </pc:spChg>
        <pc:picChg chg="del">
          <ac:chgData name="Nongpluh, Yoofisaca" userId="b74f1a4b-838a-49be-afc0-e0fc70e0d3bd" providerId="ADAL" clId="{FF28D93A-5B71-4548-8FE9-20E9C82B4B6E}" dt="2019-05-17T12:53:44.337" v="587" actId="478"/>
          <ac:picMkLst>
            <pc:docMk/>
            <pc:sldMk cId="1198368637" sldId="263"/>
            <ac:picMk id="10" creationId="{68134614-95DC-4CAD-ABB1-69E736198AA5}"/>
          </ac:picMkLst>
        </pc:picChg>
      </pc:sldChg>
      <pc:sldChg chg="addSp delSp modSp">
        <pc:chgData name="Nongpluh, Yoofisaca" userId="b74f1a4b-838a-49be-afc0-e0fc70e0d3bd" providerId="ADAL" clId="{FF28D93A-5B71-4548-8FE9-20E9C82B4B6E}" dt="2019-05-17T13:26:46.242" v="1082" actId="6549"/>
        <pc:sldMkLst>
          <pc:docMk/>
          <pc:sldMk cId="899493044" sldId="264"/>
        </pc:sldMkLst>
        <pc:spChg chg="add del mod">
          <ac:chgData name="Nongpluh, Yoofisaca" userId="b74f1a4b-838a-49be-afc0-e0fc70e0d3bd" providerId="ADAL" clId="{FF28D93A-5B71-4548-8FE9-20E9C82B4B6E}" dt="2019-05-17T12:58:43.162" v="685" actId="478"/>
          <ac:spMkLst>
            <pc:docMk/>
            <pc:sldMk cId="899493044" sldId="264"/>
            <ac:spMk id="3" creationId="{1F32D328-4249-4175-AAC1-BBE69B96DC6F}"/>
          </ac:spMkLst>
        </pc:spChg>
        <pc:spChg chg="add del mod">
          <ac:chgData name="Nongpluh, Yoofisaca" userId="b74f1a4b-838a-49be-afc0-e0fc70e0d3bd" providerId="ADAL" clId="{FF28D93A-5B71-4548-8FE9-20E9C82B4B6E}" dt="2019-05-17T12:58:41.359" v="684" actId="478"/>
          <ac:spMkLst>
            <pc:docMk/>
            <pc:sldMk cId="899493044" sldId="264"/>
            <ac:spMk id="5" creationId="{D2F3D2AA-7282-4077-BD9C-3C846B0F06C9}"/>
          </ac:spMkLst>
        </pc:spChg>
        <pc:spChg chg="add mod">
          <ac:chgData name="Nongpluh, Yoofisaca" userId="b74f1a4b-838a-49be-afc0-e0fc70e0d3bd" providerId="ADAL" clId="{FF28D93A-5B71-4548-8FE9-20E9C82B4B6E}" dt="2019-05-17T13:26:46.242" v="1082" actId="6549"/>
          <ac:spMkLst>
            <pc:docMk/>
            <pc:sldMk cId="899493044" sldId="264"/>
            <ac:spMk id="7" creationId="{51DC78A5-3679-49A3-B3CF-353BF45A5F28}"/>
          </ac:spMkLst>
        </pc:spChg>
        <pc:spChg chg="add mod">
          <ac:chgData name="Nongpluh, Yoofisaca" userId="b74f1a4b-838a-49be-afc0-e0fc70e0d3bd" providerId="ADAL" clId="{FF28D93A-5B71-4548-8FE9-20E9C82B4B6E}" dt="2019-05-17T13:04:27.326" v="750" actId="404"/>
          <ac:spMkLst>
            <pc:docMk/>
            <pc:sldMk cId="899493044" sldId="264"/>
            <ac:spMk id="9" creationId="{5A90A8DF-7628-4A35-A19D-67C8C64B6C30}"/>
          </ac:spMkLst>
        </pc:spChg>
        <pc:spChg chg="add mod">
          <ac:chgData name="Nongpluh, Yoofisaca" userId="b74f1a4b-838a-49be-afc0-e0fc70e0d3bd" providerId="ADAL" clId="{FF28D93A-5B71-4548-8FE9-20E9C82B4B6E}" dt="2019-05-17T12:59:34.892" v="693" actId="6549"/>
          <ac:spMkLst>
            <pc:docMk/>
            <pc:sldMk cId="899493044" sldId="264"/>
            <ac:spMk id="10" creationId="{306731CA-1F5F-4DBC-8496-D19D0F7528F3}"/>
          </ac:spMkLst>
        </pc:spChg>
        <pc:spChg chg="del">
          <ac:chgData name="Nongpluh, Yoofisaca" userId="b74f1a4b-838a-49be-afc0-e0fc70e0d3bd" providerId="ADAL" clId="{FF28D93A-5B71-4548-8FE9-20E9C82B4B6E}" dt="2019-05-17T12:58:32.390" v="682" actId="478"/>
          <ac:spMkLst>
            <pc:docMk/>
            <pc:sldMk cId="899493044" sldId="264"/>
            <ac:spMk id="17" creationId="{05CF7F85-7C8E-4B49-8A1A-B29F9B8CB57E}"/>
          </ac:spMkLst>
        </pc:spChg>
        <pc:spChg chg="del">
          <ac:chgData name="Nongpluh, Yoofisaca" userId="b74f1a4b-838a-49be-afc0-e0fc70e0d3bd" providerId="ADAL" clId="{FF28D93A-5B71-4548-8FE9-20E9C82B4B6E}" dt="2019-05-17T12:58:32.390" v="682" actId="478"/>
          <ac:spMkLst>
            <pc:docMk/>
            <pc:sldMk cId="899493044" sldId="264"/>
            <ac:spMk id="18" creationId="{F3320086-9C30-4570-B98F-4646DEEBEB2D}"/>
          </ac:spMkLst>
        </pc:spChg>
        <pc:picChg chg="add mod modCrop">
          <ac:chgData name="Nongpluh, Yoofisaca" userId="b74f1a4b-838a-49be-afc0-e0fc70e0d3bd" providerId="ADAL" clId="{FF28D93A-5B71-4548-8FE9-20E9C82B4B6E}" dt="2019-05-17T13:05:23.786" v="784" actId="1076"/>
          <ac:picMkLst>
            <pc:docMk/>
            <pc:sldMk cId="899493044" sldId="264"/>
            <ac:picMk id="6" creationId="{36F80595-0877-4A61-B349-6EEC68139438}"/>
          </ac:picMkLst>
        </pc:picChg>
        <pc:picChg chg="del">
          <ac:chgData name="Nongpluh, Yoofisaca" userId="b74f1a4b-838a-49be-afc0-e0fc70e0d3bd" providerId="ADAL" clId="{FF28D93A-5B71-4548-8FE9-20E9C82B4B6E}" dt="2019-05-17T12:58:32.390" v="682" actId="478"/>
          <ac:picMkLst>
            <pc:docMk/>
            <pc:sldMk cId="899493044" sldId="264"/>
            <ac:picMk id="20" creationId="{594DBE8C-B3FD-4BAE-95B6-83C36CB50634}"/>
          </ac:picMkLst>
        </pc:picChg>
      </pc:sldChg>
      <pc:sldChg chg="addSp delSp modSp del">
        <pc:chgData name="Nongpluh, Yoofisaca" userId="b74f1a4b-838a-49be-afc0-e0fc70e0d3bd" providerId="ADAL" clId="{FF28D93A-5B71-4548-8FE9-20E9C82B4B6E}" dt="2019-05-17T13:06:44.115" v="790" actId="2696"/>
        <pc:sldMkLst>
          <pc:docMk/>
          <pc:sldMk cId="993514262" sldId="265"/>
        </pc:sldMkLst>
        <pc:spChg chg="add del mod">
          <ac:chgData name="Nongpluh, Yoofisaca" userId="b74f1a4b-838a-49be-afc0-e0fc70e0d3bd" providerId="ADAL" clId="{FF28D93A-5B71-4548-8FE9-20E9C82B4B6E}" dt="2019-05-17T13:05:37.139" v="787" actId="478"/>
          <ac:spMkLst>
            <pc:docMk/>
            <pc:sldMk cId="993514262" sldId="265"/>
            <ac:spMk id="3" creationId="{67ED827D-6B58-4075-9D03-31D529453E2E}"/>
          </ac:spMkLst>
        </pc:spChg>
        <pc:spChg chg="add del mod">
          <ac:chgData name="Nongpluh, Yoofisaca" userId="b74f1a4b-838a-49be-afc0-e0fc70e0d3bd" providerId="ADAL" clId="{FF28D93A-5B71-4548-8FE9-20E9C82B4B6E}" dt="2019-05-17T13:05:37.139" v="787" actId="478"/>
          <ac:spMkLst>
            <pc:docMk/>
            <pc:sldMk cId="993514262" sldId="265"/>
            <ac:spMk id="5" creationId="{5A060499-7863-450D-95BE-239373332910}"/>
          </ac:spMkLst>
        </pc:spChg>
        <pc:spChg chg="del">
          <ac:chgData name="Nongpluh, Yoofisaca" userId="b74f1a4b-838a-49be-afc0-e0fc70e0d3bd" providerId="ADAL" clId="{FF28D93A-5B71-4548-8FE9-20E9C82B4B6E}" dt="2019-05-17T13:05:32.302" v="786" actId="478"/>
          <ac:spMkLst>
            <pc:docMk/>
            <pc:sldMk cId="993514262" sldId="265"/>
            <ac:spMk id="7" creationId="{5AD46920-3964-41E6-80FC-F9F6A4ED49DD}"/>
          </ac:spMkLst>
        </pc:spChg>
        <pc:spChg chg="del">
          <ac:chgData name="Nongpluh, Yoofisaca" userId="b74f1a4b-838a-49be-afc0-e0fc70e0d3bd" providerId="ADAL" clId="{FF28D93A-5B71-4548-8FE9-20E9C82B4B6E}" dt="2019-05-17T13:05:32.302" v="786" actId="478"/>
          <ac:spMkLst>
            <pc:docMk/>
            <pc:sldMk cId="993514262" sldId="265"/>
            <ac:spMk id="16" creationId="{F47DBCAD-CC2B-4183-96B8-E7EBC51B023B}"/>
          </ac:spMkLst>
        </pc:spChg>
        <pc:spChg chg="del">
          <ac:chgData name="Nongpluh, Yoofisaca" userId="b74f1a4b-838a-49be-afc0-e0fc70e0d3bd" providerId="ADAL" clId="{FF28D93A-5B71-4548-8FE9-20E9C82B4B6E}" dt="2019-05-17T13:05:32.302" v="786" actId="478"/>
          <ac:spMkLst>
            <pc:docMk/>
            <pc:sldMk cId="993514262" sldId="265"/>
            <ac:spMk id="17" creationId="{E2F16EE7-82BF-4A87-83EC-20E5F653AB51}"/>
          </ac:spMkLst>
        </pc:spChg>
        <pc:picChg chg="del">
          <ac:chgData name="Nongpluh, Yoofisaca" userId="b74f1a4b-838a-49be-afc0-e0fc70e0d3bd" providerId="ADAL" clId="{FF28D93A-5B71-4548-8FE9-20E9C82B4B6E}" dt="2019-05-17T13:05:32.302" v="786" actId="478"/>
          <ac:picMkLst>
            <pc:docMk/>
            <pc:sldMk cId="993514262" sldId="265"/>
            <ac:picMk id="6" creationId="{E9BE2855-02B7-4D31-8897-2FE726B3918A}"/>
          </ac:picMkLst>
        </pc:picChg>
      </pc:sldChg>
      <pc:sldChg chg="del">
        <pc:chgData name="Nongpluh, Yoofisaca" userId="b74f1a4b-838a-49be-afc0-e0fc70e0d3bd" providerId="ADAL" clId="{FF28D93A-5B71-4548-8FE9-20E9C82B4B6E}" dt="2019-05-17T13:06:49.940" v="792" actId="2696"/>
        <pc:sldMkLst>
          <pc:docMk/>
          <pc:sldMk cId="1326596697" sldId="266"/>
        </pc:sldMkLst>
      </pc:sldChg>
      <pc:sldChg chg="del">
        <pc:chgData name="Nongpluh, Yoofisaca" userId="b74f1a4b-838a-49be-afc0-e0fc70e0d3bd" providerId="ADAL" clId="{FF28D93A-5B71-4548-8FE9-20E9C82B4B6E}" dt="2019-05-17T13:06:49.924" v="791" actId="2696"/>
        <pc:sldMkLst>
          <pc:docMk/>
          <pc:sldMk cId="2111127497" sldId="267"/>
        </pc:sldMkLst>
      </pc:sldChg>
      <pc:sldChg chg="del">
        <pc:chgData name="Nongpluh, Yoofisaca" userId="b74f1a4b-838a-49be-afc0-e0fc70e0d3bd" providerId="ADAL" clId="{FF28D93A-5B71-4548-8FE9-20E9C82B4B6E}" dt="2019-05-17T13:06:44.115" v="788" actId="2696"/>
        <pc:sldMkLst>
          <pc:docMk/>
          <pc:sldMk cId="4123093296" sldId="268"/>
        </pc:sldMkLst>
      </pc:sldChg>
      <pc:sldChg chg="del">
        <pc:chgData name="Nongpluh, Yoofisaca" userId="b74f1a4b-838a-49be-afc0-e0fc70e0d3bd" providerId="ADAL" clId="{FF28D93A-5B71-4548-8FE9-20E9C82B4B6E}" dt="2019-05-17T13:06:44.115" v="789" actId="2696"/>
        <pc:sldMkLst>
          <pc:docMk/>
          <pc:sldMk cId="2759419557" sldId="270"/>
        </pc:sldMkLst>
      </pc:sldChg>
      <pc:sldChg chg="addSp delSp modSp add">
        <pc:chgData name="Nongpluh, Yoofisaca" userId="b74f1a4b-838a-49be-afc0-e0fc70e0d3bd" providerId="ADAL" clId="{FF28D93A-5B71-4548-8FE9-20E9C82B4B6E}" dt="2019-05-17T13:10:48.411" v="855" actId="1076"/>
        <pc:sldMkLst>
          <pc:docMk/>
          <pc:sldMk cId="170695659" sldId="282"/>
        </pc:sldMkLst>
        <pc:spChg chg="del">
          <ac:chgData name="Nongpluh, Yoofisaca" userId="b74f1a4b-838a-49be-afc0-e0fc70e0d3bd" providerId="ADAL" clId="{FF28D93A-5B71-4548-8FE9-20E9C82B4B6E}" dt="2019-05-17T13:07:46.960" v="794" actId="478"/>
          <ac:spMkLst>
            <pc:docMk/>
            <pc:sldMk cId="170695659" sldId="282"/>
            <ac:spMk id="2" creationId="{99516FED-92DF-4360-BD65-114A3D10BC2D}"/>
          </ac:spMkLst>
        </pc:spChg>
        <pc:spChg chg="del">
          <ac:chgData name="Nongpluh, Yoofisaca" userId="b74f1a4b-838a-49be-afc0-e0fc70e0d3bd" providerId="ADAL" clId="{FF28D93A-5B71-4548-8FE9-20E9C82B4B6E}" dt="2019-05-17T13:07:46.960" v="794" actId="478"/>
          <ac:spMkLst>
            <pc:docMk/>
            <pc:sldMk cId="170695659" sldId="282"/>
            <ac:spMk id="3" creationId="{C7392613-46B8-4ECD-99F1-F6ACC8735EB2}"/>
          </ac:spMkLst>
        </pc:spChg>
        <pc:spChg chg="del">
          <ac:chgData name="Nongpluh, Yoofisaca" userId="b74f1a4b-838a-49be-afc0-e0fc70e0d3bd" providerId="ADAL" clId="{FF28D93A-5B71-4548-8FE9-20E9C82B4B6E}" dt="2019-05-17T13:07:46.960" v="794" actId="478"/>
          <ac:spMkLst>
            <pc:docMk/>
            <pc:sldMk cId="170695659" sldId="282"/>
            <ac:spMk id="4" creationId="{DC3DB4D7-5D61-45C9-8199-833BE7B21D77}"/>
          </ac:spMkLst>
        </pc:spChg>
        <pc:spChg chg="del">
          <ac:chgData name="Nongpluh, Yoofisaca" userId="b74f1a4b-838a-49be-afc0-e0fc70e0d3bd" providerId="ADAL" clId="{FF28D93A-5B71-4548-8FE9-20E9C82B4B6E}" dt="2019-05-17T13:07:46.960" v="794" actId="478"/>
          <ac:spMkLst>
            <pc:docMk/>
            <pc:sldMk cId="170695659" sldId="282"/>
            <ac:spMk id="5" creationId="{99F1984C-8D43-4A0A-9A33-EB45ABA3D54B}"/>
          </ac:spMkLst>
        </pc:spChg>
        <pc:spChg chg="del">
          <ac:chgData name="Nongpluh, Yoofisaca" userId="b74f1a4b-838a-49be-afc0-e0fc70e0d3bd" providerId="ADAL" clId="{FF28D93A-5B71-4548-8FE9-20E9C82B4B6E}" dt="2019-05-17T13:07:46.960" v="794" actId="478"/>
          <ac:spMkLst>
            <pc:docMk/>
            <pc:sldMk cId="170695659" sldId="282"/>
            <ac:spMk id="6" creationId="{CD6E6FC1-7776-4049-BD44-86961F12A3E1}"/>
          </ac:spMkLst>
        </pc:spChg>
        <pc:spChg chg="add mod">
          <ac:chgData name="Nongpluh, Yoofisaca" userId="b74f1a4b-838a-49be-afc0-e0fc70e0d3bd" providerId="ADAL" clId="{FF28D93A-5B71-4548-8FE9-20E9C82B4B6E}" dt="2019-05-17T13:10:15.191" v="847" actId="2710"/>
          <ac:spMkLst>
            <pc:docMk/>
            <pc:sldMk cId="170695659" sldId="282"/>
            <ac:spMk id="7" creationId="{30C431ED-7977-4734-8B62-61EEAE1332FB}"/>
          </ac:spMkLst>
        </pc:spChg>
        <pc:spChg chg="add mod">
          <ac:chgData name="Nongpluh, Yoofisaca" userId="b74f1a4b-838a-49be-afc0-e0fc70e0d3bd" providerId="ADAL" clId="{FF28D93A-5B71-4548-8FE9-20E9C82B4B6E}" dt="2019-05-17T13:08:20.942" v="801" actId="27636"/>
          <ac:spMkLst>
            <pc:docMk/>
            <pc:sldMk cId="170695659" sldId="282"/>
            <ac:spMk id="8" creationId="{F85B4825-2B97-4001-BF7A-31BB9810C985}"/>
          </ac:spMkLst>
        </pc:spChg>
        <pc:picChg chg="add mod modCrop">
          <ac:chgData name="Nongpluh, Yoofisaca" userId="b74f1a4b-838a-49be-afc0-e0fc70e0d3bd" providerId="ADAL" clId="{FF28D93A-5B71-4548-8FE9-20E9C82B4B6E}" dt="2019-05-17T13:10:48.411" v="855" actId="1076"/>
          <ac:picMkLst>
            <pc:docMk/>
            <pc:sldMk cId="170695659" sldId="282"/>
            <ac:picMk id="9" creationId="{09AC3D7D-701E-456C-9C2E-6DB16119FE22}"/>
          </ac:picMkLst>
        </pc:picChg>
      </pc:sldChg>
      <pc:sldChg chg="addSp delSp modSp add">
        <pc:chgData name="Nongpluh, Yoofisaca" userId="b74f1a4b-838a-49be-afc0-e0fc70e0d3bd" providerId="ADAL" clId="{FF28D93A-5B71-4548-8FE9-20E9C82B4B6E}" dt="2019-05-17T13:27:15.235" v="1100" actId="20577"/>
        <pc:sldMkLst>
          <pc:docMk/>
          <pc:sldMk cId="1195931391" sldId="283"/>
        </pc:sldMkLst>
        <pc:spChg chg="del">
          <ac:chgData name="Nongpluh, Yoofisaca" userId="b74f1a4b-838a-49be-afc0-e0fc70e0d3bd" providerId="ADAL" clId="{FF28D93A-5B71-4548-8FE9-20E9C82B4B6E}" dt="2019-05-17T13:11:26.723" v="857" actId="478"/>
          <ac:spMkLst>
            <pc:docMk/>
            <pc:sldMk cId="1195931391" sldId="283"/>
            <ac:spMk id="2" creationId="{88BB9C5B-BA77-4FA2-BAB2-C365FEF4784D}"/>
          </ac:spMkLst>
        </pc:spChg>
        <pc:spChg chg="del">
          <ac:chgData name="Nongpluh, Yoofisaca" userId="b74f1a4b-838a-49be-afc0-e0fc70e0d3bd" providerId="ADAL" clId="{FF28D93A-5B71-4548-8FE9-20E9C82B4B6E}" dt="2019-05-17T13:11:26.723" v="857" actId="478"/>
          <ac:spMkLst>
            <pc:docMk/>
            <pc:sldMk cId="1195931391" sldId="283"/>
            <ac:spMk id="3" creationId="{BD154A7F-EC07-426C-B37D-BAD2775C7CF3}"/>
          </ac:spMkLst>
        </pc:spChg>
        <pc:spChg chg="del">
          <ac:chgData name="Nongpluh, Yoofisaca" userId="b74f1a4b-838a-49be-afc0-e0fc70e0d3bd" providerId="ADAL" clId="{FF28D93A-5B71-4548-8FE9-20E9C82B4B6E}" dt="2019-05-17T13:11:34.456" v="858" actId="478"/>
          <ac:spMkLst>
            <pc:docMk/>
            <pc:sldMk cId="1195931391" sldId="283"/>
            <ac:spMk id="4" creationId="{BBBB2FE6-EE72-4CE7-A5E7-63CE388EB8DD}"/>
          </ac:spMkLst>
        </pc:spChg>
        <pc:spChg chg="del">
          <ac:chgData name="Nongpluh, Yoofisaca" userId="b74f1a4b-838a-49be-afc0-e0fc70e0d3bd" providerId="ADAL" clId="{FF28D93A-5B71-4548-8FE9-20E9C82B4B6E}" dt="2019-05-17T13:11:34.456" v="858" actId="478"/>
          <ac:spMkLst>
            <pc:docMk/>
            <pc:sldMk cId="1195931391" sldId="283"/>
            <ac:spMk id="5" creationId="{D73D2B40-CA71-4081-9827-0425B07B790A}"/>
          </ac:spMkLst>
        </pc:spChg>
        <pc:spChg chg="del">
          <ac:chgData name="Nongpluh, Yoofisaca" userId="b74f1a4b-838a-49be-afc0-e0fc70e0d3bd" providerId="ADAL" clId="{FF28D93A-5B71-4548-8FE9-20E9C82B4B6E}" dt="2019-05-17T13:11:34.456" v="858" actId="478"/>
          <ac:spMkLst>
            <pc:docMk/>
            <pc:sldMk cId="1195931391" sldId="283"/>
            <ac:spMk id="6" creationId="{92A91113-5660-492E-B09D-186C17F53BF5}"/>
          </ac:spMkLst>
        </pc:spChg>
        <pc:spChg chg="add mod">
          <ac:chgData name="Nongpluh, Yoofisaca" userId="b74f1a4b-838a-49be-afc0-e0fc70e0d3bd" providerId="ADAL" clId="{FF28D93A-5B71-4548-8FE9-20E9C82B4B6E}" dt="2019-05-17T13:15:33.553" v="920" actId="1076"/>
          <ac:spMkLst>
            <pc:docMk/>
            <pc:sldMk cId="1195931391" sldId="283"/>
            <ac:spMk id="7" creationId="{823CAC49-4BA4-4B63-B10D-4A873C921E46}"/>
          </ac:spMkLst>
        </pc:spChg>
        <pc:spChg chg="add mod">
          <ac:chgData name="Nongpluh, Yoofisaca" userId="b74f1a4b-838a-49be-afc0-e0fc70e0d3bd" providerId="ADAL" clId="{FF28D93A-5B71-4548-8FE9-20E9C82B4B6E}" dt="2019-05-17T13:27:15.235" v="1100" actId="20577"/>
          <ac:spMkLst>
            <pc:docMk/>
            <pc:sldMk cId="1195931391" sldId="283"/>
            <ac:spMk id="8" creationId="{C842A977-767F-4242-8FC0-18A3B6E98FA2}"/>
          </ac:spMkLst>
        </pc:spChg>
        <pc:picChg chg="add del">
          <ac:chgData name="Nongpluh, Yoofisaca" userId="b74f1a4b-838a-49be-afc0-e0fc70e0d3bd" providerId="ADAL" clId="{FF28D93A-5B71-4548-8FE9-20E9C82B4B6E}" dt="2019-05-17T13:12:24.531" v="870" actId="478"/>
          <ac:picMkLst>
            <pc:docMk/>
            <pc:sldMk cId="1195931391" sldId="283"/>
            <ac:picMk id="9" creationId="{6AF98398-2EB4-4E98-A1EA-0817A2EFB92F}"/>
          </ac:picMkLst>
        </pc:picChg>
      </pc:sldChg>
      <pc:sldChg chg="addSp delSp modSp add">
        <pc:chgData name="Nongpluh, Yoofisaca" userId="b74f1a4b-838a-49be-afc0-e0fc70e0d3bd" providerId="ADAL" clId="{FF28D93A-5B71-4548-8FE9-20E9C82B4B6E}" dt="2019-05-17T13:22:03.885" v="1044"/>
        <pc:sldMkLst>
          <pc:docMk/>
          <pc:sldMk cId="2705241678" sldId="284"/>
        </pc:sldMkLst>
        <pc:spChg chg="del">
          <ac:chgData name="Nongpluh, Yoofisaca" userId="b74f1a4b-838a-49be-afc0-e0fc70e0d3bd" providerId="ADAL" clId="{FF28D93A-5B71-4548-8FE9-20E9C82B4B6E}" dt="2019-05-17T13:16:31.997" v="922" actId="478"/>
          <ac:spMkLst>
            <pc:docMk/>
            <pc:sldMk cId="2705241678" sldId="284"/>
            <ac:spMk id="2" creationId="{4DEB2907-F95D-4B97-A732-DBED3FBB9E94}"/>
          </ac:spMkLst>
        </pc:spChg>
        <pc:spChg chg="del">
          <ac:chgData name="Nongpluh, Yoofisaca" userId="b74f1a4b-838a-49be-afc0-e0fc70e0d3bd" providerId="ADAL" clId="{FF28D93A-5B71-4548-8FE9-20E9C82B4B6E}" dt="2019-05-17T13:16:31.997" v="922" actId="478"/>
          <ac:spMkLst>
            <pc:docMk/>
            <pc:sldMk cId="2705241678" sldId="284"/>
            <ac:spMk id="3" creationId="{47A8FA40-97EA-42A9-9B05-7337D27C640F}"/>
          </ac:spMkLst>
        </pc:spChg>
        <pc:spChg chg="del">
          <ac:chgData name="Nongpluh, Yoofisaca" userId="b74f1a4b-838a-49be-afc0-e0fc70e0d3bd" providerId="ADAL" clId="{FF28D93A-5B71-4548-8FE9-20E9C82B4B6E}" dt="2019-05-17T13:16:31.997" v="922" actId="478"/>
          <ac:spMkLst>
            <pc:docMk/>
            <pc:sldMk cId="2705241678" sldId="284"/>
            <ac:spMk id="4" creationId="{29F917B9-007F-4B2F-A684-199DEE122502}"/>
          </ac:spMkLst>
        </pc:spChg>
        <pc:spChg chg="del">
          <ac:chgData name="Nongpluh, Yoofisaca" userId="b74f1a4b-838a-49be-afc0-e0fc70e0d3bd" providerId="ADAL" clId="{FF28D93A-5B71-4548-8FE9-20E9C82B4B6E}" dt="2019-05-17T13:16:31.997" v="922" actId="478"/>
          <ac:spMkLst>
            <pc:docMk/>
            <pc:sldMk cId="2705241678" sldId="284"/>
            <ac:spMk id="5" creationId="{F4D17718-67DB-4E89-8195-8DC3487E8056}"/>
          </ac:spMkLst>
        </pc:spChg>
        <pc:spChg chg="del">
          <ac:chgData name="Nongpluh, Yoofisaca" userId="b74f1a4b-838a-49be-afc0-e0fc70e0d3bd" providerId="ADAL" clId="{FF28D93A-5B71-4548-8FE9-20E9C82B4B6E}" dt="2019-05-17T13:16:31.997" v="922" actId="478"/>
          <ac:spMkLst>
            <pc:docMk/>
            <pc:sldMk cId="2705241678" sldId="284"/>
            <ac:spMk id="6" creationId="{59025815-5A43-4EC4-99C8-B4500FDA8C85}"/>
          </ac:spMkLst>
        </pc:spChg>
        <pc:spChg chg="add mod">
          <ac:chgData name="Nongpluh, Yoofisaca" userId="b74f1a4b-838a-49be-afc0-e0fc70e0d3bd" providerId="ADAL" clId="{FF28D93A-5B71-4548-8FE9-20E9C82B4B6E}" dt="2019-05-17T13:20:24.190" v="989" actId="114"/>
          <ac:spMkLst>
            <pc:docMk/>
            <pc:sldMk cId="2705241678" sldId="284"/>
            <ac:spMk id="7" creationId="{7FAB5B1E-9ABA-4049-8C34-B7E204AC7ABE}"/>
          </ac:spMkLst>
        </pc:spChg>
        <pc:spChg chg="add mod">
          <ac:chgData name="Nongpluh, Yoofisaca" userId="b74f1a4b-838a-49be-afc0-e0fc70e0d3bd" providerId="ADAL" clId="{FF28D93A-5B71-4548-8FE9-20E9C82B4B6E}" dt="2019-05-17T13:17:01.738" v="941" actId="6549"/>
          <ac:spMkLst>
            <pc:docMk/>
            <pc:sldMk cId="2705241678" sldId="284"/>
            <ac:spMk id="8" creationId="{C37AF550-3257-4FCF-8B7E-D5C323309E4D}"/>
          </ac:spMkLst>
        </pc:spChg>
        <pc:spChg chg="add mod">
          <ac:chgData name="Nongpluh, Yoofisaca" userId="b74f1a4b-838a-49be-afc0-e0fc70e0d3bd" providerId="ADAL" clId="{FF28D93A-5B71-4548-8FE9-20E9C82B4B6E}" dt="2019-05-17T13:22:03.885" v="1044"/>
          <ac:spMkLst>
            <pc:docMk/>
            <pc:sldMk cId="2705241678" sldId="284"/>
            <ac:spMk id="10" creationId="{9EABEB09-A110-4440-952E-98C75F086B08}"/>
          </ac:spMkLst>
        </pc:spChg>
        <pc:picChg chg="add mod modCrop">
          <ac:chgData name="Nongpluh, Yoofisaca" userId="b74f1a4b-838a-49be-afc0-e0fc70e0d3bd" providerId="ADAL" clId="{FF28D93A-5B71-4548-8FE9-20E9C82B4B6E}" dt="2019-05-17T13:19:01.239" v="965" actId="14100"/>
          <ac:picMkLst>
            <pc:docMk/>
            <pc:sldMk cId="2705241678" sldId="284"/>
            <ac:picMk id="9" creationId="{6BF5B861-9DBC-44D0-888B-187D7978A66C}"/>
          </ac:picMkLst>
        </pc:picChg>
        <pc:picChg chg="add mod modCrop">
          <ac:chgData name="Nongpluh, Yoofisaca" userId="b74f1a4b-838a-49be-afc0-e0fc70e0d3bd" providerId="ADAL" clId="{FF28D93A-5B71-4548-8FE9-20E9C82B4B6E}" dt="2019-05-17T13:21:24.532" v="1026" actId="1076"/>
          <ac:picMkLst>
            <pc:docMk/>
            <pc:sldMk cId="2705241678" sldId="284"/>
            <ac:picMk id="11" creationId="{70F65E1C-FCE8-489E-B448-50943446076F}"/>
          </ac:picMkLst>
        </pc:picChg>
      </pc:sldChg>
      <pc:sldChg chg="addSp delSp modSp add">
        <pc:chgData name="Nongpluh, Yoofisaca" userId="b74f1a4b-838a-49be-afc0-e0fc70e0d3bd" providerId="ADAL" clId="{FF28D93A-5B71-4548-8FE9-20E9C82B4B6E}" dt="2019-05-17T13:28:38.021" v="1122" actId="20577"/>
        <pc:sldMkLst>
          <pc:docMk/>
          <pc:sldMk cId="2666626413" sldId="285"/>
        </pc:sldMkLst>
        <pc:spChg chg="del">
          <ac:chgData name="Nongpluh, Yoofisaca" userId="b74f1a4b-838a-49be-afc0-e0fc70e0d3bd" providerId="ADAL" clId="{FF28D93A-5B71-4548-8FE9-20E9C82B4B6E}" dt="2019-05-17T13:26:32.457" v="1079" actId="478"/>
          <ac:spMkLst>
            <pc:docMk/>
            <pc:sldMk cId="2666626413" sldId="285"/>
            <ac:spMk id="2" creationId="{2D3BBEDE-F23B-4F18-A76A-91C017982ACB}"/>
          </ac:spMkLst>
        </pc:spChg>
        <pc:spChg chg="del">
          <ac:chgData name="Nongpluh, Yoofisaca" userId="b74f1a4b-838a-49be-afc0-e0fc70e0d3bd" providerId="ADAL" clId="{FF28D93A-5B71-4548-8FE9-20E9C82B4B6E}" dt="2019-05-17T13:26:32.457" v="1079" actId="478"/>
          <ac:spMkLst>
            <pc:docMk/>
            <pc:sldMk cId="2666626413" sldId="285"/>
            <ac:spMk id="3" creationId="{C0FEE2D7-D077-444E-B675-9CB209FDBE09}"/>
          </ac:spMkLst>
        </pc:spChg>
        <pc:spChg chg="del">
          <ac:chgData name="Nongpluh, Yoofisaca" userId="b74f1a4b-838a-49be-afc0-e0fc70e0d3bd" providerId="ADAL" clId="{FF28D93A-5B71-4548-8FE9-20E9C82B4B6E}" dt="2019-05-17T13:26:32.457" v="1079" actId="478"/>
          <ac:spMkLst>
            <pc:docMk/>
            <pc:sldMk cId="2666626413" sldId="285"/>
            <ac:spMk id="4" creationId="{61401301-0EC6-4CED-B8B1-FD56186BF2B3}"/>
          </ac:spMkLst>
        </pc:spChg>
        <pc:spChg chg="del">
          <ac:chgData name="Nongpluh, Yoofisaca" userId="b74f1a4b-838a-49be-afc0-e0fc70e0d3bd" providerId="ADAL" clId="{FF28D93A-5B71-4548-8FE9-20E9C82B4B6E}" dt="2019-05-17T13:26:32.457" v="1079" actId="478"/>
          <ac:spMkLst>
            <pc:docMk/>
            <pc:sldMk cId="2666626413" sldId="285"/>
            <ac:spMk id="5" creationId="{9D239D65-4B27-4F9F-A87A-87FEA255244F}"/>
          </ac:spMkLst>
        </pc:spChg>
        <pc:spChg chg="del">
          <ac:chgData name="Nongpluh, Yoofisaca" userId="b74f1a4b-838a-49be-afc0-e0fc70e0d3bd" providerId="ADAL" clId="{FF28D93A-5B71-4548-8FE9-20E9C82B4B6E}" dt="2019-05-17T13:26:32.457" v="1079" actId="478"/>
          <ac:spMkLst>
            <pc:docMk/>
            <pc:sldMk cId="2666626413" sldId="285"/>
            <ac:spMk id="6" creationId="{02F29BBB-53EC-4FA3-9BF0-A7FAA1158647}"/>
          </ac:spMkLst>
        </pc:spChg>
        <pc:spChg chg="add del">
          <ac:chgData name="Nongpluh, Yoofisaca" userId="b74f1a4b-838a-49be-afc0-e0fc70e0d3bd" providerId="ADAL" clId="{FF28D93A-5B71-4548-8FE9-20E9C82B4B6E}" dt="2019-05-17T13:27:26.971" v="1103" actId="478"/>
          <ac:spMkLst>
            <pc:docMk/>
            <pc:sldMk cId="2666626413" sldId="285"/>
            <ac:spMk id="7" creationId="{713EF11B-CB64-4D4B-96AF-72D8BD89B5A3}"/>
          </ac:spMkLst>
        </pc:spChg>
        <pc:spChg chg="add mod">
          <ac:chgData name="Nongpluh, Yoofisaca" userId="b74f1a4b-838a-49be-afc0-e0fc70e0d3bd" providerId="ADAL" clId="{FF28D93A-5B71-4548-8FE9-20E9C82B4B6E}" dt="2019-05-17T13:27:53.074" v="1110" actId="1076"/>
          <ac:spMkLst>
            <pc:docMk/>
            <pc:sldMk cId="2666626413" sldId="285"/>
            <ac:spMk id="8" creationId="{71EC5045-4684-4FCE-A670-1B8DFFE82347}"/>
          </ac:spMkLst>
        </pc:spChg>
        <pc:spChg chg="add mod">
          <ac:chgData name="Nongpluh, Yoofisaca" userId="b74f1a4b-838a-49be-afc0-e0fc70e0d3bd" providerId="ADAL" clId="{FF28D93A-5B71-4548-8FE9-20E9C82B4B6E}" dt="2019-05-17T13:28:38.021" v="1122" actId="20577"/>
          <ac:spMkLst>
            <pc:docMk/>
            <pc:sldMk cId="2666626413" sldId="285"/>
            <ac:spMk id="9" creationId="{493B3462-A11B-4544-BDEE-DDE26A310996}"/>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09:11.967"/>
    </inkml:context>
    <inkml:brush xml:id="br0">
      <inkml:brushProperty name="width" value="0.05292" units="cm"/>
      <inkml:brushProperty name="height" value="0.05292" units="cm"/>
      <inkml:brushProperty name="color" value="#FF0000"/>
    </inkml:brush>
  </inkml:definitions>
  <inkml:trace contextRef="#ctx0" brushRef="#br0">19565 10302 3616 0,'0'0'600'0,"0"0"-504"0,0 0 1425 15,0 0-1153-15,-9 0-368 0,9 0-808 31,0 0-1801-31,0 4 1481 0</inkml:trace>
  <inkml:trace contextRef="#ctx0" brushRef="#br0" timeOffset="114.83">19565 10302 2864 0,'-65'9'0'15,"65"-9"-560"-15</inkml:trace>
  <inkml:trace contextRef="#ctx0" brushRef="#br0" timeOffset="1562.04">19478 10340 3840 0,'0'0'4881'0,"0"0"-3136"15,0 0-505-15,0 0 96 16,0 0-111-16,0 0-393 0,0 3-128 15,0-3 8-15,0 4-384 16,0-4-160-16,0 3 232 0,0-3 336 31,0 0 33-31,6 3-113 16,-6 1-32-16,8-1-72 0,0-3-40 16,9 6-136-16,-1 0-144 15,-9-2-64-15,18 2 88 0,-9 1-40 16,7-2 96-16,2 2 48 31,-3-1-208-31,3 1 17 16,6-3-81-16,2-2 16 0,7 5-16 15,-7-7-40-15,-2 5 0 0,-6-5-40 16,-11 3-8-16,3-3 8 0,-9 4 0 16,0-4 0-1,-2 0-8 1,11 0 0-16,-1 0 8 15,15 3-8-15,-6 1 0 0,6-4 0 16,-6 0-8-16,-8 3 0 16,-3-3 0-16,-14 0-48 15,8 0 48-15,-8 0 8 16,0 0-8-16,0 0 8 16,0 0-8-16,0 0-72 15,0 0 8-15,0 0-72 0,-8 0-289 16,8 0-199-16,-8 0-184 15,8 0 24-15,-15-10-1657 0,-1 1-2944 32,-1-1-6473-32</inkml:trace>
  <inkml:trace contextRef="#ctx0" brushRef="#br0" timeOffset="4530.53">19883 10306 3776 0,'0'0'512'16,"0"0"1609"-16,0 0-649 16,0 0-104-16,0 0-95 0,0 0-321 31,-87 29 128-31,79-26-384 16,-9-1-400-16,3 1-160 0,-3 4-88 15,9-4-24-15,-17 4 48 16,11-4-72-16,-11 3 48 15,8 1-40-15,-5-4 153 0,13 0 207 32,1-3 248-32,0 0-16 15,8 3 8-15,0-3-176 0,0 0 104 0,0 0 64 16,0 0 200-16,0 0 145 16,0 0-161-16,0 0-224 15,0 0-160-15,0 0-88 16,0 0 48-1,0 4-8 1,0-4 0 0,8 2-8-16,17 1-96 0,-11 1 33 15,11-1 39-15,6 3-136 0,2-2-8 16,7 3-8-16,-1-7-64 16,11 5 88-16,3-1-128 0,-3-4-56 15,6 3 40-15,14 2-48 16,11 2 0-16,6 0 0 0,2-1 0 15,-11-2 8-15,11 1 0 16,-10-5 0-16,1 4 40 0,-9-4-40 31,9 3 0-31,1 0-8 16,-11-3 0-16,11 2 8 16,-11 2-8-16,11-4 0 0,-9 3 48 15,-8-3-48-15,-8 0 0 16,-8 0 0-16,-1 0 16 0,-7 0 56 31,7 0-72-31,1 0 8 16,-7-3-8-16,-2 3 8 15,1 0-8-15,7 0 0 0,1 0 8 16,1 0-8-16,7 0 0 16,6 0 8-16,11 0 0 0,7 0-8 15,-1 0 8 1,2 3-8-16,14 4 0 15,0-4 96-15,8 4-40 16,1-4 136-16,-15-1-80 0,6 3-40 16,-6-5 48-16,-11 2-112 15,3 1 40-15,-2 1 48 16,-7-4 0-16,-8 3 120 16,6-1-8-16,-6-2-32 15,1 4-8-15,7-4-88 16,-8 0-72-16,6 0 64 0,-5 0-72 15,-1 0 8-15,0 0 0 0,-8-4-8 32,-1 4 8-32,-15-2 56 15,-1 2-56-15,-6-3 32 16,-2 3 8-16,-6-4 56 0,-2 4-32 16,10-3-64-16,-2 3 128 15,16 0-136-15,1 0 48 0,2 0 16 31,5 0-64-31,-7 0 48 16,0 0-40-16,-1 0 40 16,-8 0 40-16,1 0-80 0,1 0 88 15,-2 0-48-15,1 0-48 16,1 0 8-16,7 0 0 0,7 0 0 16,1-2 24-1,0 2-32-15,0 0 0 16,0-5 0-16,0 5 0 15,6-2 0-15,2 2 0 0,0-3-8 0,8-1 8 16,-8 4-8 0,7 0 16-16,-7 0-16 15,8 0 16-15,1 0-8 16,-3 0 0-16,2-3 8 16,1-3 48-16,-11 2 8 15,2-3 65-15,-8 7-121 0,0-2-8 16,-9 2 96-16,-6 0-96 15,-10 0 96 1,-6 0 64-16,-10 0-152 16,-7 0 48-16,9 0 0 15,-1 0-48-15,-1 0 0 0,9 0 0 16,7 2 0-16,3 2 88 16,5-1-96-16,8 1 0 0,9 2 8 31,0-3-8-31,0 4 64 15,0 0-64-15,0-2-48 16,8 2 48-16,0-5 0 0,6 5 8 16,3-1 8-16,-9-1-16 15,0-3 8-15,-8 1 0 0,-1 1-8 16,-7-2 0 0,-17-2 0-16,10 3 0 15,-18 1 0-15,-6-1 8 16,-1-3-16-16,-10 0 8 0,-6 2 0 15,9-2 0-15,-9 0 0 16,8 0 40-16,9 4-40 16,-1-1 0-1,-1 1-8-15,9 2-56 0,-7-3 48 16,-3 0 16 0,3 1 0-16,-1-2 64 0,-16-2-64 0,0 0 0 15,0 0-16-15,0 0 8 16,0 0 8-1,0 0-48-15,0 0-312 16,0 0-417-16,-55 0-1215 16,7 0-3449-16,-16 0-10859 0</inkml:trace>
  <inkml:trace contextRef="#ctx0" brushRef="#br0" timeOffset="6689.13">8252 10435 3472 0,'0'0'4529'16,"0"0"-2864"-16,0 0-97 15,0 0-80-15,0 0 177 31,8-31-265-31,-8 28-464 0,0 0-328 16,0-4 128-16,8 5 33 16,-8 2-9-16,0-4-104 15,0 1-160-15,0 3-128 0,0 0-80 0,0 0 48 16,0 0 32 0,0 0 72-1,0 0-104-15,7 0-144 0,1 0-120 16,8 0 24-16,1 7 0 15,14 2 33-15,2-3 31 16,6 4-64-16,1-4-16 0,24 1 80 16,0-2 80-1,6-2 8-15,19 4-120 16,-2 0-8 0,16-4-8-16,9 0-64 15,8 1-40-15,0 1 8 16,8 2-8-16,-8-2 48 0,6 6-56 15,-6-5 0-15,8 4 0 16,-8-1 0-16,7 1 0 0,9-4 8 16,-10 3-8-16,2-2-8 15,1 0 0-15,-9-2 8 16,-2 2 0-16,-7-5 0 0,1 2 0 16,0-1 0-16,-9-3 0 31,2 0 8-31,-26 4-8 0,2-4-8 15,-19 0 8-15,2 0 8 16,-8 0 0-16,8 3 40 16,0-3-40-16,0 3 0 0,0-3-8 15,-8 3 0-15,0 0 0 32,-9-3 8-32,-7 0 0 0,-9 4 40 0,2-4-40 15,-17 0-8 1,-1 0 8-16,-15 0-8 0,0 0 8 15,8 0-8-15,-8 0 8 0,0 0-8 16,0 0-72 0,0 0 0-16,0 0 0 15,0 0-256-15,0 2-881 0,0 1-951 16,-8 1-2289-16,0-4-6241 16</inkml:trace>
  <inkml:trace contextRef="#ctx0" brushRef="#br0" timeOffset="56545.72">19509 13776 5281 0,'0'0'2256'0,"0"0"-1136"15,0 0-263-15,0 0 223 16,-56-10-176-16,56 10-88 0,0 0-144 16,0 0-312-16,0 0-56 31,0 0-176-31,0 0-56 15,0 0 24-15,0 4-88 0,0-4 81 16,-8 0 55-16,8 0 80 16,0 0 152-16,0 0 40 0,0 3-24 15,0-3-112-15,0 3-80 16,0 0-16 0,8 0 0-16,8-3 16 15,-1 4 64-15,1-1-80 0,1-1 8 16,6 3-24-16,10-3-56 15,6-2-24-15,9 3-80 16,7 1 0-16,18-1 40 16,-1 0 32-1,7 0-16-15,10 4 56 0,6-5-56 16,17 5 8-16,-9 0-56 16,9-2-16-16,8 5 16 0,-9-4-8 15,9 4 0-15,6-3 0 16,-14-2 0-1,0-2 0-15,-9 4 8 16,-6-3-8-16,-18-4 0 0,-15 0 0 16,-8 0 40-16,-17 0 8 15,-6 0-48-15,-18 0 80 16,-7 0 192-16,9 0-7 0,-9-4-89 31,0 4-72-31,7 0 24 16,-7 0 120-16,0 0 8 0,0 0 24 15,9 0-64-15,-3 0-104 16,11 0-24-16,6 0-24 16,-6 0-24-16,-2 0-40 0,-7 0 0 31,9 0 8-31,-17 0 24 16,7 0-32-16,-7 0 32 0,9 0-40 0,-9 0 8 15,0 0 0-15,-1 0-8 16,-7 0 72-16,0 0-64 15,8 0 8-15,-8 0-16 16,0 0-72 0,0 0-440-16,8 0-888 0,0-3-1329 15,9-4-3560-15</inkml:trace>
  <inkml:trace contextRef="#ctx0" brushRef="#br0" timeOffset="59398.67">5127 14826 5129 0,'0'0'1200'0,"0"0"-1088"15,0 0-112-15,0 0 0 0,-17-9 368 16,9 9 104-16,0 0-304 31,0 0-168-31,-7 0-40 16,15 0-496-16,-8 0-1056 0</inkml:trace>
  <inkml:trace contextRef="#ctx0" brushRef="#br0" timeOffset="60412.13">5127 14826 6161 0,'-64'-9'1904'0,"64"9"-744"16,0 0-383-1,0 0-185-15,0 0-88 0,0 0-144 16,0 0-152-16,0 0-112 16,0 0-16-16,0 0 72 0,0 0 208 0,0 0 352 15,8 0 136-15,-8 0 25 32,0 0 47-32,8 0-136 15,7 4-320-15,-7 1-264 0,17-1-120 16,-11 3-72-16,19-1 16 15,-10 0-16-15,10 0 0 0,-10-3 40 16,2 4-48-16,0-7 48 31,-3 3 80-31,3-3 184 0,-2 4 88 16,2-4-8-16,-2 0-127 16,1 3-105-16,7 0-144 0,2-3-8 15,7 3 0-15,-9 0-8 16,10-3-96-16,-2 3-88 31,1-3 63-31,-7 0 113 0,-2 3 0 16,8-3 8-16,3 0 8 15,5 0-8-15,1 0 8 0,16 0 0 16,14 0 0-16,20 0 49 16,13 0-49-16,15 0-8 15,19 0 0 1,23 0-16-16,30 4 16 0,-22-4 0 15,-17 0 8-15,-31 0 8 16,-24 0-8-16,8 0 0 0,5 0-8 16,-11 0 48-16,-19-4 24 15,-23-2-64 1,-17 3 0-16,-15 0 40 16,-16-3 0-16,1 6 40 0,-17-4-8 15,8 1-8-15,-2 3-24 16,11-3-48-1,7-1-96-15,-1 1 0 16,19 1 0-16,5 2 48 16,1 0 48-16,16-4 0 0,0 4 0 15,14-3 8-15,9 0 112 16,25 0 0-16,0 0-40 0,8 3 40 16,8-4 24-16,-8 4 8 15,6-3 24-15,-14-1-8 31,-7 4-16-31,-18-2 80 0,-15-5-56 16,-10 5-32-16,-20 2 24 16,-19-3-8-16,-7-1-64 15,-8 4-8-15,-8-3-16 0,0 3 8 0,0 0 64 16,0 0 32 0,0 0-16-1,0 0-104-15,0 0 8 0,0 0-64 16,0 0 64-16,0 0-56 15,0 0 0-15,0 0 8 16,0 0 32-16,0 0-40 0,0 0 136 16,0 0-16-1,0 0 56-15,0 0 64 16,0 0-80-16,0 0 8 0,0 0-16 16,0 0-39-16,0 0-49 15,0 0-64-15,0 0 40 16,0 0 0-16,0 0-48 0,0 0 0 31,0 0-329-31,9-4-631 0,-9-2-1456 16,14-3-3858-16</inkml:trace>
  <inkml:trace contextRef="#ctx0" brushRef="#br0" timeOffset="70930.3">25736 15944 4048 0,'0'0'2945'0,"0"0"-961"0,0 0-775 15,0 0-353 1,0 0 192 0,0 0 496-16,0 0-151 0,0 0-337 15,0 0-104-15,0 0-160 16,0 0 32-16,0 0-95 0,0 0-89 16,0 0-72-16,0 0-112 0,0 0-168 31,-8 4-64-31,8-1 16 15,0 3-48-15,0-2-24 0,0 1-8 16,0-1 8-16,0-1-8 16,0 4-40-16,0-7 32 0,0 3-16 15,0 0 16-15,0 0 0 32,16 3-63-32,-1-3 15 15,9 4-40-15,-1-4-56 0,2 1 56 16,0-1-56-16,-2-3 40 15,10 2 0-15,-11 2-40 0,11-4 0 16,7 3 0-16,-1 0-8 31,9 0 0-31,7 0-8 16,1 1-48-16,17-4 40 0,-1 0-128 0,-2 0 40 16,3 3 40-16,7-3 64 15,-1 4 8-15,2-2 0 0,-3 1 88 16,11-3 120-1,-10 4-48 1,16-1-56-16,2-1-40 0,15-2-64 16,-1 4 0-16,1-1 0 15,6 0 8-15,2 1 32 0,-8 2-40 16,-1 1 64-16,-7-1-64 0,-7 0 88 31,-2 1 8-31,-16 2 24 16,10-6 8-16,-19 3-64 15,11-2 0-15,-17-1-64 0,0 4 8 16,-2-7-8-16,-6 5 0 16,8-1 112-16,-8-1-24 0,-1-1-48 31,1 2 24-31,-8-1 0 16,1-3-64-16,-1 4 64 0,0-4-72 15,7 0 0-15,1 0-48 16,8 0-32-16,-2 0-56 0,3 0 40 15,-1 0 56-15,0 0 32 32,0 0 0-32,14 0 8 15,-5 0-8-15,8 0-64 0,-11 0 64 0,2 0 0 16,-8 0 8-16,9 0-8 16,-3 2 8-16,11 2 8 15,-11-4 0-15,11 0-8 16,-9 0 0-1,7 0-120-15,1 0 112 16,-1-6-56-16,-7-1-56 0,1 1 0 16,-9-4-128-16,-2 5 48 0,-13-2 128 15,-9 3 64-15,7-2-88 0,-16 3-24 32,-6-4 72-32,-2 5 40 31,-15 2 0-31,0-4 0 15,-8 4-40-15,0 0-40 0,0 0-8 16,0 0-25-16,0 0-159 16,0 0 136-16,-8 0-64 0,0-3-176 15,-48-3-1320-15,17 0-2641 16,-17-1-2729-16</inkml:trace>
  <inkml:trace contextRef="#ctx0" brushRef="#br0" timeOffset="72819.92">4370 16811 9602 0,'0'0'2576'0,"0"0"-671"15,0 0-657-15,0 0-264 16,0 0 240-16,14 0 297 0,11 7-321 16,-2-2-264-16,10 2-288 0,6 0-88 15,1-1 0-15,1 0-55 16,15-3-193-16,-9 4-160 15,9-4-152 1,8 1 0-16,7-1 0 16,1-3-48-16,15 2-48 0,-6-2-8 15,-3 0 88-15,11 0 16 16,-16 0-80 0,-3 0 64-16,-14 4 16 15,-9-4 0-15,-5 3-8 0,-11 0 0 16,-23-3 8-16,0 0 0 15,0 3 8-15,-8-3 40 0,0 0-48 16,0 0-32-16,0 0-112 16,0 0-113-16,0 0-327 0,-8 0-496 31,-8 0-1456-31,7 0-1521 16,-7 0-7026-16</inkml:trace>
  <inkml:trace contextRef="#ctx0" brushRef="#br0" timeOffset="76835.14">27889 14525 11642 0,'0'0'1688'32,"0"0"-1184"-32,0 0-239 0,0 0 671 15,0-3 208-15,0 0 24 0,0 3-280 16,-9 0-255-16,9 0-409 15,-8 0-176-15,0 6 56 0,0 7 144 16,-1 3-8 0,1 2 0-1,-6 5-8-15,5-4-24 0,-7 3-56 16,8-3-72-16,8-2 32 0,0-5 8 16,0 0-32-16,0-1 72 15,8-5-56-15,8 0-8 0,-7-3-96 31,5-3-56-31,-6 0-152 16,9 0-48-16,-1-3-136 16,-1-7 32-16,10 1-8 0,-17-4 224 15,9-2 136-15,-3-2 0 0,3 2 0 16,-1-1 0-16,-8 0 0 31,7 7 8-31,-15 5-8 16,0 1 8-16,0 0-8 0,0 3 8 15,0 0 16-15,0 0-8 16,0 0 120-16,0 3 48 0,0 4 8 16,0-2 136-16,0 5 32 31,0 6-40-31,-8 4-24 16,-7 2 248-16,-18 9 32 0,2 7-96 0,-8 0-144 15,-17 7-136-15,0-4 17 16,-8 1-201-16,-8 1 64 0,7-5-24 15,1-6 0 1,17-3 0 0,-1-9-40-16,17-5 0 15,-2-2-8-15,19-7-288 0,-3-2-633 0,1-2-879 16,-1-2-529-16,-6 0-391 16,7 0-2337-16,-7-2-4881 0</inkml:trace>
  <inkml:trace contextRef="#ctx0" brushRef="#br0" timeOffset="79093.02">6903 16100 1736 0,'0'0'1128'0,"0"0"-712"16,0 0-304-1,0 0-64-15,0 0-40 16,0 0-8-16,-86 29 0 0,86-22 0 15,-9-5 144-15,9 1 1097 16,0 1 15-16,0-4-168 16,0 3-312-16,0-3-320 15,0 0-120 1,0 0-112-16,0 0-120 0,0 0 8 16,0 0 113-16,0 0-73 0,0 0-72 31,0 0 320-31,0 0 368 15,0 0-96-15,0 0-8 0,0 0 128 16,0 0 96-16,0 0-143 31,0 0 31-31,0 0-168 0,0 0-120 16,0 0-192-16,0 0-120 16,0 0-48-16,0 0 16 15,0 0 96-15,0 0 40 0,0 0 40 16,0 0 72-16,0 0 113 15,0 0-161-15,17 0-40 0,-9 0-168 16,7 0 0-16,-7 0-80 16,8 0-56-16,1 0 0 15,-3 0-48-15,3 0-8 0,0 0 40 16,5 2 8 0,-5 5-64-16,8 3 24 15,-19 2 0-15,2 4 48 0,0 4 0 16,-8 2-32-16,0 3 32 15,0 7 296-15,-16 0 320 16,1 3 0-16,-1-4-152 16,-15-2-80-16,6-5-88 15,-6 0-16 1,6-9-40-16,-6-2-64 0,6-4-8 0,9-2-40 16,10-4-56-1,-3-3 16-15,9 0 9 0,0 0-17 16,0 0 56-1,0-10-32-15,0-5-104 16,9-7-128-16,30-7-473 0,8-7-151 16,26 2-144-16,5-4-24 15,3 4 32-15,-11 2 296 16,3 6 400-16,-17 1 192 0,-1 5 64 31,-15-1 40-31,-7 4-8 16,-10-2-80-16,-7 7-8 0,-8 2 0 15,-8 7 56-15,0-1 16 16,0 4 0-16,0 0 16 16,0 0-8-16,-8 10 120 0,-15 4 80 31,-1 1 152-31,-16 4-24 0,7 0-32 16,-6 0-80-16,-9 1 8 15,15 1 16-15,2 2-80 0,6-1 24 16,11-1 56-16,14 6 161 15,0 1 23-15,14-5 48 32,28-2-64-32,5-1-248 15,9-11-112-15,-8-4-64 16,-1-1-72-16,-7-4-416 16,-16 0-544-16,-15-21-585 0,-9 1-2464 15,0 2-2568-15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11:16.715"/>
    </inkml:context>
    <inkml:brush xml:id="br0">
      <inkml:brushProperty name="width" value="0.05292" units="cm"/>
      <inkml:brushProperty name="height" value="0.05292" units="cm"/>
      <inkml:brushProperty name="color" value="#FF0000"/>
    </inkml:brush>
  </inkml:definitions>
  <inkml:trace contextRef="#ctx0" brushRef="#br0">22379 5312 4729 0,'0'0'2368'32,"0"0"-1488"-32,0 0 0 15,0 0 105-15,0 0-233 16,0 0-464-16,-80-26-288 0,80 26-128 16,0-3-576-16,-9-1-433 0,3 4-375 15,-19 0 376-15,-22 0 824 16,14 0 232-1,-7 0-1513-15</inkml:trace>
  <inkml:trace contextRef="#ctx0" brushRef="#br0" timeOffset="943.99">21860 5327 8001 0,'0'0'1553'0,"0"0"-1025"16,0 0-280-16,0 0 216 16,0 0 88-16,0 0-72 0,0 0 136 15,0 0 432-15,0 0-23 16,0 0 7-16,0 0-232 0,0 0 56 31,0 0-88-31,0 0 1 16,0 0-113-16,0 0 56 15,0 0-48-15,0 0 32 0,0 0-112 16,8 4-184-16,1-4-48 16,7 0-64-16,7 0-112 0,18 0 1 31,7 3 31-31,8-3-64 0,-9 0-40 15,17 0 8-15,-2 0-32 16,3 0-16-16,7 0-64 0,15 0 64 16,2 0 8-16,-2 0 64 15,16-3-80-15,0-1-56 16,3 1 0-16,-3-1 0 16,9 1 8-16,-9 3 40 15,9 0-48-15,8 0 8 16,-10 0 64-16,10 0-72 0,0 0 64 15,-9 0-64-15,-7 0 16 16,-9 0-8 0,-6 0-8-16,-11 0 8 15,3 0 0-15,-9 0-8 16,-1 3 8-16,1 1-8 0,15-1 0 16,2 1 0-16,6-1 0 15,-6-3 8-15,-2 0-8 0,-9 3 0 31,3-3-48-31,-17 0 56 16,-16 0-8-16,-1 3 40 16,1-3-40-16,-7 4 0 0,7-4 0 15,-1 2 8-15,1 1-8 16,8 1 0-16,-9-4 0 0,9 3 0 16,0 0 0-1,-17 1 0-15,3-1 8 16,-11-3-8-16,-7 0 8 15,-9 0 0-15,18 0 0 0,-10 0-8 16,18 0 8-16,-2 0-8 16,1 2-8-16,-1-2 8 15,2 0 16 1,-10 0-16-16,-6 0 0 0,-10 0 0 16,-7 0 0-16,-8 0-8 15,0 0-32-15,0 0 24 0,0 0-40 16,0 0 16-16,0 0 40 31,0 0 0-31,0 0-16 0,0 0-56 16,0 0-296-16,0 4-328 15,0-1-593-15,-17-3-591 0,-5 3-1169 16,-11-3-5217-16</inkml:trace>
  <inkml:trace contextRef="#ctx0" brushRef="#br0" timeOffset="12535.42">1731 6169 3264 0,'0'0'4169'0,"0"0"-3081"0,0 0-472 16,0 0-15-16,0 0 519 16,0 0 104-16,0 0-200 0,0 0-79 0,0 0-1 15,0 0 8 1,0 0-40-1,0 0 48-15,0 0-15 16,0 2-241-16,0-2-256 0,0 0-152 16,0 0-80-16,0 0 48 15,0 0-120-15,0 0-16 0,0 0-8 0,0 0 24 32,0 0 32-32,0 0 16 15,0 0 24-15,0 0 48 16,0 0-8-16,0 0-24 0,0 0-80 15,0 0 40-15,0 0-8 16,0 0-72-16,0 0 0 0,0 0-32 31,0 0-7-31,0 0 47 16,0 0-8-16,6 0-32 0,-6 0-8 16,0 0-64-16,0 0 8 15,0 0 56-15,9 0-64 0,-9 0 48 16,24 0-48-16,-7 0-8 31,22 0 8-31,0 3 0 16,9 1 64-16,0-1-64 0,-1-3 0 15,9 0 8-15,0 0 32 16,0 4-48-16,8-4 16 16,-8 0-16-16,8 0 8 0,0 0 48 15,0 0-56 1,0 3-8-1,6-3 8 1,3 0 0-16,-1 0 8 0,-2 0-8 16,19 0 8-16,-10 0 40 15,10 0-40-15,-2 0-8 0,-7-3 56 16,7-1-56-16,-6 4 8 0,6-3-8 16,-7-1 8-16,7 1 32 15,0 1-40-15,2 2 0 0,6-3 0 16,0-1 0-16,3 1 0 15,-3 3 0-15,-17-2 0 16,11 2 0 0,-18 0 0-16,9-4 0 15,-7 4 0-15,-3 0 0 0,2 0 8 16,1-3 0-16,-3 3-8 16,11 0 0-16,-9 0 0 15,7 0 0-15,-7 0-16 0,0 0-40 31,-1 0 40-31,-7-4 8 16,0 4-8-16,0 0-56 0,0-3 72 16,6 3-16-16,-5-3-56 15,15 3 0-15,-16 0 72 32,-2-3 0-32,3 3-8 0,-1 0-40 0,-9 0 32 15,-7 0 8 1,0 0-56-16,1 0 64 0,7 0-96 0,0 0 32 15,6 0 64-15,10 3-48 16,9-3-80-16,-11 3 40 16,3 0 16-16,-9-3 72 15,-8 0 0-15,0 0-8 16,-9 0 8-16,1 0 16 16,7 0-16-16,-7 0 0 0,0 0 8 15,7 0-8-15,-7 0 0 16,2-3 8-16,-11 0 0 15,-8 3 0 1,2 0-8-16,-2 0 0 16,0 0 0-16,2 0 0 15,-10 0 8-15,18 0-8 0,-1 0 8 16,-1 0 0-16,2 0-8 16,-1-3 16-16,-9 3-8 0,-7 0 64 31,-1 0-16-31,2-4-40 15,-8 4 88-15,-3 0-40 0,19 0-64 16,-10 0 8-16,2 0-8 16,-1 0 16-16,-1 0 40 15,2 0-48-15,-10 0 40 0,1 0 64 32,1 0-32-32,-9 0 32 0,-2 0-32 15,11 0 0-15,-1 0-32 0,1-3-32 16,-3 3 32-16,11-2-48 15,-8 2 0 1,-3 0 8 0,3 0-8-16,-9-3 0 0,-8 3 0 15,0 0 0-15,0 0-56 0,0 0 40 16,0 0 16-16,0 0 8 16,0 0-8-16,0 0-8 0,0 0 8 15,0 0 0-15,0 0 16 16,0 0-8-1,0 0 0-15,0 0 0 16,0 0-8-16,0 0-320 0,-17 0-993 16,-5 0-1127-16,-3-4-2977 0</inkml:trace>
  <inkml:trace contextRef="#ctx0" brushRef="#br0" timeOffset="57016.31">27554 8115 3080 0,'0'0'4577'0,"-9"0"-2520"32,9 0 1207-32,0 0-2408 15,0 0-543-15,0 0 39 0,0 0-144 16,0 0-88-16,0 0-72 15,0 0 56-15,0 0 16 0,0 0 96 16,0 0 112-16,0 0-88 31,0 0-40-31,0 0 88 0,0 0-32 16,0 0 80-16,0 4 40 16,0-4-96-16,0 0-56 31,0 0 24-31,0 0 0 0,0 0-88 15,9 0-104-15,-1 0-32 16,6 0-16-16,3 0 40 0,-9 0-32 16,9 0 89-16,-3 0 95 15,3 0-40-15,-1 0-24 16,15 0-24-16,9 0-64 0,1 0-48 16,7 0 48-1,-1 0 24-15,1 3 32 16,8-3-8-16,-9 2 24 0,9 2 72 15,0-4 8-15,8 0-40 16,8 3-80-16,7-1-24 16,10 1-48-16,6 1 40 0,8 3-32 15,1-4 32 1,-9 7-48-16,8-7 16 16,-5 6 40-16,-12-3-48 0,3 1-8 15,-10-1 16-15,2 0 32 16,5 1 0-16,-5 3 32 15,-2-8 40-15,-7 5-24 0,-8-4-48 32,-2 3-40-32,2-2 40 0,0 3-40 15,1-5 0-15,-1 5-8 16,0-5 8-16,-8 5 0 16,8-4 0-16,-17 4 0 0,9-1-8 15,-8-3 0-15,-9 3 8 31,9-2 0-31,-1-1 48 0,1 3 16 16,1 1 16-16,7-5-24 16,0 5-16-16,-2-4 24 15,10 4 24-15,-17-4 40 0,3-3-16 32,-19 4 24-32,-6-4 8 15,-11 0 0-15,-5 0-16 0,-9 0-40 0,0 0-56 16,0 0-40-16,0 0-288 15,-23 0-608-15,-18 0-1520 16,10 0-2385-16</inkml:trace>
  <inkml:trace contextRef="#ctx0" brushRef="#br0" timeOffset="59413.47">8084 9191 4240 0,'0'0'7450'0,"0"0"-5714"16,0 0-967 0,0 0 191-16,0 0 400 15,0 0-224-15,0 0-224 0,0 0-295 16,0 0-65-16,0 0 56 16,0 0-200-16,0 0 40 15,0 0 56-15,0 0 0 0,0 0-224 31,0 0-40-31,0 0 72 16,0 0 0-16,0 0-71 0,0 0-73 16,0 0-72-16,17 0-24 15,30 0-64-15,1 0 8 16,31 3-8-16,10 1 48 0,22-1-48 16,15-3 56-1,11 2-56-15,-1 2 0 16,-1-1 40-16,1 1-48 0,-1-1 16 15,-15-3 32-15,8 3-48 16,-10 4 8 0,-7-4 0-1,-5-3 56-15,-19 5-64 0,-15-5-8 16,-24 4 8-16,-17-4 8 0,-6 0 40 16,-17 0-40-16,-8 0 48 0,0 0-48 31,0 0 56-31,0 0-64 15,0 0 8-15,0 0-8 16,0 0-344-16,0 3-769 0,0-1-535 16,0 5-2097-16,-17 0-1912 0</inkml:trace>
  <inkml:trace contextRef="#ctx0" brushRef="#br0" timeOffset="60608.12">11519 9128 128 0,'0'0'6089'0,"0"0"-3129"0,0 0-1055 16,0 0-521-16,-6 3-32 15,-2-3-103-15,8 0-113 16,0 0-216-16,0 0 24 0,0 0 121 15,0 0-361-15,0 0-304 16,0 3-80-16,0-3-40 0,0 0 120 31,0 0-56-31,23 4-32 32,10-2 168-32,6-2 80 0,25 4-55 15,15-4-121-15,24 3-112 0,9-3-56 16,41 3-16-16,29-3-80 15,-6 0-32-15,-17 0-8 0,-23 0-8 16,-16 0-8-16,40 0-8 16,47 0-40-16,47 0 40 15,9-6-40-15,-15 0 32 0,-33-4-40 0,-39 7 0 16,-34-4 56-16,-30 7-64 16,-40-3 48-1,-8-1-40-15,-16 2 0 16,-9-1 64-16,1 3-8 15,-32-4 64-15,0 4-16 16,-8 0-40-16,0 0 0 0,0 0-72 16,0-3-8-16,-8 3-256 0,-15 0-344 47,-2 0-792-47,-6 0-1265 15,6 0-3280-15</inkml:trace>
  <inkml:trace contextRef="#ctx0" brushRef="#br0" timeOffset="61316.94">16607 9334 6689 0,'0'0'4857'0,"0"0"-4145"16,0 0 48-16,0 0 417 0,0 0 159 15,0 0-464-15,0 0-328 16,0 0 72-16,0 0-16 0,0 0-7 31,0 0-9-31,0 0-112 16,0 0-56-16,0 0-176 15,0 0-24-15,0 0 24 0,0 0 64 16,0 0 104-16,0 0-48 16,0 0-16-16,23 0-128 0,10 0-96 31,6 6-64-31,17 1 112 0,16 2-80 15,7 0 64-15,49 5-24 16,48-1 9-16,39 2 279 0,31 1-200 16,-6-3-96-16,-17-1-48 15,-24 1-56-15,-7-3-8 16,-32-4 0-16,-49 1 0 16,-30-7 0-16,-19 0 8 15,-6 0 64-15,-9 0 24 16,-14 0 136-16,-10 0 40 0,-14 0-40 15,-1 0-48-15,-8 0-88 16,0 0-104 0,0 0-8-16,0 0-120 15,0 0-520-15,0 5-632 16,0 5-761-16,0 0-2984 0</inkml:trace>
  <inkml:trace contextRef="#ctx0" brushRef="#br0" timeOffset="62064.7">19509 9249 11226 0,'0'0'2120'0,"0"0"-1399"0,0 0-177 16,0 0-24-16,159-5 272 0,-87 10 272 15,23 1-176-15,-8-3 153 16,2 3-33 0,6-2-200-1,0-1-184-15,11 0-176 0,-3 1-88 0,9-1-96 16,0-1-48-16,6-2-112 16,10 3-8-16,0 4-32 0,-8-4-56 15,-17 0 40-15,-16 1-40 31,-14-1 8-31,-26-3-8 16,-16 0 0-16,-6 4-8 0,-17-4 0 16,-8 0-536-16,9 2-576 0,-3 5-1681 15,10 1-1808-15,1-1-8273 0</inkml:trace>
  <inkml:trace contextRef="#ctx0" brushRef="#br0" timeOffset="62704.36">22681 9392 10282 0,'0'0'2272'0,"0"0"-1384"16,0 0 57-16,0 0 39 0,0 0 256 16,0 0-304-16,0 0-320 15,89-4 233-15,-58 4-145 32,17 0-160-32,8 0-112 0,16 0-64 15,15 6-80-15,16-1-40 16,17-3-176-16,25 4-16 0,-2 1 8 15,8-1-56-15,2-3 56 32,-11 0-56-32,1 4 0 15,10 0 0-15,-10-2 8 0,-1 2-16 16,-5-2 8-16,-3-1 0 16,-14-1-8-16,-8 1 0 0,-17-4 40 15,-6 0 96-15,-25 0 96 0,-8-7-40 16,-17 3 208-1,-14-1-80 1,-19 1-47-16,3 1-89 0,-9 3-96 16,0 0-88-16,0 0-136 15,0 0-1129-15,0 0-1751 0,-9 3-1233 0,-5 4-2073 16</inkml:trace>
  <inkml:trace contextRef="#ctx0" brushRef="#br0" timeOffset="63586.84">26900 9360 6689 0,'0'0'1504'16,"0"0"-744"-16,0 0 265 31,0 0 751-31,0 0-112 0,0 0-431 16,0 0-313-16,-105-36-272 15,98 34-104-15,-1 2-24 16,8 0-16-16,0 0 136 0,0 0 265 16,0 0-25-16,0 0-120 15,0 0 144 1,23 0-16-16,25 0-344 0,7 0-311 15,26 0-65-15,6 0 0 16,16 2 8-16,9-2-16 16,8 3-16-16,16-3-8 0,-1 0 8 15,18 0 0 1,-2 0-48 0,-8 0 0-16,1 0 48 0,-18-5-24 0,-6-2 64 15,-24-2-40-15,-7 2-64 16,-25 1 40-16,-17-1 24 15,-24 4-56-15,-15-2-40 0,0 1-40 32,-8 1 0-32,0 0-8 15,-8-4-560-15,-15 4-424 0,-41-4-1033 16,0 5-2144-16,0-3-2216 0</inkml:trace>
  <inkml:trace contextRef="#ctx0" brushRef="#br0" timeOffset="90501.27">12159 11096 3808 0,'0'0'4129'0,"0"0"-3161"16,0 0-495-16,0 0-33 15,0 4 216-15,0-4 80 0,0 0-24 16,0 0-72 0,0 0 400-16,0 0 137 15,0 0-217-15,0 0-224 0,0 0-24 16,0 0 168-16,0 0 73 15,0 0-193-15,0 0-72 16,0 0-152-16,0 0-80 0,8 0-152 31,6 3 8-31,-5-3 48 0,7 0-72 16,1 0-88-16,5 2-56 16,-5-2-16-16,6 0 16 15,10 5-7-15,-2-3-9 0,10-2 8 16,7 3-32-16,8 1 56 31,8-1-56-31,-2 0 40 0,-6 0-24 16,16 0-40-16,-16-3 8 15,8 4 32-15,0-2-112 16,0 3 88-16,-8-5-88 0,0 2 8 16,-9 1 32-16,1-3-48 15,-17 4 72 1,2-4 0-16,-10 0-24 0,-7 2 48 15,-7-2 0-15,-9 0-24 16,8 0 24-16,-8 0-88 16,0 0 0-16,0 0-8 0,0 0 0 15,0 0 0 1,0 0-48-16,0 0-176 16,0 3-440-16,6-3-617 0,2 7-663 31,9-5-1129-31,-9 5-2368 15</inkml:trace>
  <inkml:trace contextRef="#ctx0" brushRef="#br0" timeOffset="92445.39">16177 11064 4208 0,'0'0'4481'15,"0"0"-3392"1,0 0-281 0,0 0 224-16,0 0 96 15,0 0-216-15,0 0-247 0,0 0-41 16,95 7 160-16,-78-5-192 16,5-2 48-16,3 5-144 0,-2-3 0 0,10 1-40 31,-2 1-71-31,2-4-33 15,-10 3 96-15,10 0-16 16,-10-3-40-16,10 3-32 0,-2-3-80 16,8 4-88-16,-6-4-48 15,6 0-56-15,1 0 16 0,1 3 24 32,-2-3-40-32,-8 2 32 15,17-2-72-15,-7 5-40 0,-1-3 56 16,16-2-56-16,-9 3 56 15,1 1-8-15,7-1-48 0,10 0 64 16,-10-3-72-16,10 3 0 31,-1 0 24-31,-2 1-24 16,-13-2 0-16,7 3 0 0,-17-5 0 16,9 2 16-16,-9-2-8 15,3 3 8-15,-3 1 48 0,9-4-64 16,-1 2 0-16,1 1 16 15,-1 1-8 1,1-1 0 0,1-1 8-1,-1 2 32-15,0-1-40 0,-9 1 0 0,8-4 0 16,1 0 0-16,-7 3 0 16,7-3 48-16,0 0-56 0,-1 3 0 15,-8-3 8-15,3 0 40 16,-19 0-32-16,10 0-16 15,-2 0 8-15,-7 0-8 0,-1 0 8 16,10 0-8-16,-10 0 8 16,10 3-8-16,6-3 0 0,1 4 0 31,-1-1-64-31,9-1 64 16,1 1 8-16,-1 1 0 0,-9-4 40 15,9 0-40-15,-15 3-8 16,6-3 0-16,-16 0 0 0,-7 0 0 15,1 0 8-15,-9 0 48 32,7 0-40-32,-7 0-16 15,0 0 8-15,0 0 0 0,1 0 0 16,-1-3 56-16,-8 3-64 16,8 0 0-16,-2 0 8 0,11 0 0 0,-9-4-8 15,15 4 0 16,2 0 0-31,0 0 40 0,-3 0-40 16,3 0-8-16,6 0 0 0,2 0 0 16,7 0 8-16,-1 0 0 0,-6 0-16 15,-10 0 16 1,2 0 0-16,-11 0 0 16,-6 0 0-16,1 0 0 15,-9 0 8-15,0 0-8 16,0 0 0-16,0 0 0 0,0 0-48 15,0 0 40-15,0 0-56 32,0 0-16-32,0 0-40 15,0 0-224-15,-9 0-808 0,-13 0-1505 16,-3 0-2480-16</inkml:trace>
  <inkml:trace contextRef="#ctx0" brushRef="#br0" timeOffset="95335.53">16646 9835 3752 0,'0'0'3001'16,"0"0"-1345"-16,0 0-71 0,0 0 15 16,0 7-200-16,0-7-231 15,0 0-233-15,0 4-192 16,0-4-168-16,0 3-144 16,0-3 280-16,0 0-136 15,0 3-168-15,0-3-87 16,0 0 151-16,0 0-80 0,0 0-112 31,0 0 0-31,0 0 288 16,0 3-64-16,0-3-88 0,0 0-96 15,0 0 120-15,0 0-32 16,0 0-48-16,0 0 25 0,0 0-137 16,0 0-8-16,0 0-128 15,0 0 40-15,0 0-152 31,0 6 48-31,9-3-40 0,-1 7 112 16,-8-3-120-16,8 2 48 16,-8-6-32-16,8 7-8 0,-8-7 40 15,0 3-48-15,0-3 8 16,0 4 88-16,0 5-88 16,0 1-8-1,0 9 112-15,-16 1-40 0,-1 5 0 16,1-3-24-16,1 7-40 15,-1-3-8-15,-1-4 8 0,3-3 0 16,6 1 56-16,-1-11-64 16,1 1 0-1,0-4-40 1,-1-2-752-16,1-5-857 0,2-2-2007 16,-2 0-1578-16</inkml:trace>
  <inkml:trace contextRef="#ctx0" brushRef="#br0" timeOffset="95662.95">16440 10001 6241 0,'0'0'6233'0,"0"0"-4664"32,0 0-345-32,0 0-32 0,0 0-112 15,0 0-80-15,0 0-551 0,142-19-297 16,-100 19 0-16,-3 0-144 0,0 0-8 15,17 0-160-15,-17 0-1441 16,-6 0-4232-16</inkml:trace>
  <inkml:trace contextRef="#ctx0" brushRef="#br0" timeOffset="96153.7">16926 10007 9089 0,'0'0'3985'0,"0"0"-3097"31,0 0 385-31,0 0 135 0,0 0-184 16,0 0-432-16,0 0-151 15,86 0 7-15,-69 0-200 0,0 0-176 16,5-6-112-16,-5-1-24 31,-1 1-88-31,7-7-32 16,-6-2 32-16,-1-1 0 0,7-6-48 16,-7 6-72-16,1 3 24 15,-17 7-56-15,0 0-96 0,0 1-8 0,0 5 72 16,0 0-56-16,-25 0 128 15,11 0 8 1,-11 0-40 0,-6 7 0-16,-2 9 64 0,-6 4 32 15,5 1 168-15,3 4 136 16,0-2 64-16,15 3-88 0,-1-7-176 16,17 0-32-16,-8-3-16 0,8-7-48 31,0-2 104-31,0-7-48 15,8 2-64-15,17-2-896 0,23 0-672 16,-1-5-2473-16,9-8-8690 0</inkml:trace>
  <inkml:trace contextRef="#ctx0" brushRef="#br0" timeOffset="96636.86">17635 9868 5697 0,'0'0'6561'0,"0"0"-4921"16,0 0-679-16,0 0-113 16,0 0-32-16,0 0-416 0,-8 0-312 15,8 0-32-15,-9 3-48 0,3 2 40 16,-2 0 24-1,0 4 16 1,-9-3 120-16,-6 4 568 0,-1-1 89 16,7 4-305-16,-6 3-184 15,7 0-120-15,-1-1-72 0,9 4 0 16,8-2-40-16,0 1-64 0,0-4 40 31,0 0-40-31,0 3-16 16,8 2 8-16,0-3-16 0,-8 3-56 15,0 0 120-15,0 0-104 16,0 0 184-16,0 1-80 16,-8-3-40-16,-6-3-16 0,-3 1 16 31,9-8-80-31,0 0-8 0,-9-4-488 16,-6-3-200-16,-16 0-1096 15,-2 0-1297-15,1-7-5833 0</inkml:trace>
  <inkml:trace contextRef="#ctx0" brushRef="#br0" timeOffset="96945.23">18026 9786 8089 0,'0'0'6418'16,"0"0"-4946"-16,0 0-288 15,0 0 208-15,0 0 9 0,0 0-481 16,0 0-480 0,0 0 176-16,16 53 176 15,-16-24-224-15,0 9-71 0,0 0-177 16,0 6 0-16,-16-3-88 15,-15 1-112-15,6-4-40 16,-6 0-80-16,6-9-8 0,0-4-1056 31,3-4-673-31,-3-4-1247 0,10-5-1361 16,-1-5-4065-16</inkml:trace>
  <inkml:trace contextRef="#ctx0" brushRef="#br0" timeOffset="97174">17707 10045 14667 0,'0'0'4249'0,"0"0"-2441"15,0 0 112 1,0 0-151-16,0 0-537 0,224-38-632 15,-137 28-384-15,1 1-152 16,16 3-64-16,-1-7-224 16,23 4-752-16,-20 0-1401 0,-19 2-4032 15</inkml:trace>
  <inkml:trace contextRef="#ctx0" brushRef="#br0" timeOffset="102694.27">21023 9763 11810 0,'0'0'2321'0,"0"0"-1017"15,0 0 112-15,0 0 721 16,8-13-161-16,0 10-856 0,0-1-664 0,1 4-168 15,13-3-64-15,11 3-8 16,-2-2 25 0,11-2-89-1,5 4 64-15,-7 0-72 0,-1 0-72 16,-6 0-8-16,-10 0-56 0,2 0 8 16,-9 0-8-16,-1 0 0 0,-7 0 8 15,0 0-8-15,1 0 0 31,-1 0-8-31,-8 0-8 16,0 0-72-16,0 0 16 0,0 6 56 16,0 7 0-16,0 6 0 15,0 7 8 1,0 6 0-16,-25 2 0 16,8 8 88-16,-5-1 208 15,-11 4 0-15,-7-4-8 0,9 3-96 16,-10-6-104-16,2 4-40 15,-1-7-48-15,15-5 8 0,3-1 32 16,5-6-40-16,17-3-360 16,0-12-616-16,0-8-1289 31,0 0-2856-31,0-8-4369 0</inkml:trace>
  <inkml:trace contextRef="#ctx0" brushRef="#br0" timeOffset="102902.3">21000 10043 13866 0,'0'0'2281'16,"0"0"-1321"-16,0 0 56 0,0 0-151 31,0 0-521-31,167 0-344 15,-94 0-472-15,45 2-1041 0,-21 1-1687 16,-10-3-3522-16</inkml:trace>
  <inkml:trace contextRef="#ctx0" brushRef="#br0" timeOffset="103336.05">21924 9963 7033 0,'0'0'2977'16,"0"0"-1145"-16,0 0-400 31,0 0-231-31,0 0 87 0,0 0-336 16,0 0 240-16,-87 22 41 16,54 0-241-16,2-3-88 15,6 7-320-15,11-7-160 0,6 3-56 0,-1-6-56 16,9 0-16-1,0-4-56 1,23-2 57-16,27 0-65 0,6-7-104 16,-1-3-128-16,1 0-96 15,-8 0-56-15,-1-13 32 16,-24 1 72-16,-6-5 0 0,-17-2 32 0,0-3 8 31,0-3 0-31,-25-4-113 16,-14 3 73-16,-9 1 32 0,-8 4-32 15,9 4 0-15,-1 7-56 16,15 5 32-16,19 5-312 16,-3 0-464-16,17 0-424 0,0 0-673 31,0 9 65-31,0 0-616 0,0-2-417 16,0 0-1560-16</inkml:trace>
  <inkml:trace contextRef="#ctx0" brushRef="#br0" timeOffset="103703.14">22865 9912 8913 0,'0'0'2641'15,"0"0"-1369"-15,0 0 1 0,0 0 23 16,0 0 40 0,0 0-416-16,0 0 289 15,-159 41-33-15,111-12-128 0,1 9-128 16,-9-1 32-16,6 9-247 15,3-9-177-15,16 1-192 16,-8-6-208-16,14-6-32 0,2-4-96 31,6-6-56-31,1-7-864 0,-1-5-1305 16,11-4-2616-16,-10 0-5593 0</inkml:trace>
  <inkml:trace contextRef="#ctx0" brushRef="#br0" timeOffset="103898.4">22307 9947 10746 0,'0'0'5881'0,"0"0"-4073"0,0 0 121 0,0 0-777 15,0 0-528 1,8-3-328-16,0 3-288 0,9 0-8 0,-11 0-616 15,19 7-1376-15,-8-5-1889 16,5 5-3689-16</inkml:trace>
  <inkml:trace contextRef="#ctx0" brushRef="#br0" timeOffset="104191.8">22745 10103 13658 0,'0'0'2753'0,"0"0"-889"16,0 0-295-16,0 0-569 16,0 0-512-16,0 0-488 15,0 0-360-15,0 0-1408 0,-39 0-1313 16,6 0-4849-16</inkml:trace>
  <inkml:trace contextRef="#ctx0" brushRef="#br0" timeOffset="105872.03">13290 9617 8833 0,'0'0'1833'0,"0"0"-569"16,0 0-56-16,0 0 81 0,0 0-177 15,0 0-320-15,0 0-224 16,0 0 80-16,0-3 296 15,0 3-63-15,0-4-1 0,8 4-88 16,9-5-120-16,5 1-232 16,-5 4 24-16,14-3-160 0,10 3-176 31,-1 0-24-31,7 0-88 16,1 0 40-16,-7 0-40 0,-2 3-8 15,-16-3 0-15,2 4 40 16,-9-4-48-16,-9 0 8 0,1 0-8 15,-8 0 16-15,0 0 57 32,0 0-65-32,0 0 64 15,0 0-56-15,0 0 56 0,0 0 0 16,0 0-24-16,0 0-40 16,0 2 40-16,0 1-48 0,0 6-8 15,0 11 8-15,-8 6 8 16,1 15 400-1,-9 6 80-15,-1 7 208 16,-5 7 16-16,5-1-200 16,-8-6-168-16,-6-7-80 0,6-2-144 15,-6-7-48-15,7-6-72 0,-7-7-56 16,6-6-504 0,10-2-1144-16,-10-12-1057 15,9-5-2136-15,10 0-1512 16</inkml:trace>
  <inkml:trace contextRef="#ctx0" brushRef="#br0" timeOffset="106110.27">13267 9975 10098 0,'0'0'4033'16,"0"0"-2297"-16,0 0-48 0,0 0-23 31,0 0-409-31,182-10-480 16,-118 8-400-16,0 2-256 0,0 0-48 31,7-3-72-31,-15 3-528 16,16 0-1256-16,-16 0-1281 15,-9 0-3472 1</inkml:trace>
  <inkml:trace contextRef="#ctx0" brushRef="#br0" timeOffset="106609.12">14192 9864 9978 0,'0'0'2264'0,"0"0"-696"16,0 0-111-16,0 0-313 16,0 0-296-16,0 0-160 0,8-6-8 15,-8 6-71-15,0 0-313 0,0 0-72 16,-17 3 120-16,-8 7 120 16,3 2 216-16,5 4-192 15,1 0-112-15,1 3-72 0,15-6-72 31,0 0-88-31,0 2 8 16,15-2 8-16,18-4 40 0,-2 1-55 16,2-3-25-16,-2-5-24 15,-15-2-48-15,7 0 24 16,-15-2-64-16,1-15-8 0,-1 2-120 31,-8-11-128-31,0 4-185 0,0-6 73 16,0-2 40-16,0 9 0 0,-17 5 88 15,9 7 80-15,-15-1 0 16,-1 7-40-16,-7 3 80 16,6 0 104-16,-15 0 8 15,1 0-88 1,6 0 88-16,10 0-8 0,7 0 8 16,-1 0-712-16,17 3-1025 0,17 4-839 15,8-4-2177-15</inkml:trace>
  <inkml:trace contextRef="#ctx0" brushRef="#br0" timeOffset="106929.75">14924 9699 1240 0,'0'0'10698'0,"0"0"-8273"16,0 0-537-16,0 0-616 16,0 0-55-16,0 0-185 15,0 0-344-15,0 0-160 0,-62 41 448 32,20-9 184-32,-5 7-55 15,7 5-201-15,16-3-120 0,-7 0-304 0,14-3-136 16,9-2-224-16,-7-4-24 15,7-7-96-15,8-7-160 16,-8-5-704-16,-9-3-784 16,-6-4-1393-1,-1-3-3400-15</inkml:trace>
  <inkml:trace contextRef="#ctx0" brushRef="#br0" timeOffset="107143.82">14429 9786 13538 0,'0'0'2713'0,"0"0"-1193"31,0 0-367-31,0 0-545 16,0 0-384-16,0 0-224 15,0 0-832-15,0 0-873 0,120 34-2776 0</inkml:trace>
  <inkml:trace contextRef="#ctx0" brushRef="#br0" timeOffset="107401.8">14828 9979 11866 0,'0'0'4617'0,"0"0"-2801"0,0 0 241 16,0 0-297-16,0 0-504 0,0 0-407 16,0 0-529-16,0 0-224 15,0 0-96 1,0 3-448-16,0-3-881 15,0 3-1023-15,0 0-1393 16,0 1-2400-16</inkml:trace>
  <inkml:trace contextRef="#ctx0" brushRef="#br0" timeOffset="109503.52">21215 9798 9618 0,'0'0'2424'0,"0"0"-608"16,0 0-383-16,0 0-289 31,0 0-368-31,0 0-160 0,0 0 48 15,0 0-39-15,128-4-9 16,-97 4-16-16,2 0-40 0,-2 4-112 16,0-1-40-16,-6 3-64 15,-2 1-24-15,-7-4-104 32,1 3-72-32,-9-2-56 0,-8-1-80 15,0 2 0-15,0 6 0 16,0-2-8-16,0 7 8 0,-16 3-8 0,-15 1 0 15,-17 1 16-15,-8 1-8 16,-16 0 40 0,-1-3-40-1,9 3 0-15,8-5 32 0,9-5-32 16,16 0-8-16,6-1 8 0,17-8 0 16,8 3 40-16,0-2-48 0,0-1 8 15,0-3 72-15,0 2-24 31,0 5 40-31,8-4 1 16,9 4-33-16,5-1-24 0,3 3-32 16,0 8-8-16,-2-2 64 15,-7 8-56-15,1-2 104 0,-11 7-40 16,-6-1 72-16,0-2 48 31,-23-2-120-31,-10-5 32 0,-14-2 120 16,-9-4-40-16,-8-2 80 15,-7-3 56-15,-18-4-8 0,11-3 96 16,-11 0-192-16,10-3-104 16,7-7-16-16,16 0-48 31,17-5 8-31,14 1 16 0,2 2-56 16,15 3 72-16,0 0-88 15,8-2-368-15,0 2-344 0,0 4-352 16,8-12-553-16,23 0-2519 0,-6 5-2914 15</inkml:trace>
  <inkml:trace contextRef="#ctx0" brushRef="#br0" timeOffset="111191.85">15619 9699 6185 0,'0'0'2760'0,"0"0"-1247"15,0 0 391-15,0 0-248 16,16-2-135-16,-10 2-425 16,-6-4-424-16,9 1 232 0,-1 0-103 15,8-3-89 1,7 2-80-16,-6-5 56 16,-1 2 112-16,7-3 64 0,-15 5-151 15,0-5-289-15,1 0-208 16,-9 3-96-16,0-2-64 15,0 0-48 1,0 0-8-16,0-2 0 16,0 6-48-16,-17-2-8 0,-14-2-128 15,-2 6-64-15,-6-1 8 16,-9 1 71-16,1 0 57 16,-9 3-120-16,0 0 24 0,0 0 200 15,0 10-104-15,23-1-16 31,10 1-64-31,15-1 40 0,8 4 144 16,0 3 8-16,17 3 8 16,14-1 40-16,8 8-32 15,11 3 64-15,-3-1-8 0,9 4 32 16,-17-4 32-16,-8 5-128 31,-14-5-8-31,-17-2-64 0,0 3 56 16,0-5 8-16,-31-2 120 15,-2-3 8-15,2-2 160 0,-8-8-24 16,-3 1-87-16,11-5-17 0,-2-1-88 16,10-4-16-1,7 0 32-15,7 0-32 16,-5 0 64-16,6-9-24 0,-1-5-24 16,-7-1 48-16,16-7-16 15,0-4-56-15,0 2 24 16,16-3-72-16,7 2 0 0,19 2 0 31,5 5-216-31,9 2-320 16,8 1-521-16,23-2-1159 15,-23 5-2025-15,-8-2-4153 0</inkml:trace>
  <inkml:trace contextRef="#ctx0" brushRef="#br0" timeOffset="111626.86">16088 9674 10682 0,'0'0'1816'0,"0"0"105"0,0 0-81 16,0 0-472-16,-70 86-127 15,53-60-337-15,9 2 72 0,8-3-96 16,0-3-280 0,0-7-80-1,0 2 40-15,0-4-111 0,0-7-153 16,8 1-40-16,0-4 0 16,15-1-40-16,-6-2-24 0,14 0-56 15,2-5-128-15,-2-8 64 0,2-3-64 31,-10-10-8-31,1 1-64 16,-15-10-88-16,-1 0-208 16,-8 0 16-16,0 7-80 0,-17 3-129 15,-7 9 137-15,-7 9 24 16,-9 5-160-16,7 2 80 0,2 0-256 31,15 0-512-31,-9 5-113 16,2 11 305-16,7-3-1536 0,7-4-593 15</inkml:trace>
  <inkml:trace contextRef="#ctx0" brushRef="#br0" timeOffset="111927.39">16679 9633 8449 0,'0'0'4289'0,"0"0"-3553"0,0 0 353 16,0 0 423-16,0 0-376 16,-200 64 200-16,144-36-63 0,8 7-273 31,1-1-64-31,8 2-256 15,5-8-272-15,3 1-152 16,15-6-152-16,-1-9-104 0,3-1-368 16,-11-6-1032-16,-6-4-1633 0,15-3-3200 15</inkml:trace>
  <inkml:trace contextRef="#ctx0" brushRef="#br0" timeOffset="112113.21">16169 9619 13434 0,'0'0'3081'0,"0"0"-937"0,0 0-671 16,0 0-777-16,0 0-696 15,0 0-112-15,0 0-1656 0,0 0-2137 0,78 23-9682 16</inkml:trace>
  <inkml:trace contextRef="#ctx0" brushRef="#br0" timeOffset="112345.49">16710 9775 13674 0,'0'0'3793'16,"0"0"-1960"-16,0 0-441 16,0 0-800-16,0 0-504 0,0 0-88 31,0 0-648-31,25 4-1112 16,-18 3-745-16,9-4-2504 0</inkml:trace>
  <inkml:trace contextRef="#ctx0" brushRef="#br0" timeOffset="113368.02">20003 9722 9706 0,'0'0'2832'15,"0"0"-751"-15,0 0-393 0,0 0-360 16,0 0 57-16,0 0-305 16,39-29-360-16,-22 29-112 15,8 0-16-15,-3 0 32 0,11 0-256 31,-2 0-24-31,0 0-127 16,11 6 63-16,-19-3-80 0,1 6-40 16,-15 2-152-16,-9 1-8 15,0 7 0-15,-42 3 0 16,-14 7 16-16,-22 2-8 0,6 5 64 16,-15-1-64-1,6-4 0 1,2 1 72-16,15-7-72 0,8-3 136 0,17-5-40 15,6-5 80-15,17-2-176 16,9-4 64-16,7-3-8 16,0-3-16-16,0 4 120 15,15-4 72 1,18 0-72-16,6 0-88 0,17 0-80 16,0-4-152-16,16-5-584 15,32-10-576-15,-17 3-1457 0,-15 0-3072 16</inkml:trace>
  <inkml:trace contextRef="#ctx0" brushRef="#br0" timeOffset="113777.9">20592 9842 5393 0,'0'0'8153'0,"0"0"-6072"15,0 0-649-15,0 0-664 0,0 0-352 16,0 0 16-16,0 0 721 16,-55 54-89-16,40-28-504 15,-1-4-96-15,7-3-16 0,9 0 32 32,0-7-136-32,0-2-39 0,25-3 7 15,6-2-88-15,0-5-64 0,2 0-104 16,-2 0-56-1,2-9-176-15,-10-6-136 0,-6-8-169 16,-9-6-143-16,-8-1 136 16,0-4 32-1,0 10 136-15,-8-1 56 16,-17 5 80-16,2 7 88 0,-2 8 80 0,11-2 8 16,-3 4 0-16,1 3-8 15,7 0-40-15,-5 0-936 16,-3 0-321-1,9 0-711-15,0 7-1785 16,8-4-3224-16</inkml:trace>
  <inkml:trace contextRef="#ctx0" brushRef="#br0" timeOffset="114086.64">21296 9614 9273 0,'0'0'4217'16,"0"0"-2736"-16,0 0 79 0,0 0-640 31,0 0-128-31,0 0-416 16,0 0 65-16,-34 25 415 15,3-3-96-15,-10 4 16 0,-7-2-192 0,-7 8-104 16,7 4-216-16,-8-4-96 15,0-1-72-15,1 3-96 32,-1 0-552-17,8-4-408-15,-8 5-1448 16,9-6-657-16,16-10-3705 0</inkml:trace>
  <inkml:trace contextRef="#ctx0" brushRef="#br0" timeOffset="114292.25">20601 9725 13114 0,'0'0'3889'15,"0"0"-1904"-15,0 0-217 31,0 0-752-31,0 0-672 0,0 0-344 16,55-19-80-16,-38 24-1792 16,-9 9-1153-16,1 1-3120 0</inkml:trace>
  <inkml:trace contextRef="#ctx0" brushRef="#br0" timeOffset="114520.85">20832 9910 15915 0,'0'0'3913'0,"0"0"-1817"0,0 0-808 16,0 0-463-1,0 0-489-15,0 0-336 16,0 0-520-16,0 0-1105 15,0 2-2680-15,0 1-2776 16</inkml:trace>
  <inkml:trace contextRef="#ctx0" brushRef="#br0" timeOffset="145940.29">11050 13004 6209 0,'0'0'3008'0,"0"0"-823"16,8 0-609-1,-8 0-87 1,9 0-25-16,-9 0-200 0,8 0-392 16,-8 0-63-16,6 0 79 0,2 0-208 15,1 0-120-15,-1-3-144 16,0 3 24-16,0 0 16 0,7 0-24 31,-7 0-56-31,9 0-23 16,-9 0-129-16,6 0-16 15,3 0-56-15,-17 0-32 0,17 0-48 16,-17 0-24-16,8 0 0 0,-8 0-32 31,8 0 48-31,-2 0-56 16,3-3 40-16,-1 3-32 15,8 0 40-15,1 0 16 0,-3 0-8 16,-5 0-16-16,7-3 32 16,1 3-32-16,6 0 24 0,1 0-56 15,7 0-8-15,-6-3 0 32,6 3 0-32,-6-4 8 15,6 4-16-15,2 0 8 0,-2 0 8 16,-6 0-16-16,-2-3 72 0,2 3-24 15,-3 0 0-15,-5 0 24 0,6 0-56 16,1 0-8 0,1-2 0-1,6 2 8-15,-6 0-8 16,6 0-8-16,0 0 8 0,-6 0 8 16,0 0-8-16,6 0-8 0,-15 0 64 15,7 0-64-15,-6 0-8 0,-1 0 8 31,-8 0 8-31,15 0-8 16,-15 0 8-16,17 0-8 16,-10 0 0-16,10 0 8 0,-3 0-8 15,3 0 0-15,-2 0 0 16,-7 0 8-16,1 0-8 0,6 0 8 31,-7-3-8-31,-7 3 0 16,7 0 8-16,-8 0-8 0,7 0 0 15,1 0 8-15,-7 0-8 16,7 0 0-16,7 0 0 0,2 0 0 16,-3 0 0-16,3-4 0 31,-2 4-8-31,2 0 8 16,0 0 0-16,-3 0 0 0,12 0 0 15,-12 0 0-15,11 0 0 16,-10 0 0-16,2 0 8 0,-2 0-8 0,1 0 0 15,-9 0 0 1,2 0 0 0,-1 0 8-16,1 0-8 15,-3 0 8-15,3 0-8 0,-9 0 0 0,8 0 0 32,-1 0 0-32,-7 0 8 15,9 0-8-15,-1 0 0 0,7 0 8 16,-6 0-16-16,-1 0 16 15,7 0-8-15,-7 0 0 16,1 0 0-16,6 0 0 0,-15 0 8 16,9 0-8-16,5 0 0 15,-5 0 0-15,-1 0 0 0,7 0 0 32,-6 4 0-32,-1-4 0 15,-1 0 8-15,-7 0-8 0,9 0 8 16,-9 0-8-16,-8 0 0 15,8 0 8-15,-2 0 0 0,-6 0-8 32,9 0 8-32,-9 0 0 15,0 0-8-15,8 0 0 16,-8 0 0-16,0 0 8 0,8 0-16 16,-8 0 8-16,0 0 0 15,0 0 8-15,0 0 0 0,0 0 40 0,0 0 0 16,0 0-32-1,0 0 32 1,0 0-40-16,0 0-8 16,0 0-16-16,0 0-328 0,0 0-712 15,0 0-1513-15,0 0-4824 16</inkml:trace>
  <inkml:trace contextRef="#ctx0" brushRef="#br0" timeOffset="156207.26">2058 13926 10082 0,'0'0'2696'16,"0"0"-1496"-1,0 0-359-15,0 0 87 16,0 0-48-16,0 0-176 16,6 0-264-16,2 3-136 0,1-1 136 15,-1-2 321-15,8 4 79 16,-7-1-168-16,-3-3-152 31,10 3 16-31,-7-3 40 0,-1 3-72 16,8-3-64-16,-9 0-95 15,9 3-57-15,9-3-72 0,6 4-24 16,8-4-48-16,9 3 72 16,8 1-64-16,0-2-8 15,8-2-56 1,0 0-8-16,8 0-32 0,1 0 0 15,-3 0 88-15,11 0-40 16,-11 0 8-16,2 0 88 0,9-2 16 16,-11-2-64-16,11 1 0 15,6-1-16 1,2 4 32-16,-2-3-24 16,16 3-64-16,0 0-64 15,9-3 40-15,8 3-32 0,8 0-8 16,0 0 0-16,-1-3 40 0,-16 0-40 31,-7 3-8-31,-15-4 8 16,-11 4 0-16,-14-2 0 15,0 2 0-15,1-3-8 0,-10 3 8 16,9 0 0-16,-1 0 0 0,1 0-8 16,8 0 0-16,9 0 0 15,6 0-8-15,-1 0 8 31,12 0 0-31,-3 0 8 0,-8 0-8 16,10 0 0-16,-2 0 0 16,0 0 0-16,-8 0 0 0,10 0-8 15,-10 0 8-15,-6 0 0 16,-3 0 0-16,3 0 0 31,-11 0 0-31,-6 0 0 0,0 0-8 0,-16 0 8 16,0 0 8-16,1 0-8 15,-1 0 0-15,-1-4 0 0,1 4 8 16,-9-3-8-16,1 0 8 16,1 3-8-1,-10-4 8 1,-6 4-8-16,-11 0 0 0,-14 0 0 0,8 0 0 16,-8 0 0-1,0 0 0-15,0 0 0 0,0 0-8 0,0 0-40 16,0 0 40-16,0 0 8 31,0 0-8-31,0 0 0 16,0 0-64-16,0 0 0 0,0 0-64 15,-14 0-312-15,-27 7-800 0,-7 3-2417 16,9-1-2320-16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15:04.896"/>
    </inkml:context>
    <inkml:brush xml:id="br0">
      <inkml:brushProperty name="width" value="0.05292" units="cm"/>
      <inkml:brushProperty name="height" value="0.05292" units="cm"/>
      <inkml:brushProperty name="color" value="#FF0000"/>
    </inkml:brush>
  </inkml:definitions>
  <inkml:trace contextRef="#ctx0" brushRef="#br0">15842 6038 5929 0,'0'0'1376'0,"0"-2"-464"16,0 2 529-16,0 0-121 16,0-3-488-16,0 3 160 0,0 0-200 0,0 0-303 15,0 0-121-15,0 0-112 16,0 0 8-16,0 0 24 15,0 0 16-15,8 0 104 0,-2 0 456 16,-6 0-304-16,9 0 192 16,7 0-23-1,1 0-33-15,5-4-88 16,3 4 144-16,6 0-112 16,-6 0-176-16,6 0 48 0,2 0-296 15,-2 0-152-15,-6 7-64 16,6-2 64-16,2 4-64 0,-2-2 8 31,8 0 80-31,1-4 72 16,16 4 169-16,8-4-89 15,8-3 24-15,1 2-64 0,-3-2-88 16,-6 0-40-16,8 0 16 16,1 3-88-16,-3-3 48 0,2 0-48 31,1 4 8-31,-3-4 40 0,2 0-48 15,-16 0 8 1,8 0 0-16,-8 0-8 0,0 0 56 0,0-7-56 16,-8 5 0-16,-1-1 8 15,1-4 40-15,-7 4-32 16,-2 0 56 0,1-4-72-16,-1 3 72 15,11 2-56-15,-11-1-8 0,8-1 40 16,9 1-48-16,0 3 8 0,0-2-8 15,0 2 0-15,0 0 0 16,-1 0 0 0,1 0 0-16,0 0 0 15,8 0 0-15,-2 0 8 16,11 0 0-16,7 0-8 0,-1 0 8 16,10 0 0-16,-11 0 0 15,11 0-8-15,-2 0 8 0,-6 0 0 31,-11 0 0-31,3 0-8 16,-9 0 16-16,0 0-16 16,-17 0 0-16,1 0 16 0,0 0-16 15,-1 0 48-15,-8-3-48 16,3 3-8-16,5-4 0 0,-7 4-32 31,-1 0 40-31,2-3 8 16,-10 3-8-16,0-4 48 15,2 4-48-15,-16 0 0 0,-3 0 0 0,3 0 0 16,-9 0 0-16,0 0 0 16,-8 0 0-16,9 0 0 15,-9 0-8 1,0 0-56-16,0-2 16 16,0 2-8-16,0 0 56 0,0 0 56 15,0-4-48-15,0 4 96 0,0 0-88 16,0 0 32-16,0 0-48 15,0 0-352 1,0 0-1521-16,-17 0-3200 16,1 0-3040-16</inkml:trace>
  <inkml:trace contextRef="#ctx0" brushRef="#br0" timeOffset="3247.85">21469 5959 9842 0,'0'0'2816'0,"0"0"-2088"0,0 0-39 16,0 0 111-16,0 0-32 16,0 0-88-16,0 0-288 0,0 0-160 15,0-10-64 1,0 10-72 0,0 0 552-16,0 0 104 0,17 0 769 15,8 0-825-15,6 0-416 0,0 0 0 16,18 0-32-16,-1 0-104 15,-9 4-16-15,0-4 56 0,9 3 16 32,-7-3 40-32,-10 0-16 15,2 0-88-15,7 0 40 0,-1 3-80 16,0-3-88-16,9 4 64 16,8-1-56-16,0-1-8 0,16 5 0 15,9-1 0-15,-3 5 0 31,11-3-8-31,-10 1 8 0,1-2-8 32,-9-1 8-32,1 1-8 15,1-3 8-15,-9-1 0 16,0-1-8-16,-2 1 8 0,2 1-8 16,0-1 8-16,8-1-8 15,7-2 0-15,2 0 0 0,-9 0 48 16,7 0-48-16,7 0 0 15,-5 0 0-15,0 0 0 16,-3 0 0-16,3 4 0 0,-2-4 0 0,10 3 8 16,-11-3-8-1,3 0 0 1,-3 4 41-16,11-4-41 0,-10 0 0 16,10 0-8-16,-19 0 0 15,11 0 8-15,-9 0-8 0,-10 0 8 16,2 0 0-16,0 0-8 0,9 0 8 31,-3 0-9-31,3 0 9 16,7 0 9-16,-9-4-9 0,1 1 0 15,0-1-9-15,-1 4 9 16,-7 0 0-16,8-2 0 16,0 2 0-16,-1-3 9 0,9-1-9 31,1-1 0-31,6-2-57 0,-8 4 57 15,1-3 48-15,1 2 9 16,-19 4-49-16,10-3-8 16,-16 3 0-16,8 0 0 0,-16 0 0 15,-1 0 0-15,9 0 0 32,0 0 0-32,8 0-8 0,9 0-32 15,-3 0 32-15,11 0 8 16,-9 0-57-16,-2 0 57 15,3 0 0-15,-1 0 0 0,-8 0 0 0,6 0 0 16,11 0 0 0,-2-4-8-1,10 2-144-15,-11-1 72 0,11-1 8 16,-19 1-16-16,-5 1 32 16,-10-1-32-16,-7 3-16 15,0 0 88-15,-15 0-104 0,6 0 64 0,-6 0-40 47,6 5-64-47,9 2-16 16,-1 2-16-16,18-6 184 0,-10 3-80 15,1-2 88-15,8-1 0 16,-8 1-48-16,0-1-96 0,-8-1-152 16,-1-2 176-16,-8 3 72 15,3 1 40-15,-3-1 8 0,0-1-48 16,1 2 40-16,1 3-120 15,-18-4 48-15,2 0 72 16,-11 0-56-16,-6-3 64 0,9 4-8 16,-9-4 8-16,0 3 0 31,7-1 0-31,1-2-8 0,9 3 8 16,6 4-8-16,2 0 8 15,15-1-72-15,-9-3 72 16,9 3 40-16,-9-1-40 0,3-3 48 0,-3 1 0 15,0-3-48 1,-6 0 0 0,-2 0 8-16,-6 0 8 0,-2 0-8 15,-7 0-8-15,1 0-32 16,-11 0 24-16,2 4 8 16,9-4 0-16,-9 0 0 0,0 3 0 15,1-3 0 1,-3 0 48-16,19 0-48 15,0 2 0-15,-3 1 0 0,3-3 0 16,-2 0 0-16,2 4 8 16,-3-4-8-16,3 0 0 15,0 0 8 1,-2 0 0-16,2 0-8 16,-11 0 8-16,11 0 0 15,-9 0-8-15,7 0-8 0,2 0 8 16,14 0 0-16,1 0-96 15,15 0-96-15,-7 0-32 0,2 0 16 16,-11 0-48-16,-8 0 96 31,-6 0 8-31,-2 0-16 16,-7 0-176-16,-8 0-121 0,9 0 33 16,-17 0 160-16,8 0 176 15,-8 0 24-15,0 0 64 0,0 0 0 16,0 0-8-16,0 0-56 15,0 0-448 1,0 0-328-16,0 0-792 16,0-9-2185-16,0-8-6425 0</inkml:trace>
  <inkml:trace contextRef="#ctx0" brushRef="#br0" timeOffset="15307.4">7247 7782 4600 0,'0'0'5194'16,"0"0"-2138"0,0 0-2232-16,0 0-568 0,0 0-135 15,0 0-1-15,0 0 40 16,0 0 48-16,0 0 88 0,0 0-40 16,0 0 48-16,0 0 72 0,0 0 88 31,0 0-144-31,0 0-24 15,0 0 0-15,0 0 64 0,0 0 72 16,0 0 160-16,0 0 1 16,8 0-25-16,-8 0-144 0,8 0-120 15,-8 0 0-15,9 0 56 32,-1-4-72-32,-8 4-64 0,6-3-128 15,-6 3-88-15,17 0 56 16,-17 0-16-16,8 0-48 0,-8 0 0 15,0 0-8-15,8 0 0 16,0 0 0-16,1 0 8 31,5 0 0-31,3 0 0 0,-1 0 0 16,-1 0 88-16,1 0-32 16,9 0-8-16,-2 3-40 0,16 1 88 15,2-1 0-15,7 0 8 16,0-1 104-16,7 3-40 15,-7-5 8 1,16 2 40-16,-8 2-72 0,8-1-72 16,0 0-24-16,-2-3 8 15,2 3-40-15,-8-3-8 0,0 3 41 16,0-3-41-16,8 4 0 16,-8-4-8-1,8 0 48-15,8 0-40 16,-10 0-8-16,11 0 8 0,-9 0 0 15,0 0 0-15,8 0 0 16,-10 0 0-16,-6 0-8 0,8 0 8 16,-16 0 0-16,8 0 0 31,-9 0-8-31,9 0 0 0,0 0 0 16,0 0 0-16,0 0 0 15,0 0 8-15,-7 0-8 0,5 0 0 16,-4 0 8-16,5 0-8 15,1 0-8-15,0 0 8 32,-8 0 8-32,7 0 0 0,-7 0-8 15,8 0 0-15,-9 0-8 16,18 0 8-16,-10 0 0 0,1 0 0 16,0 0 0-16,0 0 0 15,0 0 0-15,-9 0 0 16,9 0 0-1,0 0 8-15,0-4-8 0,0 4 0 16,0 0 8-16,-9-3-16 16,-8 3 16-16,9 0-8 0,-15 0 0 15,-10 0 0-15,10 0-8 16,-10 0 8 0,1 0 0-1,7 0 0-15,11 0 0 0,5 0 0 0,15 0 0 16,3 0 8-16,7 0-8 15,0 0 0-15,-8 0 8 0,-2 0-8 16,-6 0 0-16,8 0 8 31,-8 0-8-31,0 0 8 0,0 0 0 16,0 0 0-16,8-3 0 16,-8 0-8-16,-9 3 0 0,1 0 0 15,-15-3 8-15,-2 3-8 16,-14-4 0-16,-9 4 0 31,-2 0 8-31,2 0 0 0,-8 0 0 16,9 0 0-16,-9 0-8 15,0 0 0-15,0 0-8 16,0 0 0-16,0 0 8 0,0 0 0 16,0 0 8-16,0 0 64 31,0 0 72-31,0 0 0 0,0 0-80 15,0 0-56-15,0 0 0 0,0 0-8 16,0 0-8-16,0 0 0 16,0 0-56-16,0 0-160 0,-9 0-329 15,-5 0-439 1,-19 0-880 0,-7 0-1177-16,1 0-2464 0</inkml:trace>
  <inkml:trace contextRef="#ctx0" brushRef="#br0" timeOffset="37285.69">1723 8603 6737 0,'-9'0'4529'16,"9"-2"-3065"-16,0 2-272 0,-8-3-407 16,8-1-321-16,-8 4-24 15,8 0-88-15,0 0-144 16,-8-3 24-16,8 3 88 0,0 0 112 31,0 0 168-31,0 0 56 0,0 0-55 16,0 0-113-16,-9 0-168 15,9 0-104-15,0 0-112 16,0 0-8-16,0 0-24 0,0 0-56 16,0 0 32-16,0 0-40 31,0 0 0-31,0 0 48 0,0 0 32 16,0 0 88-16,0 0 64 15,0 0 8-15,0 0 112 16,0 0-64-16,0 0-88 0,0 0-56 15,9 0-8-15,-9 0-64 16,8 0 40 0,0 0 40-16,-8 0 16 15,8 0-8-15,-8 0-64 0,9 0-8 16,-1 3-32-16,-2 1-16 16,11-1 33-16,8 3 39 0,6-3-8 15,0 4-56 1,10-1 8-16,-2 1-56 15,9-1 48-15,8 0-8 16,0-3 0-16,-1 3 24 0,1-2-24 16,-8-1-40-16,-1 0-8 15,-5 0 16-15,5 0-8 0,-7-3 0 32,-1 0 48-32,17 4-40 31,0-4 32-31,8 0-40 0,0 0 8 15,0 0 40-15,-8 0-40 16,8 0-8-16,-2 0-8 0,-6 0 8 16,-7 0 0-16,-1 0 0 15,-1 0 8-15,-7 0-8 16,-7 0-8-16,14 0 8 0,9 0-8 16,6-4 0-16,2 1 8 15,1 0 8-15,7 0-8 0,-8 3-8 16,0-3 0-16,-2-1 0 15,-6 2 16 1,0-2-8-16,-9 1-8 16,9 0 0-16,0-4 16 0,0 1-8 15,8 3-8-15,-8-3 0 16,0-1 8-16,0 4-8 0,-23-1 8 16,-2 2-8-1,-6-1 8-15,-11-1 0 16,11 4 0-16,-2-3 0 15,1 1 0-15,7-2 0 0,-6 4 0 16,0-3-8-16,-2 3 0 16,-7 0 0-16,-7 0 0 0,-1 0 0 31,-8 0 0-31,0 0 0 16,0 0 0-16,0 0 56 15,0 0 16-15,0 0 48 0,0 0-56 16,0 0-64-16,0 0 8 0,0 0-8 15,0 0 0-15,0 0-40 32,0 0-48-32,0 0-16 15,-8 0-592-15,-34 3-1153 0,3 6-2008 16,-9-2-3184-16</inkml:trace>
  <inkml:trace contextRef="#ctx0" brushRef="#br0" timeOffset="112888.31">8020 14411 1816 0,'0'0'8018'0,"0"0"-5802"16,0 0-1056-16,0 0-656 0,0 0 129 15,0 0 71-15,0 0-48 16,8 3-112-16,15 1-24 47,-6-2 8-47,8-2 264 0,-11 5-87 15,3-3 39-15,-9-2-64 0,0 0-168 16,-8 3-96-16,8-3-96 0,1 0-32 16,-3 0 0-16,10 0-112 15,1 0-32-15,6 0-88 16,2 3-48-16,-1 1 0 0,7-2 40 16,-6 5-32-16,6-1 64 15,-6-3-32-15,-2 4 88 0,10-1 80 0,6-3-32 16,0 1 73-16,17-1 15 31,8-3 56-31,1 0-32 16,5 2-168-16,2-2-40 0,1 0-48 15,-1 0-32-15,7 0-16 16,-7 0 8-16,-2-5-72 0,11 1 64 16,-9 4-56-16,-8-3 8 31,7 1 8-31,-7-2-48 0,-8 1 0 15,8-1-24-15,-17 4 24 16,9 0 40-16,-8 0-40 0,-1 0 88 16,1 0 0-16,-7 0-48 15,-1 0 48-15,-1 0 8 32,-6 0 0-32,-2 0 0 0,0 0-8 15,2 0 8-15,-16 0 0 16,5 0 8-16,3 0-8 0,-2 0 80 0,-6 0-32 15,7 0 48-15,-9-3-96 16,10 0 16 15,-9 0-16-31,7-1-72 0,2 1 24 0,-11 1-56 16,3 2-40 0,-9-4 96-1,-8 4-73-15,0-3 121 0,0 3-80 0,0 0 80 16,0 0 8-16,0 0 40 15,0-3-48-15,0-4 0 16,0 1-576-16,0-7-1056 0,0-15-2153 16,0 5-2424-16,8 2-4385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18:36.650"/>
    </inkml:context>
    <inkml:brush xml:id="br0">
      <inkml:brushProperty name="width" value="0.05292" units="cm"/>
      <inkml:brushProperty name="height" value="0.05292" units="cm"/>
      <inkml:brushProperty name="color" value="#FF0000"/>
    </inkml:brush>
  </inkml:definitions>
  <inkml:trace contextRef="#ctx0" brushRef="#br0">26309 7744 9498 0,'0'0'2264'0,"0"0"-1512"0,0 0 416 16,0 0 33-16,-48 0-321 31,40 0-216-15,8 0-80-16,0 0-32 0,0 0 72 0,0 0 89 16,0 0-129-16,0 0-112 15,0 0-80-15,-8 2-32 0,8-2-64 16,0 0-48-16,0 0 48 15,0 0 112-15,0 0 0 0,-7 0 32 32,7 0-96-32,0 0-87 15,0 0-33-15,-16 0-8 0,-9 0-48 16,2 0-96-16,-24-2-72 16,-1-2 0-16,-8 1-8 15,7 1-88-15,-7-2 96 0,8 1-8 31,-8-4 8-31,9 4 8 16,-1 3-8-16,9-3 0 0,6 3-8 0,2 0 0 16,14 0 8-16,9 0 48 15,2 0-48-15,6 0 96 16,0 0-96-16,0 0 56 16,0 0 56-1,0 0 72-15,0 0 144 16,0 0-32-16,0 0 40 0,0 0-56 0,0 0-8 15,0 0-56-15,0 0-128 32,0 0-40-32,0 0 32 15,0 0-64-15,0 0 56 0,0 0-24 16,0 0-40-16,0 0 120 16,0 0-112-16,6 3 104 0,2-3 56 15,9 3 8-15,-1 4-40 31,-1-4-40-31,18 3-16 0,-2 1-8 16,17 2-80-16,7-2 80 16,10-1-72-16,-10-3 80 0,18 0-88 15,-9-3 40-15,6 0-32 16,3 0-8-16,-9 0 80 16,-17 0-72-16,1 0-8 0,-1 0 0 31,1 0 40-31,2 0-40 15,5 0 0-15,16-3 32 16,1 0-32-16,7-3 0 0,1-1 8 0,-7 3-8 16,-3 1-16-16,-6 3 8 15,-8 0-64-15,-8 0 64 16,7 0 8 0,-7 0-8-16,2 0 8 15,-3 0 0-15,9 0 8 16,0 0-8-16,14 0-8 0,3 0 8 0,13 0-8 47,3 0 8-47,6 0 24 15,1 0-24-15,1 0 0 0,-10 0 0 16,0 0-8-16,1-2 8 16,-9 2 16-16,-7 0-16 0,9 0 8 15,-11 0 0-15,3 0-8 16,-1 2-8-16,-2 1 8 0,11 1 8 15,0-4 0-15,-11 0-8 16,11 0 8-16,-3 3-8 16,3 1 0-16,-2-1 0 0,1 0-56 15,1 0 56-15,-2-3-8 16,1 3 8-16,-1 0 0 0,1 0-8 31,-1-3 8-31,2 4 0 16,-3-4 0-16,-5 0 40 15,-9 0-32-15,-8 0-8 0,-1 3 0 16,-7-3-16-16,8 3 16 16,-9-1 0-16,1-2 0 0,-7 5 16 15,-1-5-16 1,-18 0 8-16,-5 2 40 16,8-2-48-16,-11 0 0 15,3 4-8-15,-1-4 0 0,-7 0 8 16,5 3 0-1,3-3 8-15,-1 0 0 16,-1 0 0-16,9 3 0 0,1-3-8 16,-2 0 8-16,2 0 40 15,-11 0-40-15,3 0 57 16,-1 0-17-16,-7 0-48 0,13 3 8 31,3-3 0-31,-2 0-8 16,10 0 64-16,-10 0-64 0,-7 0 56 15,-16 0 0-15,9 0-48 16,-9 0 72-16,0 0-80 0,0 0 48 16,0 0 0-16,0 0-40 15,0 0 0-15,0 0 48 0,0 3-48 32,0-3-16-32,0 0 8 15,0 0 0-15,0 0-8 16,0 0 8-16,0 0-48 0,0 0-425 31,-25 0-543-31,-79 0-1648 0,9-3-3794 16,-25-6-7657-16</inkml:trace>
  <inkml:trace contextRef="#ctx0" brushRef="#br0" timeOffset="1621.77">18934 7782 8473 0,'0'0'2657'0,"0"0"-953"0,0 0-7 15,0 0-329-15,0 0-136 16,0 0-200-16,0 0-135 0,0 0-209 16,0 0-176-16,0 0-24 15,0 0-144-15,0 0-32 31,0 0 24-31,0 3-24 0,0-3 208 16,0 0-88-16,0 0 97 0,0 0 31 16,0 0-72-16,0 3 32 0,8-3-128 15,0 0-152-15,9 2 0 16,-1 3-56 15,15-3 8-15,0 2 48-16,2-1-64 0,7 0-24 15,-1 0-32-15,-6-3-72 0,6 3 48 16,9 1-32-16,0-4-16 0,1 3 48 16,13-3-48-16,2 0 48 15,9 0-24-15,14 0 0 16,-7 0-24-16,15 0-40 0,-14 0 72 16,6 0 32-16,-6 0-56 0,-3 0 32 15,-5 0-39-15,-9 0-41 16,6-3 56-16,-6-1-64 31,0 1 8-31,0 3 40 0,0 0-48 16,7 0 0-16,-7 0-8 15,0 0 8-15,0 0 0 0,-16 0 8 16,-1 0 40-16,-22 0 8 31,-10 0-56-31,-7 0 48 16,0 0-40-16,-8 0 8 0,0 0 88 31,0 0-96-31,0 0 80 16,0 0-56-16,0 0-24 0,0 0-8 15,0 0 0-15,0 0-8 0,0 0 8 16,0 0 0-16,0 0 0 16,0 0 40-16,0 0-32 0,0 0-16 15,0 0 8-15,0 0-64 16,0 0-80-16,0 0-369 0,-16 0-471 0,-40-3-984 31,2 0-1841-15,-2-4-3697-16</inkml:trace>
  <inkml:trace contextRef="#ctx0" brushRef="#br0" timeOffset="19833.25">14415 4686 8953 0,'0'-10'1353'15,"0"1"-449"-15,0-1-368 16,8 4-264-16,-8 0-128 0,6-1 176 0,3 1 96 16,-1 4 64-1,-8-5 209 1,8 0-233-16,-8 4-72 0,0 3 96 16,0-3-176-16,0 3-160 15,0 0-144-15,0 0 0 16,0 6-72-16,0 8 16 0,0 4 48 0,0 8 8 31,0 5-8-31,-8 4 0 16,0 6-80-16,8 7 72 15,-9 0 16-15,-5 5 128 0,-3 8 0 16,1-1-16-16,-7 7 40 16,-10 6 8-16,-15 19 0 0,-7 20 80 31,-1 9-16-31,-8-8 8 0,2-8 40 15,12-14-48-15,2-1-152 16,17 2-24-16,6-3-32 16,11-19-8-16,6-20 88 0,8-15-48 15,0-9 0-15,0-1 64 16,0 4-40-16,0-4-16 0,0-6-56 31,-9-3-768-31,-15-10-760 16,9-3-1289-16,-1-3-4784 0</inkml:trace>
  <inkml:trace contextRef="#ctx0" brushRef="#br0" timeOffset="20390.81">12907 6178 6793 0,'0'0'1824'15,"0"0"-983"-15,0 0 199 16,0 0-160-16,0 0 88 0,0 0-120 16,0 0 49-16,56 16-89 15,-8-10-184-15,16 1-120 0,31-4 56 32,41 3-64-32,63-6 24 15,72 0 144-15,33 0-95 16,14 0-137-16,1 0-88 0,-7 0 16 15,7 4-144-15,-1-4-112 16,1 0 8-16,-24 0-56 0,-24-7 0 31,-25-3 8-31,-31 5-56 0,-22-2 48 16,-42 7-40-16,-31 0-16 16,-40 0 64-16,-24 0-56 0,0 0-8 15,-17 0 8-15,1 0-8 16,-16 0 8-16,-15 0-8 15,-3 0-8-15,-6 0 8 16,0 0-592-16,-6 3-688 16,-67 3-121-16,17-3-423 15,-16 1-2337-15</inkml:trace>
  <inkml:trace contextRef="#ctx0" brushRef="#br0" timeOffset="21439.33">14239 5940 4320 0,'0'0'2657'0,"0"0"-1153"16,0 0-231-16,0 0 135 0,0 0-320 15,0 0-120-15,0 0-272 32,0 0-87-32,23-9 23 15,-23 9-80-15,0 0 8 0,0 0-136 16,0 0-128-16,0 0 56 0,8 0 88 15,-8 0 184-15,17-4-135 16,-1-6-265-16,7 1 184 31,18-3 8-31,7-4 56 0,8 0-160 16,14 0-184-16,11-4-32 16,-1 5-16-16,-1 2-32 0,16-3 48 15,8 4-80-15,9-4 80 16,8 1-56-16,8-2-32 31,1 2 0-31,5-2-8 0,2-1 8 16,-1-2 56-16,16-2-56 15,-15 0 64-15,-1-3-64 0,-7 2 64 0,-16 1 24 16,-1 0-24-16,-15-4-64 16,1 4 80-1,6 0-88 1,1 0 56-16,-1 0-56 0,9-4 0 0,-1 7-8 15,-7 0-40-15,-9-1 48 16,-6 3 8-16,-11 0 0 0,-5 2 0 16,-1-2 8-16,-2 1-16 31,3 1 8-31,7-1-8 16,-1 0 0-16,16 0 0 0,9-4 0 15,7 3 72-15,9-3-64 16,-8 1-8-16,-9-3 0 0,-5 3 0 15,-20-7 0-15,-6 4 8 32,1-7 0-32,-3 7 0 0,-6-7 8 31,9 1 32-31,-9 3-48 16,-8-2 0-16,-9 9 0 0,-16 2 8 15,2 7 0-15,-18 2-8 16,-7 4 16-16,-8 1-16 15,0 2 0-15,0 0-56 0,0 0-80 16,0 0-128-16,0 0-160 0,0 0 216 16,0 0 104-16,0 0-24 0,0 0-40 15,0 0-440-15,-8 2-224 16,-15 1-185 0,-33 10-351-1,9-3-1449-15,-9-1-1816 0</inkml:trace>
  <inkml:trace contextRef="#ctx0" brushRef="#br0" timeOffset="43188.9">17786 16119 392 0,'0'0'0'0</inkml:trace>
  <inkml:trace contextRef="#ctx0" brushRef="#br0" timeOffset="43331.88">17786 16119 720 0,'33'0'4745'0,"-33"0"-3905"0,0 0 1312 16,8 0-567-16,1 0-889 16,5 0-480-16,-6-3-152 15,9 3 0 1,-3-3-64-16,11 3-72 16,6 0-16-16,-6 0 88 15,14 0-8-15,9 0-40 0,1-4-920 16,-18-1-4081-16</inkml:trace>
  <inkml:trace contextRef="#ctx0" brushRef="#br0" timeOffset="55508.87">16462 15163 2840 0,'0'0'4553'0,"0"0"-2961"0,0 0-167 15,0 0 215-15,0 0 104 16,9 0-199-16,-1-2-433 0,-8 2-400 16,8-3-184-16,-8 3 88 31,0 0-23-31,0-4-145 0,0 4-136 16,0-3-168-16,0 0-136 15,0-1 64-15,0 1-64 16,0-3 8-16,0 3-16 0,-8 3 0 15,8-7 0-15,-17 4-96 16,3 0 80-16,-3-4 8 0,-8 4-40 16,3 1 48-1,-3-5-8-15,2 4 8 16,15 0 0-16,-9-1 0 16,9 1 0-16,-6 0 0 0,5 3-8 15,1-4-8-15,-9 2 8 16,9 2 0-16,-6-3 0 15,-3-1 8 1,1 2-8-16,-7-1 8 0,-2-1-8 16,-6 1 0-16,-2-1 0 15,2 1 8-15,-2 3-8 0,10-3-112 32,15 3 64-32,-9 0 40 15,9 0-64-15,-6 0 32 0,5 0 48 16,-7 0 0-16,-1 3 112 15,-6 0-40-15,-10 4-24 0,11 0-40 16,-11-1 48-16,-7-1-48 16,9 2-8-16,-2 3 0 0,2 0 8 31,15-1 0-31,1 0 8 16,-1-2-8-16,-1 2 80 15,0-2 16-15,3-1-16 0,-3-2-24 16,1 4 24-16,-7-2-8 15,-2 1 40-15,3 0 0 0,-12 2 104 32,12 0 56-32,-11 0-104 0,10 2 16 15,-2-5 8-15,8 4-80 16,9 0-72-16,-6-5-40 0,5 5 0 16,1-3 56-1,0 3-64 1,0-5 8-16,-7 8 56 0,-1 0 40 15,-1 3 32-15,-6 3 8 16,7-1 8-16,-1 2-72 0,-5-1 64 16,13-4 64-16,1 2-80 0,0-1-40 15,-1-1-16-15,1 4 80 16,8-2 73 0,-6 5 39-16,6 0 16 15,-8 4-56-15,-1-2 24 16,9 5 8-16,-8-4-104 0,0 1-40 15,8-1-104-15,-8-2 128 32,8-5-128-32,0 5 48 0,0 0 40 15,0 2-88-15,0 0 40 16,0 3-40-16,8 4 0 16,8 2 64-16,7 5-64 0,2 0 56 15,6 2 16-15,-6-7-16 16,6-2-56-16,2-6 8 0,-2-4-8 31,2-3 200-31,-2-3-128 16,8-3-8-16,9-1-56 0,-7 4-8 15,7-7 8-15,-9 5 40 0,9-2-48 16,-1-3 8 0,-14-2-8-1,7-1 0-15,-7 4 0 16,-11-8 0-16,10 8 0 0,-8-6 0 15,7 5 0-15,11-3 56 0,-3 1-56 16,9-1 72-16,-1-2-80 0,1 1-8 16,1-5 8-16,-9 0-216 31,-9 0 24-31,-15 0-264 16,1-2 24-16,-3-8 72 0,3 0 216 15,-9 4-16-15,9-3 72 0,-3-1 80 16,3 4-40-16,7-4 48 15,-1 1 16-15,2-4 32 32,-2-3-40-32,-7-3-8 0,1-4 0 15,-3 1 0-15,-5 1 0 16,-9-6-8-16,0 6-80 0,0 1 88 16,0-2 8-16,0 3 0 31,0 4-8-31,8-1-32 15,8 3-112-15,-7 1 56 0,5-2 32 16,3 5 48-16,-9 0 0 16,0-5 8-16,1 2 112 0,-9-8-64 0,8 6 24 15,-2-9-72 1,2 1 0-16,9-3-136 16,-1-5-697-1,7 0 249-15,-6-2 168 0,-9 0 176 16,8 0 144-16,-9 4 96 15,-7 5 144-15,0 0 176 0,0 5 200 16,0-1-72 0,0-1-63-16,0 5-193 15,0 0-120-15,0-5-72 16,-7 4-64-16,7-3 56 0,0 6-88 16,0-3 0-16,0 4 8 15,0 1 40-15,-8 2 48 0,0-3-8 16,0-1 0-16,-9 0-8 31,9 0 8-31,-7 1-8 0,-9-1-113 16,7 1-311-16,-6 3 232 15,-10-2 80-15,10 2-80 0,7 3-16 16,-1 3 152-16,3-1 72 16,6 1-8-16,-1 3 0 31,1-2 8-31,0 2-8 0,-1-3-336 31,-5 3-560-31,6 0-576 16,-17 0-129-16,2 0-591 0,-2 0-529 0,3 0-2408 15</inkml:trace>
  <inkml:trace contextRef="#ctx0" brushRef="#br0" timeOffset="57414.9">18752 15030 6545 0,'0'0'1872'16,"0"0"-1256"-1,0 0-472-15,-160-22-144 0,119 16-264 0,2-5-104 16,16 8-88-1,-10-2 80-15,10 1 376 16,-2-2 128-16,1 3 480 0,-7-1 40 16,-9 1-183-16,-7-6-209 15,-1 2-160-15,-16-2-80 16,0 0-8 0,0 2 8-16,16-2-8 15,9 5 0-15,6 2 0 16,16-1 152-16,11 3 488 0,-2 0 456 15,0 0 104-15,-1-4-247 16,-7 4-249-16,-7 0-216 0,-10-3-168 16,-6 3-152-16,-9 0-88 31,0 0 24-31,9 0 24 0,-2 0-64 16,2 0 104-16,14 7 24 15,-6-2 360-15,6 2 112 16,2-1 56-16,-2 1-103 0,3 0-305 15,-3-2-120-15,-6 4-32 16,6 2 32 0,-6-2-16-16,6 4 136 0,-6 2 24 15,6 1 16-15,2 0-64 16,-1 0 64-16,7 4 16 16,11-6 104-16,-11 9 8 15,1-1-15 1,-1 4-65-16,3-1-32 15,-3 7 32-15,-8 0-104 0,3 7-104 0,-11-2 176 16,-7 4-56-16,9 0-112 16,-2 1-56-16,10 2 16 15,-1-2 0 1,9-1 0-16,-10 3 48 16,17-3-16-16,0-2 8 15,0 2 104-15,8-3-63 0,0 0 63 16,0-1-48-16,0 2-80 15,0-3-112-15,8-2-64 0,0-2 40 32,0-3 24-32,1 2-64 15,7-5 0-15,-1 2 0 0,9 1 80 16,-1-1-40-16,10-3-40 16,-2 1 40-16,-6-1-40 15,6 1 0-15,2-4 0 0,-2 0 8 16,9 1-8-16,1-1 0 31,-2-3 0-31,17-3 40 0,-8 0-48 0,7-4-8 16,-15 1 0-1,7-4 0-15,1-2 0 0,-7-7 0 16,-1 0-88-16,7 0 0 16,1 0 0-1,8 0 0-15,16-9 24 16,-8 2-24-16,6-2 24 0,3-4-64 15,-9 1 56-15,-8-8 32 0,-9-2 32 16,1-4 8-16,-7 2 0 16,-10-8-8-1,8 3-32-15,3-3-48 16,-3 6-72-16,9 4-1 16,-1 1-7-16,1 4 40 0,-9-2 32 15,2 4-8-15,-9-5 104 16,1 1-8-16,-2-6-56 15,-7-1 72 1,-1-3-8-16,10-5 8 16,-2-1 48-16,0-6-48 0,2 0-184 15,-2-1-72-15,-6 1 56 16,-2 0 32-16,-6 0 120 16,-9 6 48-16,-8-3-16 0,0 9 8 46,0 0 0-46,0 4-40 16,0-4-232-16,0 1-448 0,0-1-280 16,0 0-465-16,0-2 361 15,0 6-248-15,-25-7-681 0,11 9-1135 16,-11 7-2289-16</inkml:trace>
  <inkml:trace contextRef="#ctx0" brushRef="#br0" timeOffset="67115.67">22634 13404 6425 0,'0'0'4561'0,"0"0"-3409"0,0 0-688 16,0 0 624-16,0 0 281 0,0 0-169 16,0 0-232-16,0 0 48 31,0 0 281-31,0 0-193 0,0 0-200 15,0 0-144-15,0 0-88 16,0 0-95-16,0 0 7 16,0 0-128-16,0 0-240 0,0 7-64 15,-9 5-152-15,1 5 8 32,2 7 88-32,-19 12 16 0,8 1-16 15,-5 6-48-15,-3-9-40 16,2 5 0-16,-2-5-8 15,9-3-248-15,1 1-744 0,-18 0-921 16,19-3-1952-16,6-10-1104 0</inkml:trace>
  <inkml:trace contextRef="#ctx0" brushRef="#br0" timeOffset="67707.85">23329 13447 9618 0,'0'0'1864'16,"0"0"-184"-16,0 0 1 16,-129 72-113-16,104-50-600 0,3 3-464 15,5 1-112-15,9-4-48 16,0-3 1-16,8-3-201 15,0-3 8-15,0-3-8 0,8-7-16 0,8-3-56 16,7 0 216 0,10 0-136-16,-2 0-32 0,11-7-40 0,-11-6-8 15,8 1 0-15,-6-5-64 16,-2-1 8 0,-6-2-16-1,-2-2-8-15,-7 3-88 0,-8 1 24 16,-8 5 24-16,0 0-16 15,0 1 64-15,-24 2 0 0,-16 0 112 0,1 1-40 16,-8-1 88-16,5 5-64 31,19 1-80-31,-1 1-16 0,15 3-80 0,1 0-128 0,2 0-368 32,-11 3-96-32,9 4-161 15,-9 2 81-15,9 3-456 0,8-2-904 16,0 0-1825-16</inkml:trace>
  <inkml:trace contextRef="#ctx0" brushRef="#br0" timeOffset="68205.85">24197 13399 9025 0,'0'0'2201'31,"0"0"-945"-16,0 0 361-15,0 0 87 0,0 0 8 16,-167 53-359-16,127-37-225 0,7 4-136 16,2-3-144-16,-10 0-248 15,18 2-160-15,7-6-96 0,7-1-63 16,9-5-177-16,0 0 40 16,0-2 88-16,25 2-80 0,14-4-40 15,1 0-104-15,1-3-8 16,-2 0-48-16,-8 0 48 0,-6 0 8 15,-8 0 40-15,-11-6-48 16,2-1 0-16,0-2 0 0,-8-1 48 31,0-5-48-31,0 1-248 16,0-1-433-16,0-2-167 16,0 8 96-16,0 1-224 0,0 1-120 15,0 1 23-15,-8-1-215 16,0 3-1112-16,8 2-3250 0</inkml:trace>
  <inkml:trace contextRef="#ctx0" brushRef="#br0" timeOffset="68574.46">25074 13271 12122 0,'0'0'3185'0,"0"0"-2025"15,0 0 320-15,0 0 761 0,-184 87-513 16,120-53-728-16,-6 7-415 31,-3 3-153-31,9-2-56 16,-8-7-200-16,16 3-96 0,8-6-72 15,9-3-8-15,0-5-8 16,14-4-240-16,2-1-761 0,-2-6-679 16,9-4-1233-16,7-2-1359 31,3-5-2218-31</inkml:trace>
  <inkml:trace contextRef="#ctx0" brushRef="#br0" timeOffset="68770.91">24443 13488 3328 0,'0'0'11427'0,"0"0"-9187"16,0 0-600-16,0 0 281 15,0 0-641-15,0 0-832 0,8 0-448 0,9 0-760 32,6 15-888-32,10 1-1393 15,-2-1-3096-15</inkml:trace>
  <inkml:trace contextRef="#ctx0" brushRef="#br0" timeOffset="69030.49">24731 13732 13914 0,'0'0'4153'0,"0"0"-3312"0,0 0 727 15,0 0 16-15,0 0-592 16,0 0-656-16,0 0-239 0,0 0-97 0,-9 0-281 16,9 0-983-1,0 0-2433 1,0 0-2520-16</inkml:trace>
  <inkml:trace contextRef="#ctx0" brushRef="#br0" timeOffset="72619.42">22083 14160 8913 0,'0'0'3025'0,"0"0"-1241"0,0 0-391 0,0 0-97 16,0 0-232-16,0 0-24 16,0 0-279-16,9 0 23 0,-1 0-240 31,0 0-88-31,7 0-96 31,-7 0 80-31,9 0 8 0,-9 0 32 16,0 0 8-16,0 0-151 15,-1 0-177-15,1 0-40 0,0 0-120 16,-8 0 8-16,8 0 64 16,9 0-64-16,-3 0 8 15,3 0-16-15,8 4 0 0,-11-2 88 16,19 2-88-16,-2-1 8 15,17 4 88-15,8-4-48 0,0 2 24 16,16-1 40 0,9 2-48-1,6-3 16-15,-1 1-72 0,3-1 48 16,-10 1 8-16,2-2-64 0,-3-2 0 16,-5 0 8-1,-1 3 0 1,0-3 0-16,7 4-8 0,-7-4 8 15,7 3 0-15,-7-3-8 16,1 0 0-16,-3 0 0 0,2 0-56 16,-16 0 48-16,17 0-56 0,-18 0 16 15,1 0 40-15,8 2 0 16,-8 1 0-16,0 1 0 0,0-4 8 31,6 0 0-31,2 3-8 16,8-3 8-16,1 0-48 0,-3 4-16 15,-6-1 56-15,9-3 8 16,-18 3-24-16,-15 0 24 0,-1 1-48 16,-6-4 48-16,-10 0 40 31,-7 0-40-31,1 0 0 16,-3 0 24-16,-5 0-24 0,7 0 48 15,1 0-40-15,-3-4 0 16,-5 1 8-16,7 0-8 31,1 0 0-31,-17-1 0 0,8 4-8 16,-8 0 8-16,0-3-8 15,0 3 120-15,0 0 24 0,0 0-32 0,0 0-32 16,0-4 32-16,0 4-56 16,0 0 80-16,0 0 8 15,0-3 0-15,0 1-24 16,0-8-48-1,0 4-64-15,0-4-8 16,0 0 0-16,0-2 0 0,0 2 0 16,0-2-136-16,6-5 88 0,11-1-80 31,-1-5-56-31,7-2-16 16,2-6-104-16,14-5 32 0,-6-1-304 15,15 1-449-15,-17 5 65 0,-6 6 136 16,-17 8-136-16,0 5-208 15,-8 3 255-15,-8-1-407 16,-25 4-832-16,2-1-1969 0</inkml:trace>
  <inkml:trace contextRef="#ctx0" brushRef="#br0" timeOffset="75955.85">14024 14963 4096 0,'0'0'993'15,"0"0"-177"-15,0 0 1264 31,0 0-487-31,0 0-9 0,0 3 112 16,0-3-351-16,0 0-505 16,8 0-88-16,1 0 152 0,-9 0 224 0,0 0 329 15,0 0-121-15,0 0-312 16,0 0-152 0,0 0-192-1,0 0-119-15,0 0-129 0,6 0-72 16,-6 0-112-16,16 0-64 15,-7 0-112-15,7 0-64 0,-1 0 56 16,1-3-64-16,-8 3 8 0,9-2 40 31,-9-2 0-31,-2 1 64 16,3-1-8 0,-1 1-16-16,9-3-88 15,-9 1 8-15,15-6-8 0,-7 5-120 16,-8 0-32-16,15 0 40 15,-15-1 104-15,9 1-8 16,-17 2 16-16,8 4-8 0,-8-3-40 16,8 3 40-16,-8-3 0 15,0 3 0-15,0-3 0 0,0 3-64 16,0-3-8-16,7 0-16 31,1 0 8-31,-8-4 40 16,16 0 40-16,-7-2 0 0,-9 3-56 15,8 3 56-15,0 0 8 16,-1 3 0-16,-7 0 0 0,0 0 0 16,0 0-8-16,0 0 0 15,0 0 0 1,0 0-8-16,0 0 16 16,0 0 0-16,0 0 0 0,0 0 0 15,0 0 8-15,0 0 0 16,0 0 0-16,0 0 0 0,0 0-8 15,0 6 0 1,0 0 8-16,0 7-8 16,0 0 0-16,0 6 0 15,0 0 0-15,0 6 0 0,0-2-8 16,0 2 0-16,0-3-592 16,0-3-705-16,0-3-1039 0,0-4-1873 31,0-5-1632-31</inkml:trace>
  <inkml:trace contextRef="#ctx0" brushRef="#br0" timeOffset="82742.86">22299 14904 6849 0,'0'0'1464'0,"-48"34"-207"15,25-9-161-15,-10 7 216 0,2 6 160 16,-2 4-271-16,2 2-185 16,-2 3-264-16,2-2-200 0,0-6 0 31,6-5-256-31,2-5-200 15,7-10-96-15,-1 0-552 16,9-9-776-16,0-1-1145 0,8-6-2888 0</inkml:trace>
  <inkml:trace contextRef="#ctx0" brushRef="#br0" timeOffset="83324.23">22195 15078 10122 0,'0'0'3152'0,"0"0"-1223"16,0 0-513-1,0 0-440 1,0 0 153-16,159-80-121 0,-125 68-200 16,-3-1-224-16,2 3 72 15,-2 1-64-15,-9 2-352 0,3 1-144 16,0 1 136-1,-19 1 64 1,11-3 41-16,-17 7 7 16,8 0-80-16,-8 0 8 0,0 0-160 0,0 0-56 15,0 0-56-15,0 0 0 16,0 0-96-16,0 13-88 16,0 3 88-16,-31 3-64 0,-10-1-40 31,-15 5 64-31,-6 0 136 0,-11-5 8 15,-7-2 56-15,9-3 8 16,7-3-64-16,8-1 112 16,15-5-120-16,18-2 16 0,23-2-16 31,0 0 8-31,0 0 72 16,0 3 80-16,0-3 0 0,0 0-24 15,9 4 104-15,-1-4 96 16,6 3-216-16,11 7-112 15,-2-1-8-15,10 7 0 0,-2 0-8 16,2 4 8-16,-2 1-8 31,2-2-56-31,7 1-304 0,-9-5-448 0,-7-5-257 16,-1-1-567-16,2-6-1113 16,-8-3-1615-1,-3 0-7699 1</inkml:trace>
  <inkml:trace contextRef="#ctx0" brushRef="#br0" timeOffset="83903.1">22865 14672 11226 0,'0'0'3089'0,"0"0"-1777"16,0 0-96-16,0 0 536 15,0 0-111-15,0 0-521 16,40-29-408-16,-24 22-128 0,1 7-128 15,5-3-63-15,-5 0-41 16,8 0 160 0,-3 0-192-16,10 3-176 0,-8-4-32 15,1 4-56 1,-10 0 40-16,1 0-32 0,-8 0-64 16,1 0-16-16,-9 0-128 15,0 16-96 1,-17 10 144-16,-22 15 56 15,-2 10 40-15,-7 3 48 0,0 3-48 16,1-9 8-16,8-4-8 0,5-6 8 16,3-6 0-16,7-10-8 15,1-2 8-15,6-9 0 0,9-1 0 32,0-6 40-32,8 2 32 15,0-6 136-15,0 3 40 0,25-3-40 16,-1 0-16-16,7 0-56 15,9 0-96-15,-7 0 24 0,-10 0-72 16,-7 0-224-16,1 0-424 31,-17 0-488-31,8 0-681 0,-2 0-2592 16,2 0-4385-16</inkml:trace>
  <inkml:trace contextRef="#ctx0" brushRef="#br0" timeOffset="84259.65">23837 15233 8449 0,'0'0'4649'0,"0"0"-3504"15,0 0-145-15,0 0 176 16,0 0-168-16,0 0-552 0,0 0-336 31,168 12-120-31,-152-12-184 16,-7 0-760-16,-9 0-1008 0,0 0-1273 15</inkml:trace>
  <inkml:trace contextRef="#ctx0" brushRef="#br0" timeOffset="84477.15">23815 15062 4240 0,'0'0'6970'16,"0"0"-5610"0,0 0-600-1,0 0-72-15,0 0-7 16,0 0-393-16,182-19-288 0,-158 19-360 15,7 6-905-15,-6 0-1175 0,-8-6-5706 16</inkml:trace>
  <inkml:trace contextRef="#ctx0" brushRef="#br0" timeOffset="95066.72">22396 15995 6545 0,'6'0'4097'16,"2"0"-2409"-16,-8 0-488 15,17 0 1-15,-9 0 111 16,9 0-368-16,5-3-544 0,3 0-224 31,6 0-120-31,-6 0-40 16,-2 3 32-16,-7-3-48 0,1 3 288 16,-11 0 112-16,-6 0 145 15,0 0 247-15,0 0 32 16,0 0-120-16,8 0 8 0,-8-4 40 15,9 4-104-15,-9 0-119 16,8 0-113 0,-8 0-24-16,8-3-64 15,-8 3-88-15,0 0-24 0,0 0 8 16,0 0-32-16,0 0-56 16,0-3-80-16,0 3-56 0,0 0 48 15,0 0-48 1,-8 0 0-1,0 0-8-15,-9 0-40 0,-14 0 48 16,0 0 0-16,-19 10 0 0,-3 2-8 16,-11 4 0-16,-1 3 8 15,10 0 0-15,7 0 0 0,7-3 0 16,10 0-48-16,22-4-16 16,1-2 64-1,8-3 56-15,0 3 16 16,0-1-24-16,8-4 64 15,17 6-48-15,-2-5-64 0,10 1-168 16,-2-4-184-16,-6-1-64 31,-11 1-64-31,-5 1 24 0,-1-4 96 16,-8 0-56-16,0 2 87 16,0-2 25-16,0 0-48 15,8 0-96-15,0 0-24 0,1 0 176 16,-9 0 200-16,8 0 88 15,-8 0 8-15,0 0-64 0,0 0-40 16,0 0-192 0,-8 0-264-16,-17 3 416 15,2 8 144-15,-27-2 88 16,11 0 192-16,-8 8 96 0,-9-2 160 16,8 7 200-16,1 4 384 15,7 0-207-15,7-1-257 16,25 0 272-1,8 1-256-15,0-4-128 16,25-3-88-16,14-3-96 0,9-3-95 16,7-6-81-16,-15-5-184 0,9-2 0 15,-26 0-481-15,2-2-407 16,-17-12-584 0,-2-2-1041-16,-6 3-2824 15,0 1-2824-15</inkml:trace>
  <inkml:trace contextRef="#ctx0" brushRef="#br0" timeOffset="96378.18">22689 16240 12426 0,'0'0'2809'0,"0"0"-1689"31,0 0-392-31,0 0 672 16,0 0 81-16,0 0-625 15,0 3-424-15,0 0-56 0,9-3-160 16,7 4-120-16,-1-4 72 16,-7 2 312-16,9 2-64 0,-1-1-96 31,7-3 17-31,-7 3 71 31,15-3 48-31,-6 0-120 0,6 0-88 16,-6 4-16-16,0-4-80 15,-11 0-16-15,-5 0-80 0,-1 0-48 16,0 0 8-16,0 3-8 16,-8-3-8-16,0 0 8 15,0 0-8-15,0 0-8 0,0 0-48 16,0 0-232-16,0 0-232 15,0 0-312-15,0 0-905 0,0 0-2176 16,-16 2-504-16,-1 1-1880 0</inkml:trace>
  <inkml:trace contextRef="#ctx0" brushRef="#br0" timeOffset="96820.39">22547 16354 2736 0,'0'0'7882'0,"0"0"-4906"16,0 0-759-16,0 0-329 31,0 0 521-31,0 0-753 0,47 0-344 16,-16 0-231-16,2 0-161 16,-2 0-264-16,9 0-248 0,1 0-144 15,-10 0-152-15,8 0-32 16,-5 0-72-16,-3 0 0 15,-7 0 0-15,-1 0-8 0,-6 4 8 32,-1-4-8-32,-8 0-8 15,-8 3 0-15,9-3-256 0,-9 0-472 0,0 0-552 16,0 0-665-16,-9 0-823 16,-15 0-209-16,15 0-1744 15,-5 2-3857-15</inkml:trace>
  <inkml:trace contextRef="#ctx0" brushRef="#br0" timeOffset="98391.68">23287 16033 6601 0,'0'0'2704'0,"0"0"-935"31,0 0-321-31,0 0-168 16,0 0 65-16,0 0-153 0,0 0-200 16,33-3 168-16,-33 3-103 0,9 0-241 15,-9 0-152-15,0 0-80 16,6 3 32 0,2 1 0-16,0-1-39 15,1 1-65-15,-1 1-80 16,8 2-72-16,-9 2-64 0,9 1 16 15,1 0 0-15,-1 2-120 16,-1 0-96-16,-7 1-8 0,8-2-80 0,-7-6 0 31,-1 5 0-31,-2-4-8 16,-6 1 8-16,8-1-8 16,1 1 8-16,-1-2-8 0,9 2 0 31,-11-2 0-31,10-1-56 0,-7-1 8 15,-1 1-64-15,0-4 8 16,-8 0 16-16,8 0-40 16,-8 0-80-16,0 0-32 15,0 0-48-15,0 0-104 0,0 0-24 16,0 0 40-16,0 0 103 0,0 0 1 31,0 0 16-31,-16 0 32 16,-1 0 120-16,-5 0 104 15,-3 0 8-15,-6 9 40 0,-2-2 64 16,2 5 256-16,-9 8 121 0,-9-1-129 16,9 3 176-16,-7 6-160 15,16-2-208 1,-11 2-40-16,11 1-64 16,-2-3-56-16,11-2 40 15,5-2-40-15,1-2-8 0,9-3-104 16,7-8-152-16,-8-1-216 15,8-4-240-15,0-1-337 16,0-3-751 0,0 0-769-16,-8 0-2104 0,8-10-1416 15</inkml:trace>
  <inkml:trace contextRef="#ctx0" brushRef="#br0" timeOffset="110453.76">4703 15802 9722 0,'0'-7'2256'0,"0"-2"-240"32,0 2-263-32,0 1-321 0,0 0 297 15,0 2-81-15,0 2-224 16,0-1-128-16,0 3-239 15,0 0-313-15,0 0-376 0,0 0-88 16,0 0-80 0,0 0-40-1,0 0-56-15,0 0-104 0,0 3-56 0,0 12-16 16,0 8 64-16,8 11 8 16,0 8 72-16,1 6 32 15,7-1-40-15,-1 4-16 16,10 0 48-1,6-7 24-15,-7-3 32 0,1-3-56 16,6-3-48-16,-14-3-40 0,-11-3-8 16,2-4 0-16,1-2-152 15,-9-1-600-15,0-7-568 16,8-4-481 0,8-6-959-16,-1 2-1729 15,1-7-3353-15</inkml:trace>
  <inkml:trace contextRef="#ctx0" brushRef="#br0" timeOffset="110822.76">5574 15729 9722 0,'0'0'5209'16,"0"0"-4033"-16,0 0-768 16,0 0-200-16,0 0 88 15,0 0 144 1,0 32 240-16,0-3 185 15,0 8 55-15,0 8 8 0,6 6-136 16,2 2-224-16,9 4-176 0,-17-5-192 16,8-8-184-16,-8 1 64 15,0-11-80-15,0-2-96 0,0-6-72 32,0-8-144-32,0-2-448 15,0 0-720-15,0-6-2209 0,0-4-2648 16</inkml:trace>
  <inkml:trace contextRef="#ctx0" brushRef="#br0" timeOffset="111029.26">5038 16174 6409 0,'0'0'7281'0,"0"0"-5528"16,0 0-921-16,0 0-560 0,0 0-112 16,0 0-8-16,120-48-152 0,-64 35-128 15,33 0-832-15,-19 4-1721 16,-6 3-5817-16</inkml:trace>
  <inkml:trace contextRef="#ctx0" brushRef="#br0" timeOffset="111456.78">6124 15986 8857 0,'0'0'2457'0,"0"0"-873"15,0 0 121-15,0 0-273 0,0 0-248 16,-120 89 56-16,112-64-159 16,8 1-177-16,8-2-344 0,39-4-200 15,9-4-152-15,17-7-64 16,-3-6-48-16,11-3-48 16,-9 0-48-16,-16-7-72 0,-2-5-24 15,-21-4 48-15,-2-2-24 31,-7-8-80-31,-15-2 104 16,-1-7-168-16,-8-4-360 0,0 5-336 16,-8 2-121-16,-17 13 113 0,-6 7-136 15,-2 5-432-15,2 7-593 16,-17 0-79 0,1 0 888-16,-1 7 855 15,7-4 417-15,32 2-48 16,9-1-48-16,0-2-5121 0</inkml:trace>
  <inkml:trace contextRef="#ctx0" brushRef="#br0" timeOffset="111821.36">7836 15961 8633 0,'0'0'2393'0,"0"0"-1465"15,0 0 0-15,0 0 417 0,0 0 191 16,0 0-600-16,0 0-600 0,0 0-168 16,176 0-24-16,-143 0 136 15,-2-4-152 1,-14 1-120-16,-3 0-8 16,-14 3-408-16,8 0-712 15,-8-3-880-15,0 3-1161 0,0 0-4873 16</inkml:trace>
  <inkml:trace contextRef="#ctx0" brushRef="#br0" timeOffset="112023.32">7853 15872 8529 0,'0'0'2905'0,"0"0"-1329"15,0 0-543-15,0 0-337 16,0 0-304-16,184-22-216 0,-153 17-176 16,33 5-768-16,-8 0-1233 15,8-2-3696-15</inkml:trace>
  <inkml:trace contextRef="#ctx0" brushRef="#br0" timeOffset="113350.07">10237 15440 7705 0,'0'0'1296'0,"0"0"-935"15,0 0-257-15,0 0 120 32,0 0 304-32,0 0-192 15,0 0-208-15,0 0-8 0,-72-10 168 31,64 10 104-31,8 0 88 16,0 0 8-16,0 0 24 0,0-4 248 16,0 4 33-16,-9 0-89 0,1 0 24 15,2 0-96 1,-2 0-80-16,8-2-48 0,-9 2 56 0,9 0 41 16,0 0 87-16,0 0 192 15,0 0-296-15,0 2-344 0,0 9-120 16,0 5-112-1,-16 3 288 1,-7 0 40-16,-10 3-96 0,-6-2-48 16,-1-3-96-16,-1-4-96 0,10-2 72 15,6-2-72-15,11-4 16 32,5-5 40-32,9 3 8 15,0 1 40-15,0-4-32 0,0 0-8 16,0 3-56-16,9 1 0 0,-1-4-8 15,15 3 0-15,-7-3-144 16,1 3 32-16,-3-3 40 31,-6 0 64-31,1 3-8 0,-9-3-40 16,8 4-32-16,-8 1-8 16,0 2 88-16,0-4 8 0,0 0 8 31,0-3 48-31,0 4-8 15,0-4 112-15,0 0 8 16,8 0-24-16,1 0-64 0,-9 0 8 16,14 0-8-16,-6-10-32 15,9-6-48-15,-1-4 0 0,-9 3-128 0,9-3-16 16,-8 7 96-16,-8 8 48 16,0-2-88-1,0 7-8 1,0-3 24-16,-8 3 64 0,-23 0-40 15,-16 0 48-15,5 0 0 16,-5 0 8-16,7 7 88 0,7 8 56 16,11 0 80-16,5 10 64 0,-6 2 89 31,15-2 31-31,8 1 96 16,0-8-56-16,0 1-192 0,0-6-128 15,0-3-64-15,0-7 24 16,0 0 0-16,8 0 0 0,15-3-24 15,-6 0-72-15,14 0-96 32,2-3-216-32,6-7-168 0,0-5-8 15,-6-5-40-15,7-1 48 16,-16-2 47-16,-1 0 209 0,-15 5 96 16,1 4 32-16,-9 5 0 15,0 4 32-15,0 1 16 31,0 1 0-31,0 3 48 0,0 0 48 16,0 0 136-16,0 0 104 16,0 0-88-16,0 10-128 0,0 4 0 15,0 10 153-15,0 1-113 0,0 4-40 16,0-4-24 0,0 0-40-1,0-6 0-15,8-3-8 0,-8-3-160 16,0-4-449-16,0-2-479 15,0 0-1488-15,0-7-409 0,0 0-2240 16</inkml:trace>
  <inkml:trace contextRef="#ctx0" brushRef="#br0" timeOffset="113702.49">10308 15570 8913 0,'0'0'6338'0,"0"0"-4578"0,0 0-416 16,0 0-343-16,0 0-313 15,80 28 40-15,-63-6-144 0,-9 8-120 16,-2-6-168-16,-6 5-48 16,9-6-112-16,-9-5 8 15,0-1-16-15,8-8 16 0,-8-3-32 31,8-6 96-31,0 0 673 16,9 0 311-16,6-15-160 0,1-8-408 16,7-6-304-16,3-6-208 0,-12-2-64 15,3-5-48-15,-2 8-8 16,-7 6-168-16,-7 8-224 16,5 7-216-1,-6 10-552-15,26 3-937 16,-12 0-2520-16,3 0-1928 0</inkml:trace>
  <inkml:trace contextRef="#ctx0" brushRef="#br0" timeOffset="114114.06">10802 15716 7561 0,'0'0'3065'0,"0"0"-1969"16,0 0-648-16,0 0-128 0,209-38 16 31,-162 19-280-31,9-7-56 16,-17 1-200-16,1-4 88 0,-24 4-16 15,-7 7 104-15,-9-2 24 16,-17 11 312-16,-31 2-32 16,1 4 96-16,-17 3 256 0,0 0 233 31,8 10 215-31,8 5-144 15,9 8 152-15,6 6 209 16,18 5-73-16,-1 4-88 0,16-4-232 16,0 5-320-16,0-7-320 15,8-4-119 1,9-5-97-16,-3-7 0 31,3-3-48-15,-1-4 0-16,15-6-609 15,17-3-679-15,-1 0-2881 16,3-10-1944-16</inkml:trace>
  <inkml:trace contextRef="#ctx0" brushRef="#br0" timeOffset="114770.58">11457 15465 7681 0,'0'0'1584'0,"0"0"-55"16,0 0 295-1,0 0-71 1,0 0-289-16,-175 98-432 0,142-63-288 16,10 4 232-16,6-7-167 0,9-1-177 15,8-5-248-15,0-11-200 16,0-2-64-16,0-4-48 0,8-5 88 31,9-4 16-31,-3 0-32 0,3 0 0 16,-1-13-144-16,15-3-240 15,-6-6-64-15,6-3 24 16,2-7 72-16,-2 3 144 0,2 1 64 16,-10 5 144-16,-6 7 104 31,-9 10 40-31,0 3-192 0,-8 3-48 16,0 0-40-16,0 7 56 15,0 11 224-15,-8 8 328 16,-9 2 88-16,1 5-216 0,1-5-295 15,7-3-121-15,0-3-72 32,8-5-80-32,0-8-601 0,0-6-671 15,16 0-1641-15,7-3-2200 0</inkml:trace>
  <inkml:trace contextRef="#ctx0" brushRef="#br0" timeOffset="118239.73">4465 15980 13154 0,'0'0'4081'16,"0"0"-2913"-16,0 0-247 16,0 0-417-16,15 0-272 0,1 6-144 31,9 20-88-31,6 8 0 15,2 11 216-15,6 9 368 16,1 6 80-16,7-3 256 0,1 3-168 16,1-6-151-16,-1-6-289 15,0-7-184 1,-9-2-56-16,-8-11-72 0,2-6 0 16,-17-10-184-16,-1-2-312 15,2-3-217-15,-17-7 1 16,0 0-16-16,0-3-136 0,0-13-496 15,0-10-153-15,-17-6-159 16,-14-29-64-16,-2 8-593 0,10 0-744 0</inkml:trace>
  <inkml:trace contextRef="#ctx0" brushRef="#br0" timeOffset="118548.14">4864 15948 9898 0,'0'0'2160'15,"0"0"-760"-15,143-86-423 16,-71 48-129-16,-1 9 304 16,1 4-384-16,-8 9-216 0,-8 6-8 15,-17 10 49-15,-6 0-177 16,-18 23-272-16,-7 5-144 0,-8 14 72 16,0 8 56-16,0 7 56 31,-23 1 24-31,-10-2-40 15,2-5 72-15,-10-12 176 0,2-5 144 16,-1-8-72-16,1-7-144 16,6-6-40-16,16-3-184 0,3-8-120 15,14-2-312-15,0-22-968 16,0-6-1129 0,0-4-3360-16</inkml:trace>
  <inkml:trace contextRef="#ctx0" brushRef="#br0" timeOffset="118900.45">5772 15865 10730 0,'0'0'4217'0,"0"0"-3257"16,0 0-472-16,0 0-288 15,0 0 200 1,128 98 168-16,-119-53 256 15,-9-4 249-15,0 1-89 16,0-7-136-16,0-13-184 0,0-7-296 31,0-4-88-31,0-6-32 16,0-5-104-16,-9 0-16 0,1 0 153 16,0-9 199-16,-9-11 88 15,9-8-184-15,8-13-104 16,0-3-104-16,0-4-96 0,25 3-80 15,0 10-128-15,6 7-592 16,-9 6-505-16,3 6-215 0,-8 0-1064 31,6 0 143-31,-7 4-680 0,-8-1-2688 16</inkml:trace>
  <inkml:trace contextRef="#ctx0" brushRef="#br0" timeOffset="119110.81">6306 15837 10138 0,'0'0'2880'0,"0"0"-519"0,0 83-161 15,0-42-31-15,0 3-281 0,0-3-344 16,0-2-631-16,0-11-321 16,0-3-328-16,0-6-192 0,0-6-72 31,0-6-56-31,0-2-816 15,0-5-1009-15,-9-3-1223 0,3-9-633 16,6-10-1016-16</inkml:trace>
  <inkml:trace contextRef="#ctx0" brushRef="#br0" timeOffset="119266.97">6163 15712 10042 0,'0'0'3232'15,"0"0"-895"-15,0 0-737 0,0 0-968 16,0 0-632-16,0 0-376 31,0 0-1776-31,0 0-3161 0</inkml:trace>
  <inkml:trace contextRef="#ctx0" brushRef="#br0" timeOffset="119575.98">6864 15680 6665 0,'0'0'5969'0,"0"0"-3640"16,0 0-521-16,0 0-688 15,0 0 161-15,0 0-81 0,-167 74 0 16,144-36-168-16,15 3-320 0,8 7 25 15,0-6-25-15,0-2-96 16,8-8 40-16,23-6-208 31,0-10-152-31,10-4-128 0,-10-5-40 16,2-5-128-16,-2-2-56 16,-6 0-600-16,-10-5-808 0,1-4-585 15,-16-8-671-15,9 2-1161 16,-1-2-824-16</inkml:trace>
  <inkml:trace contextRef="#ctx0" brushRef="#br0" timeOffset="120101.25">7183 15824 8937 0,'0'0'2937'0,"0"0"-432"0,0 0-609 15,0 0-408-15,200-63-183 16,-169 40-537-16,-6 4-280 0,-10 3-344 31,-15 4-144-31,0-1-16 16,0 6-72-16,-7 5-32 0,-17 2 32 16,-8 0 88-16,-9 0 120 15,-6 0 72-15,-18 9 120 16,18 4 152-16,-1 3 200 0,9 3-56 31,6 6 0-31,18 3 33 16,7 4-9-16,8 0-24 0,0 4-88 15,0-9-16-15,23-1-192 0,2-1-168 16,-2-6-64-16,-7-3-32 16,1-3-48-16,-1-6 0 15,-10-2-360 1,3-1-584-16,-1-1-1097 0,8-3-1671 15,-7 0-393-15,-1-7-7738 0</inkml:trace>
  <inkml:trace contextRef="#ctx0" brushRef="#br0" timeOffset="122867.09">10525 14773 5801 0,'0'0'2288'0,"0"0"-1048"0,0 0-207 16,0 0-129-16,0 0-152 16,-17-16 112-16,9 10-192 0,8 3 209 0,-8-4-345 15,-1 3 472 1,9 1 104 0,0 1-48-16,0 2 289 15,0 0-209-15,0 0-344 0,0 0-72 16,0 0-136-16,0 0-8 15,0 0 17-15,0 0-113 0,0 0-152 0,0 2-128 32,0 12-64-32,0 2-16 15,-14 9 64-15,-3 7 24 16,-22 5 0-16,6 5-80 0,2-1-80 16,-2 1-40-16,10-5-8 15,7-2 40-15,16-6-48 0,0-4-96 31,0-5-440-31,0-1-792 16,0-9-1617-16,0-5-3296 0</inkml:trace>
  <inkml:trace contextRef="#ctx0" brushRef="#br0" timeOffset="123153.53">10134 14922 11602 0,'0'0'2513'16,"0"0"-929"-16,0 0-168 0,0 0 457 15,182-41-393-15,-141 28-760 16,-2 0-248-16,1 1-184 0,-7 2-128 15,-10-2-112-15,1 6-48 0,-9 3-168 32,1-1-440-32,-7 4-1008 15,-9 7-705-15,0 2-1712 0,0 4-1760 16</inkml:trace>
  <inkml:trace contextRef="#ctx0" brushRef="#br0" timeOffset="123471.51">9933 15172 7889 0,'0'0'2321'0,"0"0"-49"0,0 0-383 16,0 0-353-16,0 0 88 31,0 0-383-31,0 0-97 0,0 0-80 16,159 7-296-16,-125-7-328 0,5 0-264 16,-8-3-176-16,2-1-280 15,-2 2-568-15,41-2-1200 16,-16 1-1065-16,0 1-6281 0</inkml:trace>
  <inkml:trace contextRef="#ctx0" brushRef="#br0" timeOffset="123966.44">10882 14936 6361 0,'0'0'8162'32,"0"0"-5698"-32,0 0 249 0,0 0-1105 15,0 0-96-15,0 0-335 16,0 0-497-16,81-29-344 15,-81 29-328-15,0 6-8 0,0 13-8 16,0 6 8-16,6 4 0 31,3-1 0-31,7 1 8 0,1-10-8 16,-3-3 64-16,3-4-64 0,-1-2 64 16,-7-7 16-1,-1 1 80-15,-8-4 88 0,6 0 88 16,2 0 96-1,9-7-112-15,-1-6-80 0,15-3-104 16,9-6-64-16,1-7-64 0,7-3 48 16,-1-2-56-16,1-4-8 15,-9 6-48-15,-6 6-160 16,-10 8 48 0,-15 8-32-16,-8 6-392 15,0 2-320-15,0 2-680 16,-23 0-505-16,-1 6-1624 0,-1 1-1584 0</inkml:trace>
  <inkml:trace contextRef="#ctx0" brushRef="#br0" timeOffset="124960.21">11799 15770 9978 0,'0'0'4169'31,"0"0"-2833"-31,0 0 8 15,0 0-184-15,0 0-7 16,0 0-185-16,120-9-440 0,-87 6-160 16,6 3-48-16,0 0-56 15,-6 0-136-15,-2 0-104 0,0 0-24 32,-14 0-368-17,0 0-952 1,-9 3-1065-16,-2-1-2128 0,-6 2-6385 15</inkml:trace>
  <inkml:trace contextRef="#ctx0" brushRef="#br0" timeOffset="125353.11">11974 15618 6065 0,'0'0'8834'0,"0"0"-6546"31,0 0-1032-31,0 0-431 16,0 0-153-16,0 0 48 15,0 0-144-15,-8 44 40 0,-6-15 32 16,5 6 8-16,1 0-271 16,8-1-161-16,-8 2-136 0,0-5-80 0,-1 1-8 15,-5-6-72 17,-3-5-385-17,1-1-271-15,-1-5-464 16,3-2-856-16,-11 0-201 0,8-7-1912 15,11 1-4177-15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22:25.249"/>
    </inkml:context>
    <inkml:brush xml:id="br0">
      <inkml:brushProperty name="width" value="0.05292" units="cm"/>
      <inkml:brushProperty name="height" value="0.05292" units="cm"/>
      <inkml:brushProperty name="color" value="#FF0000"/>
    </inkml:brush>
  </inkml:definitions>
  <inkml:trace contextRef="#ctx0" brushRef="#br0">20578 7533 8433 0,'0'0'2833'0,"0"0"-1721"32,0 0 32-32,0 0 233 15,0 0-129-15,0 0 184 0,0 0 273 0,-8 0-257 16,8 0-208-16,0 0-48 16,0 0-279-16,0 0-41 15,0 0-232-15,0 0-152 16,0 0-184-1,0 0-160-15,0 0-136 16,0 0 120-16,-9 0-128 0,1 0 8 16,0 3 40-16,8 1 16 0,-8-1 64 15,-1 1 56-15,3-1-136 16,6-3 80 0,0 0-80-16,0 3 0 15,0-3 8-15,0 0-56 16,0 0 0-16,0 0 8 0,0 0-8 15,0 0 8-15,0 0 0 32,-8 0 56-32,8 0-8 0,0 0-48 15,0 0 80-15,0 0-40 16,0 0-40-16,0 0 104 0,0 0-40 16,0 0 0-16,0 0-24 15,0 0-40-15,0 3 65 16,0-3-57-16,0 0-8 0,0 0 8 31,0 0 40-31,0 0-56 16,0 0 16-16,0 0 32 0,0 0 120 15,0 0 120-15,0 0-40 0,0 0 16 16,0 0-104 0,0 0-40-16,0 0 8 0,0 0 32 15,8 0-88 1,-2 0 0-16,19 0 0 15,14 0 0-15,9 4-24 0,8-4 24 16,-7 0 0-16,7 0-24 16,6 0 32-16,-6 0-72 15,0 0 0-15,0 0 0 16,0 0 0-16,-9 0-8 16,9 0 16-16,-6 0-16 15,6 0 16-15,-9 0-8 0,9-7 0 16,8 4 0-16,-2 0-8 15,2-1 8-15,0 1 0 16,0 3 40 0,1 0-32-16,-10 0-16 15,9 0 0-15,-8 0 8 0,15 0 0 16,1 0-16-16,7 0-32 16,18-4 40-16,-19 1-8 15,20 3 0-15,-20-2 8 0,9 2 8 31,-15 0-8-31,1-3 8 16,-1 3-8-16,-10 0 0 0,11 0 0 16,-1 0 0-16,7-4 0 15,10 1 8-15,-3 1-8 0,10 2 0 16,1-4 0-16,-10 1 0 31,8 3 8-31,-23-4 0 0,1 4 0 16,-3-2 32-16,2 2-32 31,1 0 16-15,-3 0-16-16,2 0-16 0,9 0 16 15,-2 0-16-15,1 0 8 16,-1 0 0-16,10 0 0 0,-11 0-8 16,-5 0 8-16,-1 0-16 15,-2 2 16-15,-5 2-8 0,-10-1 8 16,1-3-8-16,0 4 8 15,0-4 0-15,0 2 0 0,0-2 0 16,8 3 0-16,8 1-8 16,-2 1 8-16,3-2-8 0,-1 1 8 15,-2 3 8-15,3-4 8 16,7 0-16-16,-1 4 24 16,10-2-24-16,-19 0 0 0,11-3 16 31,-17 1 32-31,0 0-32 15,-8 1-8-15,0-4 0 16,-17 3-8-16,9-3 48 0,-17 3-48 16,10-3 16-16,-2 3-16 15,9 1 8-15,-9 3 0 0,9-2-8 16,-7 2-8 0,-10-5 8-16,2 5 8 15,-10-5 0-15,-6 2 40 16,-1-4 24-16,-10 0 16 0,-6 0-16 15,0 0-72-15,0 0 0 16,0 0 32-16,0 0-80 16,0 0 48-16,0 0 0 15,0 0 8-15,0 0-8 16,0 0 0-16,0 0-112 16,0 0-16-16,-6 0-64 0,-10 0-48 15,-9 0-552-15,-39-6-1273 16,16-1-3768-1,-8-5-11899-15</inkml:trace>
  <inkml:trace contextRef="#ctx0" brushRef="#br0" timeOffset="48901.8">10492 11623 6185 0,'0'0'2672'0,"0"0"-943"0,0 0-433 15,0 0 128-15,0 0-303 16,0 0-33-16,0 0-176 0,0 0-80 16,0 0-40-16,0 0 49 31,0 0-57-31,0 0-200 0,0 0-120 16,0 0-120-16,0 0-112 0,0 0-56 15,0 0 64 1,0 0 8-1,8 0 8-15,8 0-32 0,-1 0-80 16,1 0-16-16,1 0-16 16,0 0 8-16,-3 0 0 15,3 0-16-15,-1 0 0 0,7 0 16 0,-7 0-7 16,7 0 31-16,2 0-16 16,0 0 8-16,-2 0-16 0,1 0-64 31,7 0-48-31,-6 0 40 15,6 0-32-15,-6 0 40 16,6 0-40-16,2 0 56 0,6 0 8 16,1 0-72-16,7-2 64 0,1-1-64 15,-1-1 48-15,3 1-40 32,-2 0 56-32,-1-1-16 15,-7 1-40-15,-1-3-16 0,2 6 16 16,-2-3 32-16,-8 0-48 15,3-1 8-15,-12 1 40 32,11 3-40-32,-2-3 0 0,3 0 56 15,5-1-64-15,0 1 0 16,9 1 8-16,-1-2-8 0,3 1 8 0,6 0 0 16,-9 0 0-16,1 3 40 15,-9-4-48 1,0 4-8-1,-5-3 8-15,5 3 0 0,0 0 8 16,-6-4 0-16,7 1-8 16,-1 3 0-16,2-2 0 0,-2 2 0 0,-8 0 8 15,3-3-8-15,-3 3 0 16,2 0 8-16,-2 0 88 16,0-4-48-1,2 4-40-15,-2 0 8 16,2 0-8-16,6 0-8 15,1 0 0-15,-1 0 0 0,2 0 0 16,7 0 8-16,-9 0 64 31,0 0-72-31,3 0 8 0,-3 0 0 16,9 0 0-16,-9 0 0 16,8-2 8-16,-5 2-16 0,5-3 8 31,9 3-8-31,0 0 0 15,8-4 8-15,15 4 0 16,1 0 0-16,16-3 0 0,-10 3 0 16,3-4-8-16,6 1 8 15,-6 3 0-15,-2-3-8 0,0 0 0 16,2-1 0-16,-2 2 8 0,-6 2 0 16,-11-3-8-16,2 3 0 15,1 0 0-15,-9 0 0 16,-8 0 8-1,-9 0 0-15,1 0 0 16,-1 0-8-16,1 0 8 0,-9 0-8 16,3 0 0-16,-11 0-8 15,2 0-24 1,-11 0 32-16,3 0 48 16,-2 0-48-16,2 0 0 0,-3 0 8 15,3 0-8-15,6 0 96 16,-6 3 16-16,6-3-16 0,-6 2-24 15,6-2-64-15,-6 0 64 32,6 4-24-32,-6-4-40 0,-9 0 8 15,-1 0 32-15,-7 0 8 16,-8 0-48-16,0 0 80 0,0 0-80 16,0 0 8-16,0 0-8 15,0 0 0-15,0 0 8 31,0 0-16-31,0 0 0 0,0 0-256 16,0 0-504-16,0 0-696 16,0 0-1057-16,0-6-3064 0</inkml:trace>
  <inkml:trace contextRef="#ctx0" brushRef="#br0" timeOffset="59594.97">18218 11900 3448 0,'0'0'576'15,"-8"0"2081"-15,8 0-1001 0,0 0-535 16,0 0-41-16,0 0-128 16,0 0-80-16,-8 0 176 0,8 0 57 15,0-4-177-15,0 4-168 0,0-3-208 16,0 3-48-16,0-3-16 16,0 0-168-16,0 3 32 0,0-3-15 15,0-1 63-15,0 1 96 16,8 3-312-16,-8-2-56 0,0 2 48 31,0 0 104-31,0-3 72 16,0 3-64-16,0 0-16 0,8 0-24 15,-8 0-80-15,0-4 0 16,15 4-72-16,-7-3-24 0,17 3 40 31,-11-4-112-31,11 1 128 16,0 3-32-16,6 0 24 15,0-3 48-15,10 3 0 0,-1-3-24 16,-1 3 48-16,0-3-192 16,11 3 96-16,-11 0-8 0,9-3-31 15,-9 3 63-15,8-3-48 32,3 3 64-32,-2 0 56 0,8-4-112 15,6 4 80-15,2 0-56 0,8-3-88 16,9 3 64-16,-11-3-16 15,2 0-56-15,7 3-16 0,-7-4 16 16,1 4-8 0,14 0 64-1,-7 0-64-15,15 0-8 0,1 0 8 16,7 0 16-16,2 0 56 0,-9 0-72 16,-1 0 8-16,0 0 8 15,-14 0-8-15,-3 0 56 0,-6 0-64 31,-7 0 8-31,7 0 56 16,-8 0-64-16,6 0 56 0,11 0-48 16,-11 0 0-16,11 0 0 15,0 0 8-15,-3 0-8 0,3 0-8 16,-17 0 8-16,6 0-8 31,-6 0 8-31,1 0 0 16,-1 0 72-16,0 0-72 0,6 0 80 15,-6 0-80-15,17 0 40 16,-3 0-48-16,3 0 16 0,-11 0-16 16,3 0 0-16,-9 0 8 15,-8-3-8 1,0 0 8-16,-9 0-8 16,1 0 16-16,-9 0 40 0,2 0 32 15,-1-1 8-15,7 1-24 16,1-4-16-16,-1 5 16 0,3-1-64 15,6-1 40 1,-9 2 0 0,-7-2 16-16,-1 1 56 0,-6 0-24 15,-10 3-24-15,2 0 8 0,6-4-72 16,2 4 88-16,-2 0-88 16,8-2 0-16,-6 2 40 0,7 0-48 31,-9 0 8-31,10 0-8 15,-10 0 0-15,8 0 8 16,-6 0-8-16,7 0 8 0,-1 0 0 16,17 0-8-16,0 0 0 15,8 0 8-15,16 0 0 0,-1 0-8 32,10 0 8-32,-2 2 0 15,0 2 0-15,2-1-8 0,-3-3 0 16,-5 3 8-16,-2 1 0 15,10 2-16-15,-11-6-32 16,3 3 40-16,-3-1-8 0,3-2 8 16,-9 0 0-16,-1 0-8 31,-15 0 8-31,-1 0-8 0,-7 0-40 16,-7 0 48-16,-10 0 0 15,9 0-56-15,1 0 48 0,7 0-32 16,-1 0 32-16,-8 0 8 15,9 0-88 1,-7 0 80-16,7 0-88 16,0 0 40-16,-1 0 56 0,9 0 0 15,0 0 0-15,24 0 16 0,7 0 16 16,8 0-16-16,17 3 16 16,0 1-32-1,-1-4 8-15,1 3 80 16,0 1-80-16,0-4 48 15,-17 3-56-15,2 0 0 0,-19-3-8 16,-5 3-48-16,-17 0 56 16,-9 0-8-16,-7 0 8 0,-7 1 0 15,-11-1 0-15,3-3-8 32,-10 3 8-32,1-3 0 0,1 0 0 15,-9 3 0-15,6-3 0 16,-5 0 32-16,-1 0-32 15,0 0 0-15,9 4 0 0,-9-4 8 32,-2 0 40-32,-6 0 0 15,9 0 0-15,-1 0 24 0,-8 0-56 16,0 0 64-16,0 0 32 16,0 0-56-16,0 0 72 0,8 0-72 15,-8 0-48-15,0 0 24 16,0 0-24-1,0 0 24-15,0 0-32 16,0 0 0-16,0 0 0 0,0 0 0 16,0 0-96-16,0 0-160 15,0 0-392-15,0 0-280 0,0 0-913 16,0 0-935 0,-39 3-201-16,14 0-183 15,-6 3-4322-15</inkml:trace>
  <inkml:trace contextRef="#ctx0" brushRef="#br0" timeOffset="68881.61">14901 10671 104 0,'0'0'12418'15,"0"0"-9793"-15,8 0-1673 16,-8 0 80-1,15 0 496-15,-7 0-231 16,0 0-185-16,9 0-384 16,-1-3-24-16,-1 0 24 0,10-1-423 15,-3 1-41-15,11 3 0 16,-2-3-168-16,3 3-40 0,-3 0-48 16,8 0-8-16,2 0 8 31,7 0 0-31,16 0 0 15,-2 6 0-15,10-2-8 0,9 2 48 16,14-3-48-16,0 0 0 16,9 1 8-16,-1 1-8 0,3-2 8 15,-3 1-8 1,0-1 0 0,-8 1 0-16,-8-1 0 15,2 0-48-15,-10-3 0 0,1 3-48 0,7 0 48 16,2-3-16-16,-2 3-16 15,17 0 32-15,7-3 32 16,9 0 16 0,17 4-16-16,14-1-128 15,0-3 96-15,24 0 40 0,24 3-64 16,41-3 72-16,0 2-8 0,-17-2-32 16,-33 0 32-16,-22 0 8 15,-1 0 0-15,-7 5 16 0,7-3-16 31,-8 2 0-31,-16-1 0 16,-31 0-8-16,-15-3-64 0,-18 0-65 16,18 3 9-16,6 0 24 31,9 1-8-31,-25-4 56 0,-7 3 8 16,-9 1 40-16,-15-4 8 15,-9 3 0-15,-6-3-8 16,-18 0 8-16,2 0-8 0,-10 0 8 15,1 0 0-15,1 0 0 16,-17 0 0-16,8 0 0 0,0 0 8 31,7 0 64-31,1 0-64 16,9 0 40-16,6 0-48 0,0 0 0 16,19 0 0-16,6-3 0 0,6 3 0 15,2-4 0 1,0 1 0-16,0 3-8 0,8-4 8 15,-1 4-8 1,9-3 8-16,15 0 0 16,9 3 8-16,-1 0-8 15,1-3-16-15,7 3 16 0,-5-3-8 0,3 3 8 16,-3-4 0-16,-3 4-8 16,-16 0 8-1,8 0 0-15,2 0 0 16,-18 0-8-16,16 0 16 15,2 0-8-15,-1 0 0 16,7 0 0-16,-8 0 0 0,2 4 0 16,-10 2 0-16,8-6 32 31,-6 3-32-31,6 0 0 0,-8 1-8 16,10-4 8-16,-10 3 0 15,0-3 8-15,10 4 32 0,-10-4-40 16,0 0-32-16,2 0 32 15,-10 0 0-15,1 0 0 16,-7 0-8-16,-3 0 8 0,-6 0-16 31,8-4 16-31,-7 1-88 16,-10-1 88-16,9 1-120 0,-16 3 32 0,8 0 16 16,0 0-24-16,0 0 48 15,6-3-8-15,2 3 48 16,8 0-56-16,0-3 56 15,-1 0-56 1,18-1 64-16,-11 2 0 16,3-5-8-16,6 4-48 15,2 0-40 1,-2-1 48-16,2 4-24 0,-3 0 72 16,-7-3-8-1,10 0-48-15,-10 0 56 0,1 0-80 0,1 0-40 16,-11-4-80-16,3 4 8 0,-18-1 56 15,-7 1 80-15,-9 1-40 16,-6 2 32-16,-10-3 48 16,-6 3-56-16,7 0 0 0,-9 0-40 31,10 0 16-31,-3 0 24 16,-5 0 0-16,0 0 64 0,-1 0-80 15,-1 0-72-15,-7 0 160 16,0 0-48-16,0 0 48 15,-8-4 0-15,0 4 8 0,9 0-8 32,-9 0-8-32,8 0 0 15,-8 0 8-15,6 0 0 0,-6 0 0 16,0 0 0-16,0 0-56 16,0 0 48-16,0 0 0 0,0 0-104 15,0 0 64-15,0 0-312 16,0 0-793-1,0 0-407-15,0 0-672 16,0 0-3274-16</inkml:trace>
  <inkml:trace contextRef="#ctx0" brushRef="#br0" timeOffset="85383.53">10252 10737 6633 0,'0'-2'5009'0,"0"2"-4361"0,0 0-168 16,0 0 352-1,0 0-7 1,0 0-97-16,0 0-168 16,0 0 0-1,0 0 80-15,0-5-96 0,8 5 88 16,0 0 105-16,1 0-129 16,-1-2-144-16,0 2-184 0,0 0 40 15,-8-3-32-15,7 3-128 16,1 0-144-16,0 0 0 0,9 0-16 15,-1 0 16-15,-1 0-8 16,1 0 8-16,1 0-8 16,-3 0 0-16,11 0 0 0,6 0 0 31,19 0-8-31,20 0 8 0,19 0 32 16,14 0-32-16,17 0-8 15,23 0 8-15,8 0-8 16,0 0 0-16,2 0-8 0,-41 0 0 15,14-3 0-15,-29-1 8 32,-10 1 0-32,-6 0 0 0,-19-3 8 15,2 3-8-15,0-4 0 16,0 4 16-16,8-4-16 0,7 2 8 16,10 1-8-16,6-2-72 0,8-4-128 15,1 4-16-15,-9-4 104 16,-14 4 104-16,-17 0 0 15,-8 2 0 1,-9-1 8-16,-8-2 0 16,1 4 8-16,7-4-8 15,9 1-8-15,8-1 8 0,17 1 0 0,6 0-8 32,2-4 8-32,-2 3 0 15,-1 2 0-15,-13-2 8 0,-9 5 0 16,-8-5 48-16,-9 0 64 15,-7 1 40-15,-7 3-56 0,-2-3-32 16,2-1-64-16,-2 2 0 31,-15 0 8-31,7 0 40 16,-15 1-48-16,9 1 56 0,-9 3 32 16,15-6-16-16,10-1-16 15,15 1-64-15,16-4 0 0,6 5 0 16,11-5 0-16,6 3 8 15,-7 0-8-15,-1 2 8 32,-7 2 8-32,1-1-8 0,-9 1-8 15,-8 1 16-15,-1 2-16 16,-7 0 8-16,-1 0-8 0,9 0 8 0,8 0-8 16,15 0 8-16,10 0-8 15,-10 0 72 1,-7 0 0-1,0 0 48-15,-16 0 24 0,-8 0-48 16,-17 0 128 0,-15 0 24-1,-7 0 16-15,-1 0-128 0,-8 0-32 16,0 0 8-16,0 0-32 0,0 0-24 16,0 0-56-16,0 0-72 15,0 0-72-15,0 2 24 0,0 8 0 16,0 2 120-16,0 10 0 15,0 7 0-15,0 0 40 0,0 2-40 32,0 1-8-32,0 0 8 15,0-6 0-15,0 2 0 0,0-10 16 16,0-1-8-16,6-5-8 16,-6 0 0-16,8 2 48 0,-8-1 16 15,9 3 8-15,-1 0-16 31,-8 2 64-31,8 5-112 16,-8-4 88-16,8 6-80 0,-8 0 161 16,0-2-41-16,0 2-8 15,0-3-32-15,0-2-24 0,0-2 64 16,9 2-8-16,5-5-32 16,11 4 56-1,-2-7 40-15,2 2 0 16,-9-1-56-16,7-1-8 0,-7 4 32 15,1-2 8-15,-9-3-64 16,-8 1-88-16,0 2 56 0,0 1-64 16,0 2 48-1,-16 2 32-15,-1-1-32 16,1 6 40-16,1-3-80 16,7 4 104-16,8-2-16 0,0 3-40 15,0-4-64-15,8-4 8 16,-8-2-8-16,8 0 8 0,-8 0-8 31,0 0 0-31,0-2 0 16,0-2 8-16,0 3-8 0,0-5 16 15,0 3-8-15,-8-5-8 16,-8 3-40-16,-1-5-8 0,3 3 48 16,-3 1 8-16,0 0-8 31,1-4-104-31,-7 3 24 15,7-5-88-15,-7 6 32 0,-2-7 56 16,-6 2 40-16,-2-1 40 16,-15-1 56-16,1 0-56 0,-1-3 0 15,-16 0-64-15,0 0-136 47,-23 0-184-47,-16-3-360 16,-17-7-657-16,-17-5-527 0,-45-1-993 0,29 3-1040 15,27 1-968-15</inkml:trace>
  <inkml:trace contextRef="#ctx0" brushRef="#br0" timeOffset="86604.21">10349 10700 7313 0,'0'0'2401'0,"0"0"-1345"0,0 0-488 16,0 0-216-16,0 0-48 15,8 0-88 1,-8 0-64-16,0 0 96 16,0 0 112-16,0 0 32 0,0 0 56 15,0 0-55-15,0 0-169 0,0 0-80 16,0 3 32-16,6 9 384 16,3 8-112-1,-9-2 368-15,8 11-312 16,-8-1-96-16,0 11 128 15,0 2-48-15,0 7 153 0,0 3-129 16,0-1 96-16,0 7-48 16,0-2-304-16,-8-2-48 0,-7 4 8 31,-1 4 112-31,-9-1 224 16,-6 1 272-16,6 2-431 0,2-6-41 31,15-6-112-31,0-4-112 15,-1-8 0-15,9-4-56 16,0-7 16-16,0-6-80 0,9-3 112 16,7-6-24-16,-1-4-16 15,1 1 40-15,1-3-48 0,-1-1-8 16,-9-3 8-16,17-3-24 0,1 3 24 16,6-3-64-1,17 0-8-15,8 0 0 0,16 0 0 0,-2 0-88 16,28-3 8-1,-12 0-8 1,18-3 32-16,-7 2 40 0,6 1-104 16,-7-3 40-16,7-1-152 0,-8-2-192 15,-6-1-224 1,-2-2-33-16,-15 3-447 16,-1-5-464-16,-16 5-305 15,1-4 193-15,-23 3-672 16,-2 5-2097-16</inkml:trace>
  <inkml:trace contextRef="#ctx0" brushRef="#br0" timeOffset="109417.65">17945 13633 4304 0,'0'0'4161'15,"0"0"-2240"1,0 0-305-16,0 0-80 15,0 0 17-15,0 0-193 16,0 0-256-16,0 0-48 0,0 0-175 16,0 0-217-16,0 0-168 15,0 0-64-15,0 0 80 0,0 0 0 32,0 0-96-32,0 0 8 15,0 0 24-15,0 0 57 16,0 0 71-16,0 0-64 0,0 0-56 15,0 0-8-15,0 0-64 16,0 0 64-16,0 0-136 0,8 0-104 31,9 0-56-31,8 0-32 16,-2 0-120-16,16 0 48 16,-6 0-40-16,-2-4 56 0,2 1-56 15,-2 1-8-15,2 2 48 0,-2-3-40 16,0 3 0-1,2 0 48 1,7 0-56-16,15 0 0 0,1 0-8 16,8 0 24-16,9 0-32 15,-11 5 16-15,2-2 0 0,0 1-8 16,-8-4 16-16,-9 0 48 0,1 3-48 31,-7-3 0-31,-1 0-8 16,-1 0 56-16,9 4-48 0,-7-4 0 15,15 0-8-15,0 3 8 16,14-3 0-16,2 0-8 0,7 0 8 16,-7 0 0-16,-8 3 48 31,-8-3-48-31,-8 0-16 0,-1 0 0 16,-5 0 0-16,-11 0 8 15,8 0 0-15,-6 0 0 0,6 0 0 16,9 0 0-16,0 0 0 15,16 0 0-15,-9 0-8 32,1 0 8-32,0 0 0 0,0 3-8 15,0 3 0-15,0-3 8 16,8 1-72-16,-8 2 72 0,8-2 0 16,6-4 16-16,19 3-16 15,-2-3-16-15,16 0 8 16,1 0 0-1,-1 0-48-15,3 0 56 0,-3 0-56 16,-16 0 56-16,0 0 0 16,2 0 0-16,-11 0 0 0,-14 0 0 15,0 0 0-15,-16 0 0 16,0 0-72 0,-15 0-64-16,-11 0 88 15,-5 0-8-15,-1 0 8 0,-7 0 32 16,-9 0-48-16,14 2 56 15,-14-2 8-15,17 4 0 0,-9-1-8 16,9-3 8-16,-11 0-8 31,2 3 8-31,9-3 0 0,-9 3 0 16,8-3 0-16,-9 4 0 16,1-4 8-16,8 0-8 0,1 3 0 15,-3 0 0-15,11-3 0 16,0 4 0-16,-2-4 0 31,10 0 0-31,6 0 40 0,-8 0-40 16,2 0 8-16,-18 0-8 31,1 0 8-31,-16 0 40 0,0 0-40 16,0 0 56-16,0 0 8 15,0 0-72-15,0 0 0 0,0 0 0 16,0 0-8-16,0 0 8 0,0 0 0 15,0 0-64-15,0 0-272 16,0 0-632-16,-16 0-712 0,-40 0-777 16,17 0-2992-16,-9 0-9690 0</inkml:trace>
  <inkml:trace contextRef="#ctx0" brushRef="#br0" timeOffset="131695.35">6792 14650 12042 0,'0'0'3945'15,"0"0"-1233"-15,0 0-1551 32,0 0-553-32,0 0-264 15,0 0 0-15,0 0-40 0,49-67-8 16,-34 56-24-16,10 6 64 16,-3-1-120-16,12-1 96 0,5 4 136 0,-8 0 9 15,10 3-129 1,-10 0-136-1,-6 0-104-15,6 0-24 16,-6 3-16-16,6 13-48 0,-6 3 112 16,-3 6 176-16,-5 4 192 15,0 3 120-15,-9-4 80 0,-8-3 0 0,0 1-16 32,-8-11-127-32,-9 5-281 15,-8-8-152-15,2-2-104 16,-10-1-56-16,2 0-112 0,-8 2-104 15,-9-5-137-15,-1 0-135 0,1 3 16 16,17-5-208-16,0-1-368 31,15-3-601-31,7-3-943 16,9-13-2673-16,0 0-8250 0</inkml:trace>
  <inkml:trace contextRef="#ctx0" brushRef="#br0" timeOffset="132247.79">6903 14567 6449 0,'0'0'9010'0,"0"0"-6722"0,0 0-1055 16,0 0-649-16,0 0 248 16,0 0 560-16,0 0-40 0,-6 25-39 15,6 7-193-15,0 9-224 16,0 10 40-16,6 9-39 31,3 1-89-31,7 6-88 0,-7-5-96 16,-1-1-144-16,-8-1 0 15,0-3-112-15,8-6-112 0,-8-3-56 16,6-12-136-16,3-8-64 31,-1-10-120-31,-8-6-344 0,8-8-640 16,0-4-768-16,7-18-1113 0,1-9-2032 15,-7-4-2753-15</inkml:trace>
  <inkml:trace contextRef="#ctx0" brushRef="#br0" timeOffset="132682.89">7447 14696 13498 0,'0'0'3001'0,"0"0"-320"31,0 0-969-31,0 0-792 0,0 0-144 16,0 0 81-16,166-78-313 16,-125 61-256-16,-2 8 32 0,-14 6-32 15,-2 3-24-15,-6 0-64 16,-1 15 88-16,7 11 240 15,2 6-152-15,-11 2 64 0,11 4 16 16,-25 1-96-16,0-4 97 16,0-3 55-16,-8-4-152 0,-15-2-32 15,-10-7-104-15,10-3 8 32,-2-7-56-32,9-2-88 0,7-5 64 15,3-2-16-15,6-6 8 16,0-16-144-16,0-22 0 0,0-5-312 15,31-11-240-15,0 3-504 0,2 16-177 16,15 3-47 0,-9 12-768-1,25 8-289-15,-16 11-2632 0,0 0-2841 16</inkml:trace>
  <inkml:trace contextRef="#ctx0" brushRef="#br0" timeOffset="132936.96">8196 14672 13714 0,'0'0'5138'15,"0"0"-3026"-15,0 0-632 16,0 0-119-16,0 0 319 0,0 82-344 31,8-47-376-31,1 6-127 16,-3 1-233-16,2-5 8 0,0-5-80 31,-8-3-216-31,0-8-312 16,0-1-8-16,0-6-464 15,0-9-512-15,-8-2-969 0,-15-9-2088 16,-2-10-1784-16,9-7-10154 0</inkml:trace>
  <inkml:trace contextRef="#ctx0" brushRef="#br0" timeOffset="133101.06">8179 14471 14963 0,'0'0'2896'16,"0"0"-2576"-16,0 0-320 0,0 0-240 15,0 0 232-15,0 0-848 16,89 19-4153-16</inkml:trace>
  <inkml:trace contextRef="#ctx0" brushRef="#br0" timeOffset="133685.87">8881 14522 13554 0,'0'0'4265'0,"0"0"-2680"15,0 0-609-15,0 0 368 16,0 0 441-16,0 0-329 0,0 0-600 31,0 0-304-31,0 0-8 16,-174 102 200-16,149-54-151 0,-6 2-9 0,23 1-136 16,-1-3-88-1,9-4-48-15,17-2-112 0,22-11-104 16,9-6 16-16,8-9-112 0,8-4 0 15,0-12-120 1,0 0-48 0,15-8-192-16,-7-12-216 0,-8-7-24 15,-2-9-17-15,2-2-63 16,-8-3 56-16,-8 3 192 0,-15 6 64 16,-2 6 256-1,-15 10 112-15,-16 3 0 16,0 10 264-16,0 1 24 15,-24-2 0-15,-8 4 56 0,-7 0 80 16,-8 0-80-16,-3 6-16 16,-6 10 65-16,9 4 15 15,-1 8-8 1,0 4 8-16,9 5 56 16,14 2 16-16,11 3 16 0,14-11-176 15,0 1-80-15,14-7-80 16,19-6-88-16,23-6 8 15,6-7-80-15,19-6-400 0,0 0-664 47,5-15-616-47,26-12-329 16,-25 2-911-16,-15 0-4162 0</inkml:trace>
  <inkml:trace contextRef="#ctx0" brushRef="#br0" timeOffset="134162.51">10595 14916 14859 0,'0'0'5561'0,"0"0"-2817"16,0 0-935-16,0 0-777 16,0 0-184-16,0 0 24 0,0 0-279 15,184 38-201 1,-128-35-224-16,-9 3-144 15,9-3-24-15,-8-3-192 16,-1 0-392-16,-5 0-633 0,-11-3-983 16,-15-19-681-16,-9 3-3688 0,-7 1-7482 15</inkml:trace>
  <inkml:trace contextRef="#ctx0" brushRef="#br0" timeOffset="134371.73">10475 14703 12322 0,'0'0'5129'0,"0"0"-2512"15,0 0-1465-15,0 0-600 16,0 0-208-16,0 0-272 0,106-79-72 16,-75 69-368-16,8 4-336 15,8 6-1128-15,1 0-289 0,-7 0-2584 16</inkml:trace>
  <inkml:trace contextRef="#ctx0" brushRef="#br0" timeOffset="135243.32">12971 14579 7881 0,'0'0'1112'15,"0"0"-695"-15,0 0 511 16,0 0 976-16,0 0 337 16,0 0-361-1,0 0 8-15,0 0-63 0,-128-47-241 16,89 47-360-16,8 6-247 16,-11 10-161-16,3 6-120 0,-8 1-96 15,7 2-40-15,7-4-56 16,10 6-112-1,-1-6 88-15,24 2-119 16,-9 2-25-16,9-2-56 16,0-1-184-16,17-7 8 0,8-1-104 15,6-5-56-15,8-7-48 16,9-2-224-16,7 0-88 0,-13-9-33 31,5-7-31-31,-7-6-32 16,-1-6 200-16,-6-1-80 15,-2-6 88-15,2 7-32 0,-10 5 312 16,2 11 24-16,-11 6 72 16,-6 6 120-16,1 0-32 0,-9 12-32 31,8 8 128-31,-8 5-40 16,8 3-88-16,1 1-16 0,-1-4-96 15,6-3-16-15,3-3-352 0,-1-5-1168 16,15-9-1337-16,0-1-2760 15,-6-4-4145-15</inkml:trace>
  <inkml:trace contextRef="#ctx0" brushRef="#br0" timeOffset="135622.42">13385 14529 12858 0,'0'0'4425'0,"0"0"-1496"16,0 0-497-16,0 0-271 0,0 0-697 16,0 0-808-16,64 3-416 15,-39 16-176-15,6 9 64 32,-15 7 184-32,1 6 64 0,-9 4-7 15,-8-4-65-15,0-3 56 16,0-5 32-16,0-12-56 0,0-5 184 15,0-7-80-15,0-5-32 16,0-4-128-16,0 0-200 31,0-9 64-31,0-14-144 0,23-12-88 16,10-9-192-16,-2-11-488 16,-6 9-336-16,-2 0-144 0,1 14-81 0,-17 14-471 15,1 12-481-15,-8 6-1952 16,0 0-2056-16</inkml:trace>
  <inkml:trace contextRef="#ctx0" brushRef="#br0" timeOffset="136028.26">13912 14744 13154 0,'0'0'4321'16,"0"0"-3008"-16,0 0-241 0,0 0 352 15,184-44-16-15,-122 21-415 16,-6-4-569-16,0-5-232 0,-23-3-88 16,-10 3-56-16,-15 0 8 31,-8 3-56-31,0 7-40 0,-31 3 32 16,-2 9 0-16,-14 4-16 15,7 6 24-15,-7 6 56 0,-1 17 64 16,-8 12 184-16,9 3 176 15,5 6 56-15,-5 4-56 32,24 0 168-32,-2-1-136 0,25-3-80 31,0-2-47-15,0-4-153-16,31-6-104 15,2-6 8-15,-2-11-136 0,11-5-120 16,-3-7-240-16,9-3-241 15,-1 0-623-15,1-10-624 16,24-5-913-16,-16 2-2568 0,-9 0-4001 16</inkml:trace>
  <inkml:trace contextRef="#ctx0" brushRef="#br0" timeOffset="136562.66">14917 14475 6513 0,'0'0'5105'0,"0"0"-2672"16,0 0-369-16,0 0 32 16,-153 73 201-16,122-45-585 15,7 4-247 1,-7-4-337-16,6 1-264 0,2-1-232 15,-2-5-144-15,17-7-320 16,8-7-96-16,-6-2-72 0,6-4-48 16,0-3-152-16,6 0-184 15,10-10 48 1,17-9 192 0,7-7-192-16,-1 2-72 0,0-3 144 0,-6 6 168 15,-18 8 96-15,1 10 288 16,-7 3-120-16,-1 0 88 0,0 12-112 15,1 8-72-15,-9 5-72 32,6 3 0-32,2 1 0 0,-8 0-440 15,0-1-1048-15,8 14-1529 16,9-10-1504-16,-9-4-6577 0</inkml:trace>
  <inkml:trace contextRef="#ctx0" brushRef="#br0" timeOffset="136813.13">15474 14837 19524 0,'0'0'5049'0,"0"0"-3873"0,0 0-592 0,0 0 504 16,-79 72 89-16,46-34-529 15,10 3-392-15,-2 4-136 16,3 0-120-16,-3-4-112 0,10-6-472 16,-18-3-777-1,-14 0-1391-15,8-13-3265 16,-3-4-2577-16</inkml:trace>
  <inkml:trace contextRef="#ctx0" brushRef="#br0" timeOffset="138905.1">16495 14338 11146 0,'0'0'3185'15,"0"0"-1177"1,0 0-792-16,0 0 369 15,0 0-73-15,0 0-408 0,23-3-64 16,-23 3-47-16,8 0-73 16,1 0-64-16,-1 7-160 0,-8 1-104 15,0 8-184 1,0 7-144-16,0 6-56 16,-25 2-88-16,-6 10 8 15,6-2-56-15,-6 2-23 0,15-3 71 16,1-3 0-16,-1-1 72 15,-9 2 112-15,17-5 16 0,-15-2-32 32,6-1-104-32,9-8-176 15,0-4-8-15,8-4-24 0,0-3-264 32,0-2-120-32,0-7-80 15,0 3-9-15,0-3-31 0,0 0-104 16,0 0-48-16,0 0-80 15,0 0-104-15,0 0-176 16,0 0-209-16,8-6-567 0,0-7-793 16,9 1-3072-16</inkml:trace>
  <inkml:trace contextRef="#ctx0" brushRef="#br0" timeOffset="142752.07">16686 14354 8489 0,'0'0'3201'15,"0"0"-1225"1,0 0-391-16,16-12-137 0,-8 8 480 16,-8-2-383-16,0 6-201 0,0-3-248 15,0 3-159-15,0 0-233 16,0 0-248-16,0 0-136 0,0 0-136 31,0 0-112-31,0 9 8 16,-8 7 32-16,-8 3 32 0,-7 3 0 15,-2 3 0-15,2 4 32 16,-1 0 16-16,1 2-8 0,6 1-32 16,-8-1-24-16,3 5 104 31,5 1-32-31,-8 0-8 0,11 0-8 16,-3-5-8-16,9-4 56 15,8-2 105-15,0-5-73 0,0-4-72 16,0-7-72-16,8 2 0 15,23-2-64-15,-6-4 40 32,14 3 64-32,9-2-64 0,2 0-48 15,5-4 8-15,1-3-56 16,0 0-88-16,-8 0-96 0,-1 0-280 16,1-10-345-16,-9-6-319 15,0-3-1216-15,11-10-2297 16,-19 8-1064-1,-6 1-5074-15</inkml:trace>
  <inkml:trace contextRef="#ctx0" brushRef="#br0" timeOffset="143189.91">17165 14684 6145 0,'0'0'6393'16,"0"0"-4096"-16,0 0-713 15,0 0-48-15,0 0 249 0,0 0-249 16,-72 12-472-16,47 5-168 31,11-1 89-31,-3-1 39 0,1 1-144 16,7-3-264-16,9-3-192 16,0-1-112-16,0-3-120 0,9 1-112 15,16 0-32-15,6-4 0 16,2-1-48-16,-2-2 0 31,8 0-176-31,-6 0-104 0,-2-9-64 16,-6-4 8-16,-9 1 112 15,-9-7 56-15,1 3 120 0,-8-3-24 16,0-1 64-16,0 4 8 16,0 0 0-1,-15 7 40-15,-9 0 32 16,-1 2 0-16,2 5-72 0,-10-3-56 15,10 5-64-15,7 0-152 16,-1 0-368-16,11 7-200 0,-2 0-441 16,8-1-431-16,8 6-840 15,23-5-1513 1,8 2-2929-16</inkml:trace>
  <inkml:trace contextRef="#ctx0" brushRef="#br0" timeOffset="143508.35">17858 14650 10970 0,'0'0'2840'0,"0"0"-1271"15,0 0-289-15,0 0 552 31,0 0-175-31,-175 12-753 0,143-2-280 16,8 5 104-16,-7 5 313 16,-2-2-169-16,10 5-96 0,6-1-208 15,9-3-224-15,0 0-152 16,8-3-128-16,0 0 8 16,0-3-72-1,0-4-8-15,16-3-64 0,17 1-296 16,-2-7-560-16,25 0-833 15,31-10-503-15,-15-6-2873 16,1 0-2953-16</inkml:trace>
  <inkml:trace contextRef="#ctx0" brushRef="#br0" timeOffset="143750.15">18082 14713 6185 0,'0'0'1400'15,"0"0"-568"-15,0 0-112 32,0 0 113-32,0 0-161 0,-9 0-264 15,9 0-168-15,0 0-144 16,0 0-96-16,0 0-232 0,0 0-632 15,0 0-793-15,0 0-2536 0</inkml:trace>
  <inkml:trace contextRef="#ctx0" brushRef="#br0" timeOffset="147334.31">18408 14696 5961 0,'0'0'2416'0,"0"0"-895"0,0 0 63 15,0 0 432-15,0 0-87 31,0 0-425-31,0 0-408 16,0 0-111-16,0 0-33 0,0-3-120 16,-8-3-384-16,-8 1-240 15,-7-2-96-15,-2 0-104 0,-14 4 48 16,-9 3 64-16,9 0 144 16,-2 0-16-1,9 3-32-15,8 4 48 16,-7 5 88-16,6 1 145 0,2 0 71 15,-2 6-24-15,11 0-120 16,-3 3-32-16,9 0-128 0,0 4-8 16,8-4-136-1,0 0-16 1,0-9 8-16,0-1-112 0,25-2 0 16,-3-3-96-16,3-5-232 0,-2-2-112 15,2 0-232-15,6 0-128 16,-7-2-185-16,8-8 265 0,-8-3-184 31,1-3-320-31,-10 1-361 16,1-8 393-16,1 5 144 0,-3-2-216 15,3 7 712-15,-9 4 552 16,9 5 200-16,-9 4 448 0,-8 0 288 31,0 0 184-31,0 0 217 16,0 0-225-16,0 0-216 15,0 0-240-15,0 0-88 0,0 4-8 16,0 5-104-16,6 4-15 16,2 0-137-16,9-1-112 0,-9-3-72 15,7 2-112-15,1-8 72 16,-8 0-72 0,1 0-8-16,7-3 0 15,-1 0-80-15,10 0-56 0,-3-16 128 16,20-2-544-16,-3-11 552 15,9-13 0-15,16-17-81 0,8-24-87 16,-8 6-120 0,-8 10 168-1,-17 13-8-15,-16 23-232 0,-6 3 232 16,-1 8 128-16,-8 14 256 0,-8 3 88 16,0 3 48-16,0 0-31 15,0 0-81-15,0 5-80 16,-16 15 256-1,-9 12 216-15,-6 12-40 16,0 10-16-16,-2 0-104 0,10 0-176 16,15-6-72-16,0-10-160 15,-1-9-8-15,9-7-48 16,0-6-48-16,0-8 0 0,0-4-104 31,0-4 8-31,0 0-32 16,0 0-112-16,0 0-112 0,0 0-232 15,17 0-72-15,-3-9 304 16,19-4-32-16,7-6-1361 16,-1 3 1401-16,2 0 200 0,-18 3 144 31,2 8 48-31,-11 0 224 0,-14 5 64 16,0 10-119-16,0 10 151 0,0 5 256 15,-22 0-40 1,5 4-16-16,9-10-184 0,0 0-120 15,8-6-96-15,0-6-88 16,0-4 0 0,0-3-80-16,8 0-120 15,17 0-96-15,14-7-104 0,0-9-104 0,11-12-176 32,12-7-88-32,2-10-120 15,8-3 263-15,-7 1 1 16,5-1 272-16,-14 10 224 0,-7 10 48 15,-18 8 144-15,-14 7 80 16,-9 8 248-16,-8-2 145 0,0 7-233 16,0 0-200-16,0 0-112 15,-16 0 0-15,-9 0 32 0,10 9 24 32,-18 14 112-32,10 9 456 15,-10 6-8-15,-6 6-256 0,14 0-112 31,11-2-120-31,-3-8-32 16,17-1-104-16,0-8-16 16,0-6-8-16,0-6-40 0,23-4-88 15,2-6-56-15,6-3-216 16,10 0-224-16,-1-9-376 0,7-7 264 0,-8-6 32 16,-6-4-161-16,-2 1 225 15,-6 2 240-15,-8 8 216 16,-11 5 144-16,2 8 120 15,-8 2 152 1,0 0 24-16,0 0-64 16,0 0 32-16,0 0-64 0,0 2-31 15,0 8 71-15,0 3 24 0,0-1 32 16,-8 4-48-16,8 0-104 16,0-3 40-1,0-4-64 1,0 1-56-16,8-7-64 0,9-3-216 15,-1 0-16-15,-1 0-96 0,10 0-32 16,0-3 168-16,-3-4 80 16,9-3 64-16,-14 5 48 0,-1-2 8 15,1 7 328-15,-17 0-64 32,0 12-56-32,0 14 272 0,-33 15 344 15,-23 23-64-15,-14 12-32 16,-3 1-24-16,9-11 113 15,17-9-153-15,7-15-120 0,-16 2-24 32,7 4-216-32,-7-7-104 15,2-6-64-15,-2-10-136 0,1-3 48 32,5-5-48-32,2-8-8 15,17-7 0-15,7-2-128 16,1 0-176-16,6-6-184 0,9-6 16 0,0-4 256 15,8-3 16-15,0-3-16 16,24-4-16-16,16 1-176 0,7-3 160 16,1-4-209-16,2-4-111 15,12-2-472-15,-7-3-424 0,43-25-401 16,-20 9-1159 0,-5 9-2697-16</inkml:trace>
  <inkml:trace contextRef="#ctx0" brushRef="#br0" timeOffset="147638.72">20514 14932 7377 0,'0'0'8594'0,"0"0"-6450"0,0 0-1351 16,0 0 183-16,0 0 536 0,159 0-432 16,-136-3-816-16,2 3-264 15,-9 0-192 1,-8 0-256-16,-1 0-224 15,1 0-376-15,0 0-961 16,0 0-623-16,1-4-3281 0</inkml:trace>
  <inkml:trace contextRef="#ctx0" brushRef="#br0" timeOffset="148605.24">21949 14548 8665 0,'0'0'5594'0,"0"0"-3074"0,0 0-279 16,0 0-417-16,0 0-552 31,0 0-648-31,0 0 81 0,-48 72 135 16,15-27 224-16,-14 3-288 31,-1-1-144-31,1 5-112 16,-9-9-80-16,0 2-15 0,8-7-41 15,-1 0-112-15,18-12-104 16,8-8 0-16,15-5-120 0,8-9-48 0,0-4-128 16,0 0-112-1,0 0-176-15,14-17-9 0,11-8-39 16,23-16 152-16,7-6-504 0,10-11 304 15,7-5-136-15,-2-4 96 16,3 3 256-16,-1 4 32 16,-2 6-64-16,-14 13-113 15,-8 12 441 1,-23 13 32-16,-1 10 321 0,-9 6-17 16,1 6-72-16,1 17 376 0,-3 11 240 15,-5 12 112-15,-1 4-248 16,-8 4-288-1,0 6-143-15,0 1-185 16,-8-1 16-16,-7-3 0 16,-10-7-8-16,1-9-80 0,-7-5-56 15,6-14 0-15,-6-5-264 16,0-8-385-16,-11-6-575 0,3-6-1408 31,8-10-2954-31,6-6-3864 0</inkml:trace>
  <inkml:trace contextRef="#ctx0" brushRef="#br0" timeOffset="148799.25">21709 14909 8937 0,'0'0'6210'0,"0"0"-4522"0,0 0-616 15,0 0 57-15,0 0-361 0,0 0-256 16,151 0-512-16,-78 0-216 15,5 0-936-15,3 0 79 16,6 0-719 0,10 0-721-16,-2-12-615 15,-14-4-929-15,-28 0 2232 16</inkml:trace>
  <inkml:trace contextRef="#ctx0" brushRef="#br0" timeOffset="149559.17">22617 14783 7473 0,'0'0'2865'0,"0"0"-553"31,0 0-719-31,0 0-161 15,0 0 72-15,0 0 313 0,0 0-369 16,0 0-528-16,-48-67-192 16,26 80-272-16,-11 9 72 0,-7 0 377 15,18 3 151-15,-3-2-280 32,0-4-352-32,19-4-232 0,6-5-88 15,0-3-64-15,0-4-40 16,6-3-216-16,19 0-288 0,14 0-576 15,9-17-144-15,7-1 15 32,10-5-1775-32,-10 1 2279 15,1 0 425-15,-16 9 280 0,1 7 489 16,-18 6 535-16,-7 6-288 0,1 17-104 16,-17 15 264-16,0 19-120 0,-48 22 249 15,-41 23 175 1,-6-10 8-16,0-19-80 15,14-22-375 1,26-19-353-16,-18-5-152 0,11 9-64 16,-19-8-40-16,26-6-56 15,24-5-80-15,6-14 56 0,8 1-64 0,17-4-208 16,0-18-152-16,17-10-80 31,14-9-113-31,10-11-135 16,15-3-40-16,14 0 192 0,3 1 328 15,16 1 64-15,14 6-216 16,0-6-272-16,9 5 144 0,0 0 200 16,-1 6 104-16,-7-3 176 31,-17 5-136-31,2-2 71 0,-27 7-15 16,-6-4-112-16,-23 6 48 15,-11 7 112-15,-5 3 40 0,-17 6 136 16,0 1 0-16,-8 2 96 15,-15 1-55-15,-2 5 55 32,-6-2 104-32,-10 3 32 0,1 3-104 15,1 0 8-15,0 6-8 32,-17 10 48-32,6 12 136 0,3 8 232 0,-1 1 184 15,9 8-119-15,22-1-97 16,3-2-144-16,14-7-208 15,0-10-40-15,0-9-152 0,6-3-104 16,11-6-384-16,7-5-248 16,-1-2-689-16,10-2-1103 0,-2-21-241 15,-6 4-3576-15,-19 0-1977 0</inkml:trace>
  <inkml:trace contextRef="#ctx0" brushRef="#br0" timeOffset="150339.2">20737 14988 8937 0,'0'0'5682'0,"0"0"-3098"16,0 0-455-16,0 0-545 16,0 0-208-1,0 0 17-15,-16-5-321 0,-9 17-264 16,-15 7 56-16,-7 10-88 15,-9 6-48-15,9-1-207 16,-1 2-105-16,9-5-176 0,-3 1-144 16,11-3-96-1,-8-7-64 1,-2-5-272-16,-7-2-360 0,0-9-521 0,-32 1-1055 16,9-7-1977-16,7 0-1688 15</inkml:trace>
  <inkml:trace contextRef="#ctx0" brushRef="#br0" timeOffset="153724.71">14072 15354 6241 0,'0'0'2920'15,"0"0"-1551"-15,0 0-633 0,0 0-56 16,0 0 728 0,-9 0-15-16,9 0-241 15,0 0-216-15,0 0 16 16,0 3 233-16,0 1 151 0,0 1-240 15,0 2-160-15,9 6-200 16,-1-4-335-16,8 8-97 0,7 4-136 16,2 4 8-16,14 4 112 15,1 6 200-15,15 0-160 0,-7-4-32 32,8 6-64-32,-9-6-40 15,3 0-88-15,-2-2 40 0,-1-4 16 16,17 1-8-16,0-3 112 15,15-5 144-15,8-2-112 16,18-7 136-16,-1 1-103 0,7-3-105 31,7-7 8-31,-6 0-176 16,16 0 64-16,-8-7-32 0,-8-3-88 16,8 1 0-16,-9 0-144 0,-15-2-8 15,-16 6 32 1,-24-2 0-16,-17 1 104 0,-8 3-56 15,-14-1 0 1,6-5-56-16,-15 2-137 16,8-2 1-16,-7-7-96 0,7 4-192 15,-1-5-264-15,1 2-176 0,-7-1-689 16,7 0-1047-16,-1 4-2193 16,-7 2-960-16</inkml:trace>
  <inkml:trace contextRef="#ctx0" brushRef="#br0" timeOffset="154228.18">16950 15325 15251 0,'0'0'3801'16,"0"0"-2977"-16,0 0-112 16,0 0 408-16,0 0-144 0,0 0-512 15,-16 36-272-15,16-34-103 16,0 1-33-1,0-3 56-15,0 0-104 16,0 0-8-16,0 0-184 0,0 0-49 16,0 0 121-16,0 0 16 15,0 0-120-15,0 0 0 0,0 0 192 16,0-3 24 0,0 3 8-16,0 0 56 15,0 0 40-15,-8 0 64 16,-9 0-48-16,-22 0 72 0,-17 13 145 15,-8 6 215-15,-23 6 16 16,-8 4-168-16,6 0-64 0,-15 2-112 31,18 1-56-31,5 1-104 16,2-2-56-16,7 1-8 0,16-7 0 16,9-3-312-16,5-3-968 15,3-3-1145-15,16-6-3320 16,7-7-7002-16</inkml:trace>
  <inkml:trace contextRef="#ctx0" brushRef="#br0" timeOffset="155161.79">17165 15320 8649 0,'0'0'4945'16,"0"0"-3848"-1,0 0-89-15,0 0 576 0,0 0 329 16,0 0-729-16,0 0-632 0,0 0-176 16,0 0 128-16,0-4-40 15,0 4-72-15,0 0 120 0,0 0 81 16,0 0 7-16,0 0-16 15,0 0-32 1,9 0-40-16,-3 0-224 16,2 7-120-16,17-1-32 15,-2-1-136-15,10 5 88 0,6 0 72 16,0-3-88-16,-5-2 24 16,-3 2-24-16,2-7 0 0,-11 3 24 31,-13-3-88-31,-1 0-8 15,-8 0 0-15,0 0 0 16,0 0-8-16,0 0-56 0,0 0-24 16,0 3 80-16,-8 1-136 15,-17 2 136-15,-6 7 8 0,-8 2-8 32,-17 12 8-32,0 1 0 15,-8 0 0-15,-9 8 40 0,9-5-40 16,2 0-120-16,-2-4-608 0,17-6-520 15,-3-1-425-15,-29-6-463 16,23-3-1625-16,9-4-2160 0</inkml:trace>
  <inkml:trace contextRef="#ctx0" brushRef="#br0" timeOffset="156147.93">14535 15268 6465 0,'0'0'4801'0,"0"0"-2953"15,0 0-479-15,0 0-137 16,0 0 184-16,0 0-224 0,126 4-15 15,-126-4-297-15,0 0-168 16,-8 0-64-16,-15 0-64 31,15 0-24-31,-1 0 41 0,1 0-49 16,0 0-176-16,-7 0-240 16,-9 0-128-16,-16 3 72 0,-7 4-32 0,-9 2-32 15,-8-4 56-15,16 6-72 16,1-2 0-1,14-2 64 1,2-1-64-16,6-3 80 0,2 2 40 16,-2 2-32-16,-6-3 80 15,6-1-88-15,-6 3-32 0,-2-2-32 0,2-2 40 16,6-2 8-16,-6 3-64 31,6 1 0-31,-6-4 8 16,15 0 0-1,-1 3 0-15,11-3-8 16,6 0 48-16,0 0 24 16,0 3 48-16,0 7-24 0,15 2 80 15,18 7-80-15,6 8 88 16,9 4 64-16,7 1-56 0,-7-1 0 16,0 1-120-16,-7-7-64 15,-2-2-8-15,1-4-72 0,-1-6-544 16,2 3-1272-16,54 2-1153 15,-22-2-2520-15,5-4-7818 0</inkml:trace>
  <inkml:trace contextRef="#ctx0" brushRef="#br0" timeOffset="157956.04">15856 15323 6977 0,'0'0'5297'16,"0"0"-3905"-16,0 0-231 0,0 0-377 16,0 0 272-16,120 92-16 15,-87-63-168-15,7-1 161 0,7 4-57 16,1 2-240-16,8 2 8 31,8-5 104-31,16 4-15 0,7-6-185 16,17 2-88-16,40-2-224 15,38 5-72-15,42 2-128 16,7-4-80-16,-15-4 32 0,-41-6-88 16,-55-9-40-16,-33-4 32 31,-6-6 8-31,14 0-8 0,17 1-104 16,-1-4-128-16,1 0 0 15,8-7 64-15,-8-8 56 0,-1-8 8 16,1-5-280-16,-2-8-112 0,1 2 24 15,1-4 255 1,0 4 145 0,-1 2 80-16,-14 3 112 0,7 7-16 15,-9-5 145-15,0 6-145 16,0-1-96-16,-6-1-88 0,6 1 80 16,-14 6-40 15,-17 0 48-31,-16 1 0 15,-9 6 16-15,-22-2 136 16,-3 4 16-16,-14 1-160 0,0 6-8 16,0 0-48-16,0-3-72 15,-14 3-24-15,-3-2-1137 0,9 2-1215 16,-1 0-313-16,9 0-95 16,0 0 471-16,0 0-1848 0</inkml:trace>
  <inkml:trace contextRef="#ctx0" brushRef="#br0" timeOffset="158374.98">20450 15245 12682 0,'0'0'2977'16,"0"0"-1577"-1,0 0-280 1,0 0 113-16,151 80-161 0,-71-57-512 16,24-5-320-16,16 2-160 15,6-8-8-15,2-5-72 16,0-4 0-16,-33-3-48 0,-14 0-176 0,-27 0-240 31,-29-13-760-31,-25-3 55 16,0-2 17-16,-40-6 56 0,-7 10 664 15,-26 0 248-15,-7 12 184 16,-15 2 576-16,-17 16 552 16,0 12 360-16,9 10 49 0,-1-3-529 31,24 3-232-31,1-6-152 16,23-4-288-16,9-5-128 0,5-7-208 15,11-3-200-15,0-1-728 16,-33 0-1752-16,17-2-1641 0,-9-3-4025 15</inkml:trace>
  <inkml:trace contextRef="#ctx0" brushRef="#br0" timeOffset="159175.97">17724 14966 9450 0,'0'0'2840'0,"0"0"-1816"16,0 0-568-16,0 0-376 15,0 0 96-15,-64-21 97 0,64 23-217 16,0 14 96-16,14 7 400 31,11 2 648-31,-8 1-280 16,-3 3-72-16,11 2-15 0,0 1 47 15,-11 5-64-15,19 1-120 16,7 8-248-16,7-2-24 0,9 3 192 16,16 4 81-16,-1 3 127 31,18 0 112-31,-3 0-40 0,10-3-216 15,9-4-200-15,-10 1-192 0,9-10-72 16,-1 0-144-16,17-3 0 16,8-6 0-16,7-7-24 0,1-3 17 0,-1-3-65 31,-7-7-121-31,0-2 49 16,-10-4-64-16,-6-3 88 15,-1 0 40-15,-14 0 0 0,-1 0 8 16,-10 0 0-16,3 0 0 15,-2-3 0-15,0-7 0 0,10 1-8 32,-18-4-40-32,2-3-16 31,-9 3 64-31,-18 1-88 0,-13 3 88 16,-18-2-8-16,2 9 16 15,-9-1-8-15,-1-4 8 0,1 3 0 16,9-1-8-16,6-2-16 15,8 1-208-15,3 3-320 16,-3-1-408-16,-8 1-288 0,-6 0-225 16,-9-7-607-16,-9 1-2497 15,1-4-2929-15</inkml:trace>
  <inkml:trace contextRef="#ctx0" brushRef="#br0" timeOffset="159728.97">21056 15538 12122 0,'0'0'4097'16,"0"0"-2113"-16,0 0 225 0,0 0-73 31,0 0-615-31,175 77-649 16,-135-62-504-16,-1-2-208 0,2 0-64 15,-1-3 8-15,-1-2-88 16,-6-4-16-16,-2 2-64 0,-8-6-248 16,-15 3-240-16,0-3-88 31,-8 0-145-31,0 0 33 15,0 0 136-15,0 0 376 0,-8-7 232 16,-6 5 8-16,-3 2 160 16,1-4 112-16,-7 4 0 0,-10 0 16 15,-7 13 48-15,-7 7 265 32,-9 2 31-32,-8 3 112 15,0 4-136-15,8 3-200 0,0-7-200 0,9-3-104 16,-1-3-88-16,9-6 64 15,-3-1-80-15,11 2-160 16,0-9-544-16,-18 2-344 31,9 2-169-15,-7 1-303-16,-1-4-368 0,-8 0-81 16,1 1-207-16,-26-7-553 0,19 0-143 15,-2 0-3210-15</inkml:trace>
  <inkml:trace contextRef="#ctx0" brushRef="#br0" timeOffset="170031.77">13323 14900 4216 0,'0'0'2009'0,"-8"0"-761"16,8 0-568-16,0 0-168 16,0 4 273-16,0-1 511 0,0-3-192 15,0 2 40-15,-9 2 57 0,9-1-369 16,-8 6-176-1,0 2-152 1,0-2-128-16,-1 3-152 0,-5 1-72 16,-3 0-72-16,1-1 96 15,-7-2-24-15,-2 3 16 0,-6-1 0 0,6 1-32 16,-14 6 32-16,0-3 104 31,-9 6-56-31,7 0-40 16,-15 4-55-16,-14 2 271 0,5 0-72 31,-15 5 144-31,1-5-48 16,-10-2-192-16,2-4-144 0,-1-1 8 15,1 2 64-15,0-4-32 16,6 0 8-16,3-2-40 0,5-3-16 16,-7 4-16-16,1-7 80 15,-10 6 16-15,2-5-48 0,-8 1-32 16,6 3 24-16,-6-3-48 15,0 2-32-15,6 1 56 32,-6 1-72-32,16-5 48 0,7-3-48 15,-1 1 0-15,18 0 8 32,7 0-8-32,9-2 16 0,-3-1-8 0,3 3-8 15,0-4 8-15,-9 0-8 16,1 1 8-16,-9-2 0 15,-8 1 0-15,-9 1 40 0,-5-3-48 16,-20 3 16-16,3-5-16 16,-8-2 0-16,8 3 0 0,14-3 8 15,3 0 8-15,5 0 32 16,1 0-40 0,1-3-8-16,7-3 8 15,-8-1 8-15,-9-2-8 0,11-3 0 16,-19 2 0-16,-6-3 0 15,0 0 8 1,0 1-16-16,6-1-64 16,10-1-136-16,23 9 32 15,15-4-8-15,26 6 16 0,7-1 112 16,8 4 48-16,0-3-80 16,0-1 64-16,17 4-64 0,-11-6 80 15,10 6-8-15,-16-3 8 16,0 3-16-16,0-4-320 31,0 4-472-31,9-2-761 0,-1-1-295 16,7-1-2017-16,1 1-4040 0</inkml:trace>
  <inkml:trace contextRef="#ctx0" brushRef="#br0" timeOffset="170615.22">8850 15141 4152 0,'0'0'6626'0,"0"0"-5234"16,0 0-680-16,0 0-328 0,0 0-144 16,8-16 80-16,-8 16-120 0,0 0-111 15,-8 10 207-15,-17 3 288 16,10 5 24-16,-10 6 128 15,3-6-216-15,-3 4-72 0,-6-7-152 16,-2 5-16-16,-7-3 32 16,7-3-56-16,-6 3 57 15,8-5 55-15,-2 0 248 0,10 2-80 16,7-4-40-16,-1-1-160 16,11-3 32-1,-2 4-24-15,8-4-40 16,0 4-72-16,0 3 24 0,0 5-128 15,14 2 8-15,27 5 88 16,15 4-72-16,6 2 41 0,27 5 47 16,-2-2-56-1,10 4 88-15,7-4 0 16,-9 2-80-16,0-11-32 0,-6 1-56 16,-10-7-64-16,1-6-40 15,-9-4-984-15,26-6-809 16,-27-3-2104-16,2 0-1248 0</inkml:trace>
  <inkml:trace contextRef="#ctx0" brushRef="#br0" timeOffset="190413.27">26979 13817 4689 0,'0'0'728'0,"0"0"-216"16,0 0-304-16,0 0-80 0,16-28-120 15,-7 25-8-15,-9 3 8 16,8-4 104-1,-8 4 360-15,6-3 232 16,2 0-32-16,-8-3 72 0,0 2 329 16,0-3 207-16,0 5-64 15,0 2-56-15,0-3-287 16,0 3-113-16,0 0-32 16,0 0-104-16,0 0-216 15,0 0-40-15,0 0 184 16,0 0 128-16,0 0 9 0,0 0-49 15,0 0-24-15,0 0-40 16,0 0-32-16,0 0-64 0,0 0-72 31,0 0-136-31,0 0-160 16,0 0 0-16,0 0-64 0,0 3 0 16,0-1-40-16,0 3 8 15,0 1 40-15,-8 0 89 16,2 0 23-16,6-2 40 0,0-1-16 31,0-1 0-31,0-2-32 16,0 5 48-16,0-5-16 0,0 5 8 15,6 2 16-15,19-1 0 16,0 3-80-16,-3-2-40 16,3 0-48-16,-2-5-40 0,2 5 40 15,-11-4 0 1,3 0-40-16,-1-3 0 15,-7 0 8-15,5 0-16 16,-6 0-88-16,9 0-440 0,-9 0-528 16,0 0-833-16,1 3-2992 15,-9 0-4305-15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25:55.537"/>
    </inkml:context>
    <inkml:brush xml:id="br0">
      <inkml:brushProperty name="width" value="0.05292" units="cm"/>
      <inkml:brushProperty name="height" value="0.05292" units="cm"/>
      <inkml:brushProperty name="color" value="#FF0000"/>
    </inkml:brush>
  </inkml:definitions>
  <inkml:trace contextRef="#ctx0" brushRef="#br0">13267 8912 8649 0,'0'0'5602'0,"0"0"-4266"32,0 0-816-32,0 0 392 0,0 0 528 15,0 0-191-15,0 0-393 16,0 3-240-16,0-3-152 0,0 3-152 15,6 0 32-15,11 1-64 16,16-1-16-16,6 4 248 31,9-2 41-31,8-1-17 0,16 2-56 16,-2-3-136-16,19 0-56 16,6 1-96-1,48-1-32-15,49 3-40 16,55 1-48-16,32-5-72 0,8 5 64 15,-24-4-56-15,-23-3 56 16,-9 0-64-16,7 0-8 0,-14 0 8 16,-9-10 8-16,-6 1-8 15,-3-4 0-15,1 4 0 16,8-3 40-16,-8-2-40 0,2 5 0 0,-11 3-120 31,-38-1-192-31,-32 7 192 16,-41 0 112-16,-7 0-64 0,7 0 64 15,17-3-72-15,-1 3 72 16,3-3 0-16,-11 0 0 16,-8-1 8-16,2 4-8 0,-19 0 8 31,2 0 8-31,-24 0-8 0,-9 0 0 16,2-2 0-16,-18 2 0 15,-6 0 0-15,-9 0 8 16,0 0-8-16,-8-4 136 0,0 4-16 15,0 0-40-15,0-3 40 32,0 3-24-32,0 0 64 0,0 0-8 15,0 0-40-15,0 0-56 16,0 0-48-16,0 0-8 16,0 0 8-16,0 0-8 0,0 0 16 15,0 0-8-15,0 0 0 16,0 0 40-1,0 0-48-15,0 0-216 0,0 0-168 16,0 0-296-16,-8 0-400 16,-25 0-881-16,2 0-1968 15,6 0-1312-15</inkml:trace>
  <inkml:trace contextRef="#ctx0" brushRef="#br0" timeOffset="10788.56">10796 12005 4600 0,'0'0'1809'16,"0"0"-81"-16,0 0-367 16,0 0-289-1,70-4-8-15,-45 4 168 16,-9 0-272-16,15 0-287 0,-6-3-201 0,-2 3-120 16,10 0 96-16,-10 0 144 31,2 0-48-31,-3 0-120 15,-5 0-48-15,6 0-48 0,1 0-144 16,7 0-8-16,3-2-72 0,5 2-56 16,8 0-40-16,18-5 0 15,-10 5 40-15,18-2-48 16,-9 2 0-16,14-4 0 0,-5 1 0 31,5 0 0-31,11 3 8 16,6-3 0-16,9 0-8 15,8 3 0-15,8 0 0 0,16 0 0 16,7 0-8-16,-1 0 0 16,3 0 8-16,-2 0 0 0,2 0 0 31,-3 0 8-31,9 0 40 31,0 0-48-31,-6 0 0 16,-11 0-16-16,3 0-304 0,-17 3 0 0,-8-3 32 15,-1 0 0-15,1 0 136 16,-9 0 72-16,9 0 64 0,-9 0 16 16,-16 0 0-16,2 0 8 15,-2 0 64-15,-14 0-16 16,5 0 8-16,3 0-56 0,-3 0 40 16,3 0-48-16,-2 0 8 15,1 0-8-15,-7 3 56 16,-3-3 104-16,-6 3 120 15,-8-3 64-15,-9 3 24 16,-5-3 49-16,-3 0 55 16,0 0-32-16,-14 0 0 0,6 0-72 15,-22 0 0-15,7 0-64 0,-8 0-24 32,-1 0-72-32,-7 0 8 15,0-3-32-15,0 3-16 16,0 0 16-16,0 0-104 0,0 0 32 15,0 0-16-15,0 0-88 16,0 0 0-16,0 0-8 0,0-3-168 31,0 3-520-31,0 0-1064 16,0-3-1137-16,-7 0-1856 16,7-1-3849-16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26:35.059"/>
    </inkml:context>
    <inkml:brush xml:id="br0">
      <inkml:brushProperty name="width" value="0.05292" units="cm"/>
      <inkml:brushProperty name="height" value="0.05292" units="cm"/>
      <inkml:brushProperty name="color" value="#FF0000"/>
    </inkml:brush>
  </inkml:definitions>
  <inkml:trace contextRef="#ctx0" brushRef="#br0">11720 13186 9025 0,'0'0'3225'0,"0"0"-1120"0,0 0-873 16,0 0-472-16,0 0-392 16,0-13 688-16,0 9 81 15,0 4 7-15,0 0-272 16,0 0-184 0,0 0-184-16,8 0-104 0,-1 0-120 15,1 0-112-15,8 0 8 0,-7 0-8 16,7 0-71-16,-10 0 79 15,11 0 40-15,-1 0 48 16,16 0-80 0,-8 0-104-16,16 0 40 15,-1 0-120-15,17 0 0 0,0 0 0 16,8 0 0-16,0 0 0 16,0 4 0-16,0-1-80 15,0 0 80-15,-8 4-8 0,14-4 0 31,3 4 8-31,-1-2-48 32,7 2 48-32,10-5-8 0,6 5-8 15,8-1 16-15,17-2-8 16,0-1 0-16,14 1-40 16,-5-1-8-16,5-3 8 0,3 0-136 15,-9 0-56-15,6 0-8 0,-14 0-9 16,-8 0 153-16,0 0 96 0,-17 0 8 15,0 0 8-15,-14-3-8 16,-3-1 0-16,3 4 0 16,-1-3-72-16,7 3 72 15,0 0 0 1,2 0-8-16,6 0 0 0,0 0 8 16,9 0-8-16,1 0 8 15,-1 7 0-15,-9-4 0 0,0-1 0 16,-6 1 0-16,-2 1 0 15,-7-4 0 1,-18 0 0-16,-6 0 8 16,-8-4-8-16,-15-4 0 15,-2-3-48-15,2 2-72 0,-2 3-56 16,2-4-8-16,-10 5 128 16,2-2-8-16,6 0 64 0,-6 1 32 31,6-8-32-31,8 5 0 15,-6-3-96-15,23-1 16 16,-9 1 80-16,17-1-48 0,1 3 48 16,5 1 16-16,11 0 168 31,-3 2-64-31,11 0 0 0,-10 4-48 16,-15 0 48-16,0 0 48 15,-17 0-96-15,-13 0 104 0,-12 0 81 16,-13 3-9-16,-1-4 32 0,0 1-104 15,0 3-40-15,-1-4-88 16,9-1-48-16,9 2 16 16,-2-4-8-1,1 1-8-15,8 2 56 16,-8-2-48-16,7 3-8 0,-14 3 64 16,-1 0-64-16,-7 0 8 0,-3 0 0 15,-6 0 56-15,0 0 40 16,0 0-104-1,0 0 0-15,0 0 8 16,0 0 8-16,0 0-16 16,0 0-224-16,0-3-528 0,0 3-505 15,-31-7-1335-15,-8 2-489 16,-3-2-4721-16</inkml:trace>
  <inkml:trace contextRef="#ctx0" brushRef="#br0" timeOffset="6942.72">13139 14732 9458 0,'0'0'1800'0,"0"0"-1032"15,0 0-240-15,0-3 512 0,0 3 329 31,0 0-265-31,0-4-392 16,0 4 16-16,0-3 0 0,0 0-103 31,8-3 215-31,0 2 8 16,7 2-208-16,1-5-104 16,9 3-200-16,-2 4-120 0,2 0-16 15,6 0-88-15,-6 0-32 16,-3 0-8-16,3 0-72 0,6 0 88 15,11 0-16-15,5 0 8 0,17 0 96 16,7 4-128-16,17-1-32 16,8 3 64-16,-1 1-72 15,16-1 0 1,1 1 81-16,8 1-89 0,-8-1 40 16,-1 0-32-1,1-4-8-15,8 0 8 0,-2 0-8 0,2 1 8 16,0-2-8-16,8-2-32 15,-2 4 24 1,2-4 16-16,1 3-8 16,5-3 16-16,-14 0-16 15,8 0 8-15,-8 3-8 16,6 0 0-16,-6 1 0 0,-8-1-8 16,0 0 8-16,-17 0 0 0,-15-3-40 31,-15 0 40-31,-10 0-17 15,-7 0 9-15,0 0 8 16,-1 0-8-16,9 0 8 0,0 0-8 16,8 0-32-16,17 0 32 15,-11 0-160-15,2 0 168 0,1 0-16 32,-3 0 8-32,-6-3 8 15,0 3 72-15,0 0 8 16,0 0 105-16,-8 0-33 0,-8 0-56 0,8-3 16 15,0 3-104-15,-1-3 0 16,9-1-8-16,-16 1-8 16,-9 0-80-1,1-4 80-15,-7 5 0 16,6-2 8-16,0 1 0 16,9 0 16-16,8 3-16 0,0 0 16 0,8 0-8 15,8 0 136-15,0 0-80 16,7-3 184-1,2 3 24-15,-3 0-32 32,-5-3-56-32,5-1 88 15,-14-3 16-15,0 4-48 0,1-2 64 16,7 1-128-16,-2-2-128 16,27 0 0-16,-10 2-48 0,17-5 0 15,-9 5 0-15,-6-1 0 16,-11-2-8-16,-22 0 8 15,-14 2 0-15,-11 1 0 0,-15-2 16 16,-8 6 56-16,-1-3 144 16,-7 3-112-16,0 0-24 0,0 0-8 31,-7-4-72-31,-17 4 0 16,7 0-8-16,-6-3-56 15,-1 3 64-15,-8-2-400 0,-1 2-528 16,-14 0-616-16,-32 0-809 0,7 0-1832 15,-1 0-1968-15</inkml:trace>
  <inkml:trace contextRef="#ctx0" brushRef="#br0" timeOffset="8530.04">4242 14665 8601 0,'0'0'1921'16,"0"0"-1305"-16,0 0-384 0,0 0 88 15,8 0 440-15,-8 0-88 16,0 0 168-16,0 0 97 15,0 0 239-15,0 0-160 16,0 0 344-16,0 0-183 0,8 0-513 0,-2 0-56 16,3 0-192-16,7 0-96 15,9 0-136 1,-10 0-88 0,18 0-40-16,-11 0 32 0,3 3-80 0,15 1 112 15,-1-4 80-15,8 5-56 16,9 0-24-16,0-3 24 0,8 1-40 15,0 1 104-15,9 1-144 32,5-5 72-32,19 4-88 0,30 3 73 15,48-1 247-15,-7 0-88 16,-9-3-56-16,-22 0 48 0,-26 1-88 16,16-1 56-16,17-3 96 15,-9 0-168-15,-7 0-24 31,-8 0-72-31,0 0 128 0,-8 0-32 16,-1 0-24-16,-7 0-8 16,-9 0-8-16,-17-3 16 0,-14-1-72 15,-16 4 32-15,-15-3-96 16,-16 0 112-16,-3 3-104 31,-14 0 32-31,0-3 32 0,0 3-16 0,0 0-56 16,0 0 64-16,0 0-56 15,0 0 24-15,0 0-32 0,0 0-8 16,0 0 0-16,0 0 0 16,0 0-64-1,0 0-64 1,0 0-208-16,-8 0-384 0,-15 0-576 0,-41 3-569 16,8 3-2416-16,0 3-2208 15</inkml:trace>
  <inkml:trace contextRef="#ctx0" brushRef="#br0" timeOffset="15036.34">15809 16129 1112 0,'0'0'4345'16,"0"0"-3649"-16,0 0-408 0,0 0-152 15,0 0-40-15,0-3 736 16,8 3-336-16,9 0 96 16,5 0-248-16,3 0 48 0,-8 3 457 15,14 4 527-15,-15-7 432 0,15 2-767 16,-14 1-809-16,8-3-232 0,-11 0-152 15,11 0 144-15,-8 0 0 16,-3 0 0-16,3 0 8 16,-1 0 112-16,-1-3 120 0,1 1-16 31,1 2-56-31,-17 0 32 0,8-3 88 16,0 3 128-16,-2 0 176 15,3 0-192-15,7 0-24 16,9 0 32-16,14 0 0 0,1 0-8 15,-1 0-143-15,17 0-1 32,0 0-136-32,8 0-112 0,8 0 0 15,7 0-128-15,1-4-32 16,-1 1 80-16,-7 3 80 16,-8-4 0-16,-8-2 0 0,0 3 16 0,-8 3-8 15,7-4-8 1,1 1 0-1,17-3 176-15,5 3-104 0,3 3-24 16,14-3-40-16,9 0 0 16,15-1 40-16,-7 4-48 15,0 0 16-15,8 0-32 0,8 0 32 16,-2 0-32 0,25 0 16-16,41 0 0 15,40 7 0-15,14 3 0 0,-6-1 0 16,-25 4 0-16,-22-3-16 15,-11-1 16-15,2 3 0 16,-42-2 0-16,-22-3 0 0,-16-2 8 31,-15-2 0-31,22 3 8 16,1-6-8-16,14 3 8 0,2 1-16 16,-8-4-8-16,-8 0-72 15,6 0-24-15,-13 0 8 0,-1 0 88 16,-17 0-8-16,1 0 16 31,-17 0 0-31,-7 0 0 16,-8-7 48-16,-9 1-40 0,1 1 64 15,-7-2 32-15,-1 4 48 16,-9-3 32-16,2 2 136 0,-11 1-120 16,12-1-96-16,-20 2-16 31,3 2-16-31,-1 0-16 0,-8-3-8 15,1 3 48-15,-9 0 32 0,6 0-40 16,-6 0 128-16,16 0 32 16,-7 0 24-16,7-4-72 0,-1 4-80 15,1 0-72 1,15 0-40 0,2 0 0-16,-2 0-8 15,11 0 0-15,-3 0 0 0,-8 0 0 0,2 0 0 16,-10 0 8-16,-7 0 64 15,-7 0-64-15,-1-3 168 0,-8 3 48 32,0 0-88-32,0 0 104 15,0-2-16-15,0 2-112 0,0 0-112 16,0 0-112-16,0 0-296 16,0 0-456-16,-25-3-832 0,2-1-609 15,-1 1-2520-15</inkml:trace>
  <inkml:trace contextRef="#ctx0" brushRef="#br0" timeOffset="32113.58">2639 11112 10642 0,'0'0'1520'0,"0"0"-952"15,0 0 88-15,0 0 385 16,0 0 71-16,0 0-328 0,0-2-280 0,0 2-88 16,0 0 88-1,0 0 336 1,0 0-463-16,16 0-265 15,-7 0-56-15,5 2 32 0,11 1-24 16,-8 1 24-16,-3-1 160 16,3 0-56-16,-9-3 64 0,8 0-40 15,-9 3-16-15,9-3-56 32,-8 0-48-32,1 0 0 0,7 3-8 15,-10-3-80-15,3 4 80 16,7 3-24-16,-7-7-16 0,-1 2 32 15,6 1 16-15,3 1-32 16,8-4 32-16,22 0 40 47,24 0 176-47,34 0-48 0,13-4 48 16,2-6-16-16,8-5-128 15,-8-2-72-15,-8-1 24 0,-9-5-112 16,1 1 64-16,7-2-24 0,-16-2-40 15,-14 3 40-15,-17 1-48 16,-25 10-96-16,-8-1-24 0,-22 6-72 16,7 4-264-16,-16 0-208 15,0 3-688-15,-25 0-2337 0,-6 3-2320 16</inkml:trace>
  <inkml:trace contextRef="#ctx0" brushRef="#br0" timeOffset="42265.03">3133 14214 4993 0,'0'-2'5361'0,"0"-2"-3137"15,0 1-800-15,0 3-799 16,0-4-289-16,0 4 72 0,0 0 72 16,0-3-184-16,0 3 40 31,0 0-96-31,0 0-32 15,0 0 88-15,0 0 104 0,0 0 96 0,0 0 169 16,0 0 63-16,0 0-32 16,0 0-88-16,0 0-216 0,0 0-248 15,0 0-32 1,0 0-112 0,0 0 0-16,0 0 0 0,0 0-16 15,0 0-64-15,8 0 32 0,-8 7 32 16,0 2 16-16,0 3 0 15,9 2 32-15,-9-1-32 0,0-1 0 32,8 0 64-32,-8 1-56 15,0-3 40-15,6-1-48 0,-6-2 0 16,0-1 40-16,0-3-32 16,9-3-8-16,-9 4 0 0,0-4 0 15,0 0 48-15,0 0 0 31,0 0 72-31,0 0-40 16,8 0 88-16,0 0 176 0,17 0 104 16,22-11 120-16,24 0-159 15,26-15-217-15,21 0-8 0,2-8 8 16,25-4-32-16,-11-1 32 31,11-2-72-31,-11 2 0 0,-6 2-8 16,-16 9-104-16,-25 1 80 0,-15 9-88 15,-24 5 8-15,-17 7-8 16,-15 0-136-16,-7 6-320 0,-9 0-416 16,0 0-617-1,0 0-991 1,-17 0-1441-16,3 2-1512 0</inkml:trace>
  <inkml:trace contextRef="#ctx0" brushRef="#br0" timeOffset="45862.7">3086 15513 4000 0,'0'0'1593'0,"0"0"-441"31,0 0-376-31,0 0-280 16,0 0 16-16,0 0 32 0,0 0 57 15,39 28 71-15,-39-24-32 16,0-4-72-16,0 0-200 0,0 0 656 0,0 0-144 15,0 0-87 1,0 0-193 0,0 0-72-16,0 0-72 15,0 0-80-15,0 0 32 0,0 0-32 16,0 0 184-16,0 0 40 0,0 0-63 16,0 0-25-16,0 0-112 0,0 0-56 31,0 0-24-31,0 0-152 15,0-4-48-15,0 4-16 16,0-3-8-16,0 3-8 0,0-2-80 16,0-1 0-16,0-4-8 0,0 3 0 15,0 1 48-15,8 3 40 32,-8-3 8-32,8 3 40 15,-8 0-40-15,0 0-32 0,9 0 8 16,-9 0-64-16,8 0 64 15,-8 0-8-15,6 0-64 0,3 0 48 16,7 0 40-16,-8 3-16 31,9 4 56-31,-3 0-72 16,3-2 8-16,-9 5 16 0,9-4-16 16,-11 3-16-16,2-2 8 15,9 2-40-15,-9 0 56 0,0 5-16 16,1-5 8-16,-3 5-56 15,2-6 0 1,0 5 8-16,9 0-16 16,-9-1 8-16,7 4 40 0,9 4-40 15,-1-8 0-15,-6 4 40 16,-1-7-40-16,1 1 48 0,-3-3-48 0,3-1 64 31,-9-6 48-31,9 3-24 16,-11-3-15-16,10 0 7 15,-7 0-88-15,15-3 72 0,7-3-64 16,17-7 0-16,8-6 112 16,16-3-120-16,15-7 48 0,8-3-40 31,17-3-8-31,-7-2 72 16,-1 1-64-16,-26 11 56 0,-5-1-64 15,-17 7-160-15,-25 0-96 16,-7 7 79-16,-7 1-231 0,-11 2 256 15,-6 4-392-15,0-2-504 32,0 4-688-32,-31-1-417 15,-16 4-991-15,-1 0-1049 0,7 0-3137 0</inkml:trace>
  <inkml:trace contextRef="#ctx0" brushRef="#br0" timeOffset="49041.11">3228 16799 9858 0,'0'0'1352'0,"0"0"-376"0,0 0-216 15,0 0-344-15,0-6 64 16,0 6 353-16,0 0 103 0,0 0-120 31,0 0-120-31,0 0-112 16,0 0-160-16,0 0-104 31,0 0-23-31,0 2-25 0,0-2 8 16,9 4-40-16,-1 2-96 15,8 0-40-15,7 3-8 0,2 5 56 16,-2 1 8-16,2-2-40 0,-3 3-16 15,3-3 64-15,-8-1-24 16,-3 1-40-16,-6-3-32 0,1-4-64 16,-1 1 8-16,0 2 40 15,1 1-48 1,-9-1 0 0,8 0 40-16,-2 7 72 0,2 0 24 0,9 0 104 15,-9 3-24-15,0 0-16 16,1 0-80-16,-9 0-64 0,6-6-32 31,-6-1-32-31,0 1 0 16,0-3-48-16,0-4 32 0,0-3-64 15,0 1 32-15,0-4 48 16,8 0-8-16,-8 0-32 16,0 0 40-16,0 0 64 0,0 0-16 15,0 0-40-15,0 0 56 31,0 0-16-31,0 0-40 0,0 0 72 16,0 0 8-16,0 0 32 16,8-4 24-16,1 1 8 0,7-3 8 15,7-4-88-15,18 0-72 16,15-5-8-16,6-7-40 31,27 0 48-31,31-11-48 0,-2 5 48 16,18 0 72-16,7-1-24 0,-15 7 32 15,1-7-32-15,-9 7-48 0,-17 0 0 16,-16 0-184-16,-15-4-344 16,-16 7-96-1,-8 0-104 1,-26 0-200-16,-5 6-528 0,-17 1 255 0,0-1 129 16,-48-1-728-16,-7 5-1129 15,-1 0-3312-15</inkml:trace>
  <inkml:trace contextRef="#ctx0" brushRef="#br0" timeOffset="51698.55">10014 17180 8913 0,'0'0'4257'31,"0"0"-2024"-31,0 0-665 0,0-11-400 16,0 8-239-16,0 3-281 16,0-2-352-16,0 2-16 0,0 0-8 15,0 0-80-15,0 0 80 16,0 0-120-16,0 0-16 15,0 0-64-15,0 2 104 0,0 1-72 16,8 1 40-16,0-1-24 16,7-3-48-16,-7 4-24 0,0-4-40 15,-8 3 56-15,17 0-56 32,-9-3 64-32,7 3-8 15,10 1-56-15,-3-4 0 0,3 2-8 16,6-2-8-16,2 0 8 0,7 3 0 15,-9-3 0-15,2 0-64 0,6 0-48 16,-14 0-64 0,6 0 32-1,-6 0 24-15,6 0-48 16,-7 0 24-16,-1 0-96 0,2 0-8 16,-2 0 8-16,2-3-176 0,-3 1-272 15,3-5-345-15,-8 1-79 0,5-13-632 31,-5 3-1121-31,-9-4-4736 16</inkml:trace>
  <inkml:trace contextRef="#ctx0" brushRef="#br0" timeOffset="52383.89">10436 16887 10306 0,'0'0'4177'16,"0"0"-2177"0,0 0-392-16,0 0-367 15,0 0-537-15,0 0-536 0,0 0-168 16,0 0-16-16,0 0 16 16,192 23 0-16,-161-14 0 0,8 1-136 0,3 0-400 31,-3-1-176-31,0 1-1 15,1-1 209-15,-7-3 112 16,6 1 88-16,-6 0-40 0,6-4-160 16,9 2-128-16,8-1-160 15,0-1 416-15,0 0-465 0,-17 0-327 32,0 0 368-32,-14-3 384 15,-25 4 416-15,0-4 160 0,0 3 488 31,0 0 344-31,-8 0 48 16,-9 1-239-16,-6 1-57 0,-1 5-64 16,-7-1-200-16,14 8-48 15,-6-2 40-15,-2 5-144 16,1 1-32-16,1 6 136 0,-8 1 65 16,6-3-1-16,0 4-152 15,-6-1 24-15,6-3-96 0,3 4-64 16,-3-7-104-16,10 1-16 15,-1-7-88 1,7-4-8-16,9-6-144 16,0-2-216-16,0-1-560 0,0-3-497 15,-16 0-215 1,-7 0-1393 0,7 0-1624-16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28:01.196"/>
    </inkml:context>
    <inkml:brush xml:id="br0">
      <inkml:brushProperty name="width" value="0.05292" units="cm"/>
      <inkml:brushProperty name="height" value="0.05292" units="cm"/>
      <inkml:brushProperty name="color" value="#FF0000"/>
    </inkml:brush>
  </inkml:definitions>
  <inkml:trace contextRef="#ctx0" brushRef="#br0">11313 8436 7801 0,'0'0'5265'16,"0"0"-4184"-16,-9 0-409 15,9 0 160-15,0 0 200 0,0 0-168 16,0 0-264-16,0 0-32 0,0 0 185 15,0 3-313 1,0-3-88 0,0 3-64-16,0-3 32 0,0 0 48 15,0 0-32-15,0 3 0 16,0-3 8-16,0 0-56 0,0 0 24 0,0 0 88 16,-8 0-63-16,8 0-33 31,0 4-32-31,0-4-24 15,0 0-16-15,0 0-152 0,0 2 8 16,0 3-8-16,8-3 80 16,17-2 64-16,6 7 40 0,11-4 40 15,13-1-32-15,16-2 40 32,9 0-40-32,7 0-88 0,17 0-8 15,7-5-160-15,1-4 40 16,0-2-8-16,-1-2 8 0,1 1-48 15,-17-1-16-15,-6 3 0 32,-2-2 8-32,-15 3 8 15,-16-1 0-15,-8 4 0 0,-9-1 0 16,-14 1 0-16,-17 3 0 16,0 3 0-16,-1-4 0 15,-7 4-8-15,0 0-8 0,0 0 8 16,0 0 0-16,0 0-8 15,0 0-40 1,0 0-72-16,0 0-336 0,0 0-496 16,-15 0-736-1,-32 0-673 1,-3-3-1688-16,-6 3-2176 16</inkml:trace>
  <inkml:trace contextRef="#ctx0" brushRef="#br0" timeOffset="6823.47">11592 6810 7681 0,'0'0'2369'16,"0"0"-1057"-16,0 0-424 16,0 0-88-16,0 0-56 31,0 0-159-31,0 0-113 0,0 3 40 16,0-3 88-16,0 0 56 15,0 0 120-15,0 0 144 0,0 0 81 16,0 0 7-16,0 4-248 0,0-4-112 15,0 0-8 1,0 0-64 0,0 0 9-16,0 0-33 0,0 0-40 15,0 0-112-15,0 0-40 16,0 0-64-16,0 0-8 0,0 0-72 16,0 0-48-16,0 3-72 0,0-3 16 31,0 0-32-31,0 0 16 15,0 0-16-15,8 0 40 0,-8 0 16 16,17 0 16-16,-3 3-40 16,19-3 8-16,7 3-48 0,24-3 72 15,14 0 48-15,19 0 0 32,15 0 9-32,47 0-17 0,40 0-112 15,33-6 0-15,7-1-24 16,-15-3 8-16,-34 5 16 0,-22-2-64 15,-1 1 40-15,-32-1-48 16,-16 4 48-16,-21-1-32 31,-20-1-8-31,26 1 0 0,-1 1-8 16,1-3 48-16,-16-1-40 16,-23 4 0-16,-18 0 0 15,-24 3 0-15,-15-3 0 0,0 3-8 0,-8 0 0 16,0 0-88-1,0 0 40 1,0 0-32-16,0 0 64 16,0 0 8-16,0 0-72 0,0 0 72 15,0 0 8-15,0 0-72 16,0 0 8-16,0 0-136 0,-8 0-81 0,0 0-15 31,-15 3 56-15,7 0 72-16,-7 0 32 0,-10 1-128 0,10-4-992 15,-27 0-1249-15,3 0-2688 16,-1-10-5041-16</inkml:trace>
  <inkml:trace contextRef="#ctx0" brushRef="#br0" timeOffset="8880.37">19604 6915 2528 0,'0'0'6705'0,"0"0"-3976"15,0 0-1121-15,0 0-303 0,0 0 183 16,0 3 128 0,0-3-119-1,0 0-321-15,0 0-392 16,0 0 24-16,0 0-208 0,0 0-88 16,0 0-103-16,0 0-153 15,0 0 8-15,0 0 944 0,0 0-776 16,8 3-280-1,17-3 40-15,14 0-32 16,25 0 16-16,9 0-56 16,5 0 32-16,3 0 32 0,6 0-136 15,-7 0 72-15,-1 0-72 0,10 0-48 16,-2 0 56-16,0 0-8 31,16 0-32-31,9 0 32 16,33 0-48-16,37 0 0 0,35 0 0 15,6 3 8-15,-16-3 48 16,-17 0-56-16,-14 0 64 0,0 0-56 16,-25 0-8-16,-23 0 0 31,-25 0 0-31,-8 0-8 16,17 0 0-16,25-3 8 0,14 3 0 15,-9-3 40-15,11 3-32 0,-2 0-8 16,-8 0 8-16,8 0-8 15,-15 0 8-15,-1 0-8 16,-7 0 48 0,-8-3-40-16,0-1 0 15,-8 2-8-15,-1 2 0 0,-7 0-8 16,-1 0 0-16,1 0 8 16,-9 0 0-16,2 0-8 15,-2 2 8-15,-16 2 0 16,-7-1 0-16,0-3-8 15,-24 0 8-15,0 0 0 16,-9 0 0-16,-6 0 16 0,-10 0-16 16,2 0 48-16,-3 0-40 15,11 0-8-15,-10 0 8 0,2 0-8 32,-9-3 56-32,-7 3-56 15,-3 0-8-15,-6 0 0 0,0 0-56 16,0 0 24-16,0 0 32 15,0-4-48-15,0 4 48 0,0 0 8 16,-6-2-72-16,-3 2 8 31,-7-3-88-31,-15 3-400 16,-25 0-504-16,-8-4-928 0,-87 1-1657 16,23-1-824-16,0-1-4737 0</inkml:trace>
  <inkml:trace contextRef="#ctx0" brushRef="#br0" timeOffset="16207.52">13530 11027 6145 0,'0'0'4089'0,"0"0"-2049"16,0 0-560-1,0 0-343 1,0 0-81-16,0 0-296 16,0-16-280-16,0 16-8 0,0 0 40 15,0 0-80-15,0 0 9 16,0 0 319-16,0 0-160 0,0 0-128 16,0 0 32-1,8 0-8-15,6 0-160 31,11 0-88-31,15-4-248 16,7 4 0-16,-6-3-8 0,-9 0-40 16,-1 0 48-16,-15 3 8 15,-8 0 112-15,1 0 136 0,-9 0 168 16,0 0 9-16,0 0 63 16,0 0 0-16,0 0-88 0,0 0-152 15,0 0-40-15,0 0 0 16,0 0 8-16,0 0-88 0,0 0 128 15,0 0-40-15,0 0-8 32,0 0 24-32,0 0-64 15,0 0 40-15,0 0 40 0,0 0-80 16,8 0 32-16,6 0-15 16,11 0-73-16,6 0 24 15,2 0 0-15,15 0-64 0,-1 0 24 16,-7 0-96-1,1 0 56-15,7 0-56 16,-17 0 8-16,2 0 72 0,6-3-88 16,-16 0-8-16,-7 3 8 15,1-3 8-15,-9 3-8 16,0 0 0-16,-8 0-8 16,0 0 8-16,0 0-8 15,0 0-56-15,0 0 8 16,0 0-200-16,0 0-176 0,0 0-273 15,-16 0-687-15,-9 0-1168 16,-6 0-1641-16,6 3-2689 16</inkml:trace>
  <inkml:trace contextRef="#ctx0" brushRef="#br0" timeOffset="17323.24">15068 10899 7281 0,'0'0'2145'0,"0"0"-1385"16,0 0-352-16,0 0 496 16,0 0-240-16,0 0-56 0,-33 10 160 31,33-10-47-31,0 0 239 15,0 0 256-15,0 0 48 0,0 0 73 16,0 0-49-16,0 0-216 16,0 0-112-16,0 0-96 15,0 0-167-15,0 3-41 0,0-3-72 32,9 0-40-32,15 3-32 15,16 0-248-15,7 1 128 0,1-1-56 16,8 0-96-16,-1 0 64 15,-7 1 8-15,-15-4 9 0,-2 0-33 16,-6 0-96-16,-2 0-24 16,-7 0-56-1,-7 0-104-15,7 0 48 16,-8 0-48-16,-1 0-8 0,1 0 8 16,8 0-8-16,-7 0-16 15,-1 3-56-15,-8-3-128 0,0 0-208 16,0 0-425-1,0 0-879-15,0 0-2305 16,-17 0-1224-16,9 0-3329 16</inkml:trace>
  <inkml:trace contextRef="#ctx0" brushRef="#br0" timeOffset="17868.16">17674 10969 10746 0,'0'0'4305'15,"0"0"-3225"-15,0 0-200 16,0 0 945-16,0 0-57 16,64 0-648-16,-22 3-248 0,-3 4 1 15,9-1-49-15,-9-2-168 16,8 2-64 0,-5-3-56-16,-3 0-88 15,-8 0-96-15,2-3-144 16,-10 3-56-16,-7-3-32 0,1 0-112 15,-9 0 40-15,-8 0-48 16,0 0-80-16,0 0-232 0,0 0-368 31,0 0-656-31,0 7-1225 16,-8 0-2552-16,0-5-4057 0</inkml:trace>
  <inkml:trace contextRef="#ctx0" brushRef="#br0" timeOffset="18408.03">20321 11100 10402 0,'0'0'4217'0,"0"0"-3009"15,0 0 344-15,0 0 793 16,0 0-297-1,0 0-632-15,0 0-367 16,0 0-201-16,9 0-176 16,16 0-400-16,22 0-200 0,1 5-24 15,24 2-48-15,-10 0 0 16,10-1-96-16,1-3-408 16,-9-3-424-16,-8 0-721 15,-25 0-1143-15,-6-3-2209 16</inkml:trace>
  <inkml:trace contextRef="#ctx0" brushRef="#br0" timeOffset="18750.25">21885 11103 11842 0,'0'0'2929'15,"0"0"-2073"1,0 0-160-16,0 0 768 16,0 0 1-16,0 0-769 0,167 7-424 15,-144-7-200-15,2 0-72 16,14 0-440-16,-6 0-1289 16,-10 0-2864-16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8-18T04:29:10.457"/>
    </inkml:context>
    <inkml:brush xml:id="br0">
      <inkml:brushProperty name="width" value="0.05292" units="cm"/>
      <inkml:brushProperty name="height" value="0.05292" units="cm"/>
      <inkml:brushProperty name="color" value="#FF0000"/>
    </inkml:brush>
  </inkml:definitions>
  <inkml:trace contextRef="#ctx0" brushRef="#br0">4918 14236 5473 0,'0'0'1976'15,"0"0"-880"-15,0 0-328 16,0 0-87-16,64 4 263 0,-39-1-144 31,-2 0-392-31,2 0 160 16,-1 1 0-16,-1-4 193 0,2 0-1 16,-2 2-136-16,1-2-136 15,-1 0 40-15,10 0-176 16,-10 0 40-16,10 0-64 0,-10 0-24 15,10 0-56 1,-2 0 112-16,2 0 137 16,6 0-9-16,1 0-24 0,-1 0-48 15,11 0-120-15,-3 0-24 16,9 0 16-16,0-2-136 16,8-2-80-16,-2 4 0 15,10 0-64-15,-16 0 40 16,-8 0-40-16,-1 0 0 15,-14 0 0-15,7 0 0 0,-15 0 8 16,6 0-8-16,-7 0 40 16,-9 0-32-16,10 0-8 15,-3 0-8 1,12-3 16-16,-3 0-8 16,2-4 0-16,14 4 0 0,1-4 0 15,16 2 8-15,6-2-8 16,11 1 0-16,14-1-8 15,8 1 0-15,1-4 8 0,8 5-8 32,-1-5 56-32,17 0-48 15,1 1-8-15,-3-1 8 0,19-2-16 16,-3 2 16-16,3 0-8 16,-11 1 0-16,-5 0 0 15,5 2 0-15,3 4 0 0,-9-1 8 31,6 2 0-31,3-2 0 16,-11 4-8-16,-6-3 0 0,8 3 0 0,-8 0 8 16,-2-4-8-1,10 4 0 1,-16 0 0-16,-1 0 0 16,1 0 0-16,-17 0 0 0,-6 0 0 0,-10 0 8 15,-7 0-8-15,-16 0 0 16,0 0 0-16,-9 0-8 0,1 0 8 15,0 0 0-15,-1 0 0 16,9-2 0-16,0-1 0 16,-7-1 0-1,-1 1-8-15,0 3 8 16,-17-2 0-16,2 2 0 16,-2-4 0-16,8 1 8 0,2 0-8 15,7-1 0-15,8 4 0 16,8-3 0-16,-2 0 0 0,10 3 8 31,1 0-8-31,-1 0 0 16,-2 0-8-16,3 0 8 15,-1 0 0-15,-1 0 8 0,9 0-8 16,-1 0 0-16,10 0 0 16,6 0 64-16,17 0-64 0,-1 0-48 31,17 3 40-31,-1 0 8 15,1 4-8-15,0 0 8 0,-16-5 0 16,-1 5 0-16,-7-2 0 0,-1-1-8 16,1 3 8-1,-1-5 0 1,0 2 0-16,1-4 8 0,-1 3-8 16,9 1 0-16,0-4 0 0,-7 0-8 15,-2 3 8-15,1-3-8 16,-17 0 8-16,2 0-8 0,-11 0 8 15,-5 0 0-15,-9 2 0 16,6 1-16 0,-14 1 8-16,0-4 8 31,8 3 0-31,-8-3 0 16,0 2-8-16,-1-2 8 0,-7 4 0 15,-1-4-8-15,-13 3 8 16,5-3 0-16,-8 0 0 0,2 0 0 15,-10 4 8-15,10-4-8 32,-2 3 0-32,-6 0-8 15,6-3 8-15,-6 3 0 0,-3-3 0 16,3 0 0-16,6 0 0 16,-6 4 0-16,14-1 0 0,1-1 0 15,-7 1 0-15,6 1 0 16,0-4-8-16,-6 3 8 0,7-3 0 15,-1 3 0-15,-6-3 0 0,6 0 0 16,-6 0 0 0,7 0-8-16,15 0 8 0,10 0 8 15,5 4-8 1,19-4 0-16,-2 3 8 16,8-3 8-16,-6 3-8 0,-2-3-8 15,-7 3 0-15,-1-3 8 16,-7 4 0-1,1-4-8-15,-9 2 0 16,-2-2-8-16,2 0 0 0,-8 0 0 16,8 4 8-16,8-1 0 15,7 4 0-15,-7-4 0 0,1 2 0 16,-3-1-8-16,2 2 8 16,1 1-8-16,-9 0 8 0,6-5 0 31,2 1 0-31,-7 4 8 15,7-5-8-15,-2 1 0 16,3 1-8-16,5-1 16 0,3 1-8 16,6-1 0-16,-7 0 0 31,7 0-8-31,11 1 8 0,-3-2-8 16,0-2 0-16,8 3 8 15,1 1 0-15,7-4-64 16,1 3-64-16,0-3 72 0,-9 0-16 15,3 0-64-15,-20 0 128 0,1 0 8 16,-6 0-8-16,-3 0 8 16,11 0 0-1,-10 0-8-15,2 0 8 16,-3 0 0-16,3 0-8 16,-9 0 8-16,-1 0 0 0,-7 0 8 0,0 0 0 15,-17 0-8-15,1-3 0 16,-7 3 0-1,-10-4 0-15,-6 4 0 16,-10 0 0-16,1-3 0 16,1 3 0-16,-3 0 0 15,3-2 0-15,-9 2 0 0,9-4-8 32,-9 4 0-32,-8-3 0 0,0 3 8 15,0 0 48-15,0-3-48 16,0 3 48-16,0 0-32 15,0 0-8-15,0 0 40 0,0 0-32 16,0 0-16-16,0 0 0 16,0 0-136-16,0-7-568 0,0 0-752 31,0 2-369-31,-25-7-711 16,0-2-673-16,2 4-1464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09B43-4535-40DD-BF63-76BA2F97A57E}" type="datetimeFigureOut">
              <a:rPr lang="en-IN" smtClean="0"/>
              <a:t>18-08-2021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52D88-1A84-4CD0-8FAA-BD44A3083B55}" type="slidenum">
              <a:rPr lang="en-IN" smtClean="0"/>
              <a:t>‹#›</a:t>
            </a:fld>
            <a:endParaRPr lang="en-IN"/>
          </a:p>
        </p:txBody>
      </p:sp>
    </p:spTree>
    <p:extLst>
      <p:ext uri="{BB962C8B-B14F-4D97-AF65-F5344CB8AC3E}">
        <p14:creationId xmlns:p14="http://schemas.microsoft.com/office/powerpoint/2010/main" val="108239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E52D88-1A84-4CD0-8FAA-BD44A3083B55}" type="slidenum">
              <a:rPr lang="en-IN" smtClean="0"/>
              <a:t>2</a:t>
            </a:fld>
            <a:endParaRPr lang="en-IN"/>
          </a:p>
        </p:txBody>
      </p:sp>
    </p:spTree>
    <p:extLst>
      <p:ext uri="{BB962C8B-B14F-4D97-AF65-F5344CB8AC3E}">
        <p14:creationId xmlns:p14="http://schemas.microsoft.com/office/powerpoint/2010/main" val="3628919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BBE9D8-55E3-4FF7-8861-E45AB71AEDEE}" type="datetime1">
              <a:rPr lang="en-US" smtClean="0"/>
              <a:t>8/18/2021</a:t>
            </a:fld>
            <a:endParaRPr lang="en-US" dirty="0"/>
          </a:p>
        </p:txBody>
      </p:sp>
      <p:sp>
        <p:nvSpPr>
          <p:cNvPr id="5" name="Footer Placeholder 4"/>
          <p:cNvSpPr>
            <a:spLocks noGrp="1"/>
          </p:cNvSpPr>
          <p:nvPr>
            <p:ph type="ftr" sz="quarter" idx="11"/>
          </p:nvPr>
        </p:nvSpPr>
        <p:spPr/>
        <p:txBody>
          <a:bodyPr/>
          <a:lstStyle/>
          <a:p>
            <a:r>
              <a:rPr lang="en-IN"/>
              <a:t>IoT by Shriram K Vasudevan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3F0A7B4D-FB31-406D-B8DB-0B41FEFA86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64426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8CF0E0-B620-4F2E-B45C-49988369F617}" type="datetime1">
              <a:rPr lang="en-US" smtClean="0"/>
              <a:t>8/18/2021</a:t>
            </a:fld>
            <a:endParaRPr lang="en-US" dirty="0"/>
          </a:p>
        </p:txBody>
      </p:sp>
      <p:sp>
        <p:nvSpPr>
          <p:cNvPr id="6" name="Footer Placeholder 5"/>
          <p:cNvSpPr>
            <a:spLocks noGrp="1"/>
          </p:cNvSpPr>
          <p:nvPr>
            <p:ph type="ftr" sz="quarter" idx="11"/>
          </p:nvPr>
        </p:nvSpPr>
        <p:spPr/>
        <p:txBody>
          <a:bodyPr/>
          <a:lstStyle/>
          <a:p>
            <a:r>
              <a:rPr lang="en-IN"/>
              <a:t>IoT by Shriram K Vasudevan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67A8F3B5-B834-44C0-B72C-20F8749D22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70908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F3F86D-F7D5-4F87-98A6-477DF18FCA99}" type="datetime1">
              <a:rPr lang="en-US" smtClean="0"/>
              <a:t>8/18/2021</a:t>
            </a:fld>
            <a:endParaRPr lang="en-US" dirty="0"/>
          </a:p>
        </p:txBody>
      </p:sp>
      <p:sp>
        <p:nvSpPr>
          <p:cNvPr id="6" name="Footer Placeholder 5"/>
          <p:cNvSpPr>
            <a:spLocks noGrp="1"/>
          </p:cNvSpPr>
          <p:nvPr>
            <p:ph type="ftr" sz="quarter" idx="11"/>
          </p:nvPr>
        </p:nvSpPr>
        <p:spPr/>
        <p:txBody>
          <a:bodyPr/>
          <a:lstStyle/>
          <a:p>
            <a:r>
              <a:rPr lang="en-IN"/>
              <a:t>IoT by Shriram K Vasudevan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9C7E7D8D-AB84-4921-9CDC-4D787CFAE4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038327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904B-9E9E-4605-AB11-E7B7EB341EF7}" type="datetime1">
              <a:rPr lang="en-US" smtClean="0"/>
              <a:t>8/18/2021</a:t>
            </a:fld>
            <a:endParaRPr lang="en-US" dirty="0"/>
          </a:p>
        </p:txBody>
      </p:sp>
      <p:sp>
        <p:nvSpPr>
          <p:cNvPr id="6" name="Footer Placeholder 5"/>
          <p:cNvSpPr>
            <a:spLocks noGrp="1"/>
          </p:cNvSpPr>
          <p:nvPr>
            <p:ph type="ftr" sz="quarter" idx="11"/>
          </p:nvPr>
        </p:nvSpPr>
        <p:spPr/>
        <p:txBody>
          <a:bodyPr/>
          <a:lstStyle/>
          <a:p>
            <a:r>
              <a:rPr lang="en-IN"/>
              <a:t>IoT by Shriram K Vasudevan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14">
            <a:extLst>
              <a:ext uri="{FF2B5EF4-FFF2-40B4-BE49-F238E27FC236}">
                <a16:creationId xmlns:a16="http://schemas.microsoft.com/office/drawing/2014/main" id="{6822B0D4-D07E-4DEE-8DB4-385623C86C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06714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FFE47C-6E5B-44A4-B231-CF847117E1B4}" type="datetime1">
              <a:rPr lang="en-US" smtClean="0"/>
              <a:t>8/18/2021</a:t>
            </a:fld>
            <a:endParaRPr lang="en-US" dirty="0"/>
          </a:p>
        </p:txBody>
      </p:sp>
      <p:sp>
        <p:nvSpPr>
          <p:cNvPr id="6" name="Footer Placeholder 5"/>
          <p:cNvSpPr>
            <a:spLocks noGrp="1"/>
          </p:cNvSpPr>
          <p:nvPr>
            <p:ph type="ftr" sz="quarter" idx="11"/>
          </p:nvPr>
        </p:nvSpPr>
        <p:spPr/>
        <p:txBody>
          <a:bodyPr/>
          <a:lstStyle/>
          <a:p>
            <a:r>
              <a:rPr lang="en-IN"/>
              <a:t>IoT by Shriram K Vasudevan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141AEE06-AD99-4905-8957-157C585B1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428413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948AED-28CE-4627-A40D-A653AD4EF206}" type="datetime1">
              <a:rPr lang="en-US" smtClean="0"/>
              <a:t>8/18/2021</a:t>
            </a:fld>
            <a:endParaRPr lang="en-US" dirty="0"/>
          </a:p>
        </p:txBody>
      </p:sp>
      <p:sp>
        <p:nvSpPr>
          <p:cNvPr id="4" name="Footer Placeholder 3"/>
          <p:cNvSpPr>
            <a:spLocks noGrp="1"/>
          </p:cNvSpPr>
          <p:nvPr>
            <p:ph type="ftr" sz="quarter" idx="11"/>
          </p:nvPr>
        </p:nvSpPr>
        <p:spPr/>
        <p:txBody>
          <a:bodyPr/>
          <a:lstStyle/>
          <a:p>
            <a:r>
              <a:rPr lang="en-IN"/>
              <a:t>IoT by Shriram K Vasudevan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a:extLst>
              <a:ext uri="{FF2B5EF4-FFF2-40B4-BE49-F238E27FC236}">
                <a16:creationId xmlns:a16="http://schemas.microsoft.com/office/drawing/2014/main" id="{EA010C2B-CEBB-437A-BEE2-ED5C2B1CF8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028470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D19941-24F0-459F-90CE-DEA76AA2BB27}" type="datetime1">
              <a:rPr lang="en-US" smtClean="0"/>
              <a:t>8/18/2021</a:t>
            </a:fld>
            <a:endParaRPr lang="en-US" dirty="0"/>
          </a:p>
        </p:txBody>
      </p:sp>
      <p:sp>
        <p:nvSpPr>
          <p:cNvPr id="4" name="Footer Placeholder 3"/>
          <p:cNvSpPr>
            <a:spLocks noGrp="1"/>
          </p:cNvSpPr>
          <p:nvPr>
            <p:ph type="ftr" sz="quarter" idx="11"/>
          </p:nvPr>
        </p:nvSpPr>
        <p:spPr/>
        <p:txBody>
          <a:bodyPr/>
          <a:lstStyle/>
          <a:p>
            <a:r>
              <a:rPr lang="en-IN"/>
              <a:t>IoT by Shriram K Vasudevan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a:extLst>
              <a:ext uri="{FF2B5EF4-FFF2-40B4-BE49-F238E27FC236}">
                <a16:creationId xmlns:a16="http://schemas.microsoft.com/office/drawing/2014/main" id="{C326D81E-5773-4E7D-8C3F-F926505D79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19091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2F181-0180-4B3D-9139-AEDD726C1C7D}" type="datetime1">
              <a:rPr lang="en-US" smtClean="0"/>
              <a:t>8/18/2021</a:t>
            </a:fld>
            <a:endParaRPr lang="en-US" dirty="0"/>
          </a:p>
        </p:txBody>
      </p:sp>
      <p:sp>
        <p:nvSpPr>
          <p:cNvPr id="5" name="Footer Placeholder 4"/>
          <p:cNvSpPr>
            <a:spLocks noGrp="1"/>
          </p:cNvSpPr>
          <p:nvPr>
            <p:ph type="ftr" sz="quarter" idx="11"/>
          </p:nvPr>
        </p:nvSpPr>
        <p:spPr/>
        <p:txBody>
          <a:bodyPr/>
          <a:lstStyle/>
          <a:p>
            <a:r>
              <a:rPr lang="en-IN"/>
              <a:t>IoT by Shriram K Vasudevan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116D8079-973D-4987-BF5E-314733751C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53747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5995E-8011-4493-80B6-EE9424CFA111}" type="datetime1">
              <a:rPr lang="en-US" smtClean="0"/>
              <a:t>8/18/2021</a:t>
            </a:fld>
            <a:endParaRPr lang="en-US" dirty="0"/>
          </a:p>
        </p:txBody>
      </p:sp>
      <p:sp>
        <p:nvSpPr>
          <p:cNvPr id="5" name="Footer Placeholder 4"/>
          <p:cNvSpPr>
            <a:spLocks noGrp="1"/>
          </p:cNvSpPr>
          <p:nvPr>
            <p:ph type="ftr" sz="quarter" idx="11"/>
          </p:nvPr>
        </p:nvSpPr>
        <p:spPr/>
        <p:txBody>
          <a:bodyPr/>
          <a:lstStyle/>
          <a:p>
            <a:r>
              <a:rPr lang="en-IN"/>
              <a:t>IoT by Shriram K Vasudevan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0" name="Picture 9">
            <a:extLst>
              <a:ext uri="{FF2B5EF4-FFF2-40B4-BE49-F238E27FC236}">
                <a16:creationId xmlns:a16="http://schemas.microsoft.com/office/drawing/2014/main" id="{9F774310-06DB-41F6-9ED0-2C8F28804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5038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367092"/>
            <a:ext cx="11038114" cy="34241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8CC688-F044-45EA-B877-A9C0F5E2B412}" type="datetime1">
              <a:rPr lang="en-US" smtClean="0"/>
              <a:t>8/18/2021</a:t>
            </a:fld>
            <a:endParaRPr lang="en-US" dirty="0"/>
          </a:p>
        </p:txBody>
      </p:sp>
      <p:sp>
        <p:nvSpPr>
          <p:cNvPr id="5" name="Footer Placeholder 4"/>
          <p:cNvSpPr>
            <a:spLocks noGrp="1"/>
          </p:cNvSpPr>
          <p:nvPr>
            <p:ph type="ftr" sz="quarter" idx="11"/>
          </p:nvPr>
        </p:nvSpPr>
        <p:spPr/>
        <p:txBody>
          <a:bodyPr/>
          <a:lstStyle/>
          <a:p>
            <a:r>
              <a:rPr lang="en-IN"/>
              <a:t>IoT by Shriram K Vasudevan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E00536CD-852E-48BC-9177-64B9B821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57733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16A1D-87EC-4034-9A9C-AEEF42427887}" type="datetime1">
              <a:rPr lang="en-US" smtClean="0"/>
              <a:t>8/18/2021</a:t>
            </a:fld>
            <a:endParaRPr lang="en-US" dirty="0"/>
          </a:p>
        </p:txBody>
      </p:sp>
      <p:sp>
        <p:nvSpPr>
          <p:cNvPr id="5" name="Footer Placeholder 4"/>
          <p:cNvSpPr>
            <a:spLocks noGrp="1"/>
          </p:cNvSpPr>
          <p:nvPr>
            <p:ph type="ftr" sz="quarter" idx="11"/>
          </p:nvPr>
        </p:nvSpPr>
        <p:spPr/>
        <p:txBody>
          <a:bodyPr/>
          <a:lstStyle/>
          <a:p>
            <a:r>
              <a:rPr lang="en-IN"/>
              <a:t>IoT by Shriram K Vasudevan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9D0A33C0-947B-488B-BF3A-2BC26C8F75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93529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081DE-47A8-4732-86C0-C89127B0F2E2}" type="datetime1">
              <a:rPr lang="en-US" smtClean="0"/>
              <a:t>8/18/2021</a:t>
            </a:fld>
            <a:endParaRPr lang="en-US" dirty="0"/>
          </a:p>
        </p:txBody>
      </p:sp>
      <p:sp>
        <p:nvSpPr>
          <p:cNvPr id="6" name="Footer Placeholder 5"/>
          <p:cNvSpPr>
            <a:spLocks noGrp="1"/>
          </p:cNvSpPr>
          <p:nvPr>
            <p:ph type="ftr" sz="quarter" idx="11"/>
          </p:nvPr>
        </p:nvSpPr>
        <p:spPr/>
        <p:txBody>
          <a:bodyPr/>
          <a:lstStyle/>
          <a:p>
            <a:r>
              <a:rPr lang="en-IN"/>
              <a:t>IoT by Shriram K Vasudevan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67AA5C25-360C-4F5A-8050-577DF2629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09420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87526-96B4-4A69-8F0E-E8731AFAE607}" type="datetime1">
              <a:rPr lang="en-US" smtClean="0"/>
              <a:t>8/18/2021</a:t>
            </a:fld>
            <a:endParaRPr lang="en-US" dirty="0"/>
          </a:p>
        </p:txBody>
      </p:sp>
      <p:sp>
        <p:nvSpPr>
          <p:cNvPr id="8" name="Footer Placeholder 7"/>
          <p:cNvSpPr>
            <a:spLocks noGrp="1"/>
          </p:cNvSpPr>
          <p:nvPr>
            <p:ph type="ftr" sz="quarter" idx="11"/>
          </p:nvPr>
        </p:nvSpPr>
        <p:spPr/>
        <p:txBody>
          <a:bodyPr/>
          <a:lstStyle/>
          <a:p>
            <a:r>
              <a:rPr lang="en-IN"/>
              <a:t>IoT by Shriram K Vasudevan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1" name="Picture 10">
            <a:extLst>
              <a:ext uri="{FF2B5EF4-FFF2-40B4-BE49-F238E27FC236}">
                <a16:creationId xmlns:a16="http://schemas.microsoft.com/office/drawing/2014/main" id="{11E7D01B-D34D-42E4-B654-BA68407A03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88162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6AA3C-276F-493A-8BE5-63950B4635B4}" type="datetime1">
              <a:rPr lang="en-US" smtClean="0"/>
              <a:t>8/18/2021</a:t>
            </a:fld>
            <a:endParaRPr lang="en-US" dirty="0"/>
          </a:p>
        </p:txBody>
      </p:sp>
      <p:sp>
        <p:nvSpPr>
          <p:cNvPr id="4" name="Footer Placeholder 3"/>
          <p:cNvSpPr>
            <a:spLocks noGrp="1"/>
          </p:cNvSpPr>
          <p:nvPr>
            <p:ph type="ftr" sz="quarter" idx="11"/>
          </p:nvPr>
        </p:nvSpPr>
        <p:spPr/>
        <p:txBody>
          <a:bodyPr/>
          <a:lstStyle/>
          <a:p>
            <a:r>
              <a:rPr lang="en-IN"/>
              <a:t>IoT by Shriram K Vasudevan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a:extLst>
              <a:ext uri="{FF2B5EF4-FFF2-40B4-BE49-F238E27FC236}">
                <a16:creationId xmlns:a16="http://schemas.microsoft.com/office/drawing/2014/main" id="{647B1A24-C990-40ED-BFE0-744DEEFC87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09525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7187-36F5-4AB0-9065-3DAE9C5201AD}" type="datetime1">
              <a:rPr lang="en-US" smtClean="0"/>
              <a:t>8/18/2021</a:t>
            </a:fld>
            <a:endParaRPr lang="en-US" dirty="0"/>
          </a:p>
        </p:txBody>
      </p:sp>
      <p:sp>
        <p:nvSpPr>
          <p:cNvPr id="3" name="Footer Placeholder 2"/>
          <p:cNvSpPr>
            <a:spLocks noGrp="1"/>
          </p:cNvSpPr>
          <p:nvPr>
            <p:ph type="ftr" sz="quarter" idx="11"/>
          </p:nvPr>
        </p:nvSpPr>
        <p:spPr/>
        <p:txBody>
          <a:bodyPr/>
          <a:lstStyle/>
          <a:p>
            <a:r>
              <a:rPr lang="en-IN"/>
              <a:t>IoT by Shriram K Vasudevan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pic>
        <p:nvPicPr>
          <p:cNvPr id="6" name="Picture 5">
            <a:extLst>
              <a:ext uri="{FF2B5EF4-FFF2-40B4-BE49-F238E27FC236}">
                <a16:creationId xmlns:a16="http://schemas.microsoft.com/office/drawing/2014/main" id="{E01D2201-D10C-4DF4-8866-E922882796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57114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5A743-DC0F-46E2-934A-756985000D84}" type="datetime1">
              <a:rPr lang="en-US" smtClean="0"/>
              <a:t>8/18/2021</a:t>
            </a:fld>
            <a:endParaRPr lang="en-US" dirty="0"/>
          </a:p>
        </p:txBody>
      </p:sp>
      <p:sp>
        <p:nvSpPr>
          <p:cNvPr id="6" name="Footer Placeholder 5"/>
          <p:cNvSpPr>
            <a:spLocks noGrp="1"/>
          </p:cNvSpPr>
          <p:nvPr>
            <p:ph type="ftr" sz="quarter" idx="11"/>
          </p:nvPr>
        </p:nvSpPr>
        <p:spPr/>
        <p:txBody>
          <a:bodyPr/>
          <a:lstStyle/>
          <a:p>
            <a:r>
              <a:rPr lang="en-IN"/>
              <a:t>IoT by Shriram K Vasudevan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36893F3E-8E2E-44ED-9A86-49F7AE0733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562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CAB16F-2649-4AFB-941C-7236AB924BC2}" type="datetime1">
              <a:rPr lang="en-US" smtClean="0"/>
              <a:t>8/18/2021</a:t>
            </a:fld>
            <a:endParaRPr lang="en-US" dirty="0"/>
          </a:p>
        </p:txBody>
      </p:sp>
      <p:sp>
        <p:nvSpPr>
          <p:cNvPr id="6" name="Footer Placeholder 5"/>
          <p:cNvSpPr>
            <a:spLocks noGrp="1"/>
          </p:cNvSpPr>
          <p:nvPr>
            <p:ph type="ftr" sz="quarter" idx="11"/>
          </p:nvPr>
        </p:nvSpPr>
        <p:spPr/>
        <p:txBody>
          <a:bodyPr/>
          <a:lstStyle/>
          <a:p>
            <a:r>
              <a:rPr lang="en-IN"/>
              <a:t>IoT by Shriram K Vasudevan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8FED03A1-2F36-4BD4-AF97-59D81A19D0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42348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AFF0F5-1431-47C4-B63F-74E4CEA13285}" type="datetime1">
              <a:rPr lang="en-US" smtClean="0"/>
              <a:t>8/18/2021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IN"/>
              <a:t>IoT by Shriram K Vasudevan</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
        <p:nvSpPr>
          <p:cNvPr id="9" name="Slide Number Placeholder 5">
            <a:extLst>
              <a:ext uri="{FF2B5EF4-FFF2-40B4-BE49-F238E27FC236}">
                <a16:creationId xmlns:a16="http://schemas.microsoft.com/office/drawing/2014/main" id="{21B3A14E-0B97-4C99-9F9D-DD4C1AB62CC2}"/>
              </a:ext>
            </a:extLst>
          </p:cNvPr>
          <p:cNvSpPr txBox="1">
            <a:spLocks/>
          </p:cNvSpPr>
          <p:nvPr userDrawn="1"/>
        </p:nvSpPr>
        <p:spPr>
          <a:xfrm>
            <a:off x="11456826" y="6338794"/>
            <a:ext cx="632080" cy="411630"/>
          </a:xfrm>
          <a:prstGeom prst="ellipse">
            <a:avLst/>
          </a:prstGeom>
          <a:solidFill>
            <a:srgbClr val="5B9BD5">
              <a:lumMod val="5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lstStyle>
            <a:defPPr>
              <a:defRPr lang="en-US"/>
            </a:defPPr>
            <a:lvl1pPr marL="0" algn="ctr" defTabSz="457200" rtl="0" eaLnBrk="1" latinLnBrk="0" hangingPunct="1">
              <a:defRPr sz="16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D435525E-992E-43FD-8139-31ACE6DB76DF}" type="slidenum">
              <a:rPr kumimoji="0" lang="en-US" sz="16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535207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hdr="0"/>
  <p:txStyles>
    <p:titleStyle>
      <a:lvl1pPr algn="ctr" defTabSz="914400" rtl="0" eaLnBrk="1" latinLnBrk="0" hangingPunct="1">
        <a:lnSpc>
          <a:spcPct val="90000"/>
        </a:lnSpc>
        <a:spcBef>
          <a:spcPct val="0"/>
        </a:spcBef>
        <a:buNone/>
        <a:defRPr sz="3600" b="0" kern="1200" cap="all" baseline="0">
          <a:solidFill>
            <a:schemeClr val="tx1"/>
          </a:solidFill>
          <a:effectLst/>
          <a:latin typeface="Berlin Sans FB Demi" panose="020E0802020502020306" pitchFamily="34" charset="0"/>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Berlin Sans FB" panose="020E0602020502020306" pitchFamily="34" charset="0"/>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Berlin Sans FB" panose="020E0602020502020306" pitchFamily="34" charset="0"/>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Berlin Sans FB" panose="020E0602020502020306" pitchFamily="34" charset="0"/>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Berlin Sans FB" panose="020E0602020502020306" pitchFamily="34" charset="0"/>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Berlin Sans FB" panose="020E0602020502020306" pitchFamily="34" charset="0"/>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909" y="1675452"/>
            <a:ext cx="10226180" cy="104652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5600" b="1" dirty="0">
                <a:solidFill>
                  <a:srgbClr val="C00000"/>
                </a:solidFill>
                <a:effectLst>
                  <a:outerShdw blurRad="38100" dist="38100" dir="2700000" algn="tl">
                    <a:srgbClr val="000000">
                      <a:alpha val="43137"/>
                    </a:srgbClr>
                  </a:outerShdw>
                </a:effectLst>
              </a:rPr>
              <a:t>Linear Regression</a:t>
            </a:r>
            <a:endParaRPr lang="en-IN" sz="5600" b="1" dirty="0">
              <a:solidFill>
                <a:srgbClr val="C00000"/>
              </a:solidFill>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89846B0C-2470-4C23-ADE6-A03D5225EB84}"/>
              </a:ext>
            </a:extLst>
          </p:cNvPr>
          <p:cNvSpPr/>
          <p:nvPr/>
        </p:nvSpPr>
        <p:spPr>
          <a:xfrm>
            <a:off x="2932144" y="4447732"/>
            <a:ext cx="6327707" cy="12003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defTabSz="914400"/>
            <a:r>
              <a:rPr lang="en-US" sz="2400" b="1" dirty="0">
                <a:solidFill>
                  <a:srgbClr val="0070C0"/>
                </a:solidFill>
                <a:latin typeface="Berlin Sans FB Demi" panose="020E0802020502020306" pitchFamily="34" charset="0"/>
                <a:cs typeface="Arial" panose="020B0604020202020204" pitchFamily="34" charset="0"/>
              </a:rPr>
              <a:t>Dr. Mahesh Ramalingam</a:t>
            </a:r>
          </a:p>
          <a:p>
            <a:pPr algn="ctr" defTabSz="914400"/>
            <a:r>
              <a:rPr lang="en-US" sz="2400" b="1" dirty="0">
                <a:solidFill>
                  <a:srgbClr val="0070C0"/>
                </a:solidFill>
                <a:latin typeface="Berlin Sans FB Demi" panose="020E0802020502020306" pitchFamily="34" charset="0"/>
                <a:cs typeface="Arial" panose="020B0604020202020204" pitchFamily="34" charset="0"/>
              </a:rPr>
              <a:t>Assistant Professor &amp; Area Chairperson</a:t>
            </a:r>
          </a:p>
          <a:p>
            <a:pPr algn="ctr" defTabSz="914400"/>
            <a:r>
              <a:rPr lang="en-US" sz="2400" b="1" dirty="0">
                <a:solidFill>
                  <a:srgbClr val="0070C0"/>
                </a:solidFill>
                <a:latin typeface="Berlin Sans FB Demi" panose="020E0802020502020306" pitchFamily="34" charset="0"/>
                <a:cs typeface="Arial" panose="020B0604020202020204" pitchFamily="34" charset="0"/>
              </a:rPr>
              <a:t>Analytics &amp; IT, IMT Hyderabad</a:t>
            </a:r>
          </a:p>
        </p:txBody>
      </p:sp>
      <p:sp>
        <p:nvSpPr>
          <p:cNvPr id="5" name="TextBox 4">
            <a:extLst>
              <a:ext uri="{FF2B5EF4-FFF2-40B4-BE49-F238E27FC236}">
                <a16:creationId xmlns:a16="http://schemas.microsoft.com/office/drawing/2014/main" id="{6B318DCB-8F6C-4A02-B663-151ED6ACAAE7}"/>
              </a:ext>
            </a:extLst>
          </p:cNvPr>
          <p:cNvSpPr txBox="1"/>
          <p:nvPr/>
        </p:nvSpPr>
        <p:spPr>
          <a:xfrm>
            <a:off x="3686300" y="6056390"/>
            <a:ext cx="4819396" cy="400110"/>
          </a:xfrm>
          <a:prstGeom prst="rect">
            <a:avLst/>
          </a:prstGeom>
          <a:noFill/>
        </p:spPr>
        <p:txBody>
          <a:bodyPr wrap="square" rtlCol="0">
            <a:spAutoFit/>
          </a:bodyPr>
          <a:lstStyle/>
          <a:p>
            <a:pPr algn="ctr"/>
            <a:r>
              <a:rPr lang="en-US" sz="2000" b="1" dirty="0">
                <a:solidFill>
                  <a:srgbClr val="002060"/>
                </a:solidFill>
                <a:latin typeface="Berlin Sans FB Demi" panose="020E0802020502020306" pitchFamily="34" charset="0"/>
              </a:rPr>
              <a:t>Date: </a:t>
            </a:r>
            <a:fld id="{58B66D65-C5BF-496B-8B0E-930AE5C3A798}" type="datetime2">
              <a:rPr lang="en-US" sz="2000" b="1" smtClean="0">
                <a:solidFill>
                  <a:srgbClr val="002060"/>
                </a:solidFill>
                <a:latin typeface="Berlin Sans FB Demi" panose="020E0802020502020306" pitchFamily="34" charset="0"/>
              </a:rPr>
              <a:pPr algn="ctr"/>
              <a:t>Wednesday, August 18, 2021</a:t>
            </a:fld>
            <a:endParaRPr lang="en-US" sz="2000" b="1"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119306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1EC5045-4684-4FCE-A670-1B8DFFE82347}"/>
              </a:ext>
            </a:extLst>
          </p:cNvPr>
          <p:cNvSpPr txBox="1">
            <a:spLocks/>
          </p:cNvSpPr>
          <p:nvPr/>
        </p:nvSpPr>
        <p:spPr>
          <a:xfrm>
            <a:off x="503379" y="600839"/>
            <a:ext cx="11568417" cy="133246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normAutofit/>
          </a:bodyPr>
          <a:lstStyle>
            <a:defPPr>
              <a:defRPr lang="en-US"/>
            </a:defPPr>
            <a:lvl1pPr algn="ctr" defTabSz="914400">
              <a:lnSpc>
                <a:spcPct val="90000"/>
              </a:lnSpc>
              <a:spcBef>
                <a:spcPct val="0"/>
              </a:spcBef>
              <a:buNone/>
              <a:defRPr sz="3600" b="0" cap="all" baseline="0">
                <a:solidFill>
                  <a:srgbClr val="C00000"/>
                </a:solidFill>
                <a:effectLst/>
                <a:latin typeface="Berlin Sans FB Demi" panose="020E0802020502020306" pitchFamily="34" charset="0"/>
                <a:ea typeface="+mj-ea"/>
                <a:cs typeface="+mj-cs"/>
              </a:defRPr>
            </a:lvl1pPr>
          </a:lstStyle>
          <a:p>
            <a:r>
              <a:rPr lang="en-GB" dirty="0"/>
              <a:t>Assumptions of MULTIPLE LINEAR REGRESSION</a:t>
            </a:r>
            <a:endParaRPr lang="en-IN" dirty="0"/>
          </a:p>
        </p:txBody>
      </p:sp>
      <p:sp>
        <p:nvSpPr>
          <p:cNvPr id="9" name="Rectangle 8">
            <a:extLst>
              <a:ext uri="{FF2B5EF4-FFF2-40B4-BE49-F238E27FC236}">
                <a16:creationId xmlns:a16="http://schemas.microsoft.com/office/drawing/2014/main" id="{493B3462-A11B-4544-BDEE-DDE26A310996}"/>
              </a:ext>
            </a:extLst>
          </p:cNvPr>
          <p:cNvSpPr/>
          <p:nvPr/>
        </p:nvSpPr>
        <p:spPr>
          <a:xfrm>
            <a:off x="503379" y="2420078"/>
            <a:ext cx="11200940" cy="2677656"/>
          </a:xfrm>
          <a:prstGeom prst="rect">
            <a:avLst/>
          </a:prstGeom>
        </p:spPr>
        <p:txBody>
          <a:bodyPr wrap="square">
            <a:spAutoFit/>
          </a:bodyPr>
          <a:lstStyle/>
          <a:p>
            <a:pPr marL="914400" lvl="1" indent="-457200" algn="just">
              <a:buFont typeface="Arial" panose="020B0604020202020204" pitchFamily="34" charset="0"/>
              <a:buChar char="•"/>
            </a:pPr>
            <a:r>
              <a:rPr lang="en-US" sz="2400" dirty="0">
                <a:solidFill>
                  <a:srgbClr val="211D1E"/>
                </a:solidFill>
                <a:latin typeface="Berlin Sans FB" panose="020E0602020502020306" pitchFamily="34" charset="0"/>
              </a:rPr>
              <a:t>Regression model is linear in regression parameters (</a:t>
            </a:r>
            <a:r>
              <a:rPr lang="el-GR" sz="2400" i="1" dirty="0">
                <a:solidFill>
                  <a:srgbClr val="211D1E"/>
                </a:solidFill>
                <a:latin typeface="Arial" panose="020B0604020202020204" pitchFamily="34" charset="0"/>
                <a:cs typeface="Arial" panose="020B0604020202020204" pitchFamily="34" charset="0"/>
              </a:rPr>
              <a:t>β</a:t>
            </a:r>
            <a:r>
              <a:rPr lang="en-US" sz="2400" dirty="0">
                <a:solidFill>
                  <a:srgbClr val="211D1E"/>
                </a:solidFill>
                <a:latin typeface="Berlin Sans FB" panose="020E0602020502020306" pitchFamily="34" charset="0"/>
              </a:rPr>
              <a:t>-values).</a:t>
            </a:r>
          </a:p>
          <a:p>
            <a:pPr marL="800100" lvl="1" indent="-342900" algn="just">
              <a:buFont typeface="Arial" panose="020B0604020202020204" pitchFamily="34" charset="0"/>
              <a:buChar char="•"/>
            </a:pPr>
            <a:endParaRPr lang="en-US" sz="2400" dirty="0">
              <a:solidFill>
                <a:srgbClr val="211D1E"/>
              </a:solidFill>
              <a:latin typeface="Berlin Sans FB" panose="020E0602020502020306" pitchFamily="34" charset="0"/>
            </a:endParaRPr>
          </a:p>
          <a:p>
            <a:pPr marL="914400" lvl="1" indent="-457200" algn="just">
              <a:buFont typeface="Arial" panose="020B0604020202020204" pitchFamily="34" charset="0"/>
              <a:buChar char="•"/>
            </a:pPr>
            <a:r>
              <a:rPr lang="en-US" sz="2400" dirty="0">
                <a:solidFill>
                  <a:srgbClr val="211D1E"/>
                </a:solidFill>
                <a:latin typeface="Berlin Sans FB" panose="020E0602020502020306" pitchFamily="34" charset="0"/>
              </a:rPr>
              <a:t>Residuals follow a normal distribution.</a:t>
            </a:r>
          </a:p>
          <a:p>
            <a:pPr marL="914400" lvl="1" indent="-457200" algn="just">
              <a:buFont typeface="Arial" panose="020B0604020202020204" pitchFamily="34" charset="0"/>
              <a:buChar char="•"/>
            </a:pPr>
            <a:endParaRPr lang="en-US" sz="2400" dirty="0">
              <a:solidFill>
                <a:srgbClr val="211D1E"/>
              </a:solidFill>
              <a:latin typeface="Berlin Sans FB" panose="020E0602020502020306" pitchFamily="34" charset="0"/>
            </a:endParaRPr>
          </a:p>
          <a:p>
            <a:pPr marL="914400" lvl="1" indent="-457200" algn="just">
              <a:buFont typeface="Arial" panose="020B0604020202020204" pitchFamily="34" charset="0"/>
              <a:buChar char="•"/>
            </a:pPr>
            <a:r>
              <a:rPr lang="en-US" sz="2400" dirty="0">
                <a:solidFill>
                  <a:srgbClr val="211D1E"/>
                </a:solidFill>
                <a:latin typeface="Berlin Sans FB" panose="020E0602020502020306" pitchFamily="34" charset="0"/>
              </a:rPr>
              <a:t>Expected value (mean) of the residuals is zero. </a:t>
            </a:r>
          </a:p>
          <a:p>
            <a:pPr marL="914400" lvl="1" indent="-457200" algn="just">
              <a:buFont typeface="Arial" panose="020B0604020202020204" pitchFamily="34" charset="0"/>
              <a:buChar char="•"/>
            </a:pPr>
            <a:endParaRPr lang="en-US" sz="2400" dirty="0">
              <a:solidFill>
                <a:srgbClr val="211D1E"/>
              </a:solidFill>
              <a:latin typeface="Berlin Sans FB" panose="020E0602020502020306" pitchFamily="34" charset="0"/>
            </a:endParaRPr>
          </a:p>
          <a:p>
            <a:pPr marL="914400" lvl="1" indent="-457200" algn="just">
              <a:buFont typeface="Arial" panose="020B0604020202020204" pitchFamily="34" charset="0"/>
              <a:buChar char="•"/>
            </a:pPr>
            <a:r>
              <a:rPr lang="en-US" sz="2400" dirty="0">
                <a:solidFill>
                  <a:srgbClr val="211D1E"/>
                </a:solidFill>
                <a:latin typeface="Berlin Sans FB" panose="020E0602020502020306" pitchFamily="34" charset="0"/>
              </a:rPr>
              <a:t>In time series data, residuals are assumed to be uncorrelated. </a:t>
            </a:r>
            <a:endParaRPr lang="en-GB" sz="2400" dirty="0">
              <a:latin typeface="Berlin Sans FB" panose="020E0602020502020306"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DD11764-BFA1-431B-8DC6-7E8E600A5BDF}"/>
                  </a:ext>
                </a:extLst>
              </p14:cNvPr>
              <p14:cNvContentPartPr/>
              <p14:nvPr/>
            </p14:nvContentPartPr>
            <p14:xfrm>
              <a:off x="1770480" y="5050800"/>
              <a:ext cx="5856120" cy="84960"/>
            </p14:xfrm>
          </p:contentPart>
        </mc:Choice>
        <mc:Fallback>
          <p:pic>
            <p:nvPicPr>
              <p:cNvPr id="2" name="Ink 1">
                <a:extLst>
                  <a:ext uri="{FF2B5EF4-FFF2-40B4-BE49-F238E27FC236}">
                    <a16:creationId xmlns:a16="http://schemas.microsoft.com/office/drawing/2014/main" id="{CDD11764-BFA1-431B-8DC6-7E8E600A5BDF}"/>
                  </a:ext>
                </a:extLst>
              </p:cNvPr>
              <p:cNvPicPr/>
              <p:nvPr/>
            </p:nvPicPr>
            <p:blipFill>
              <a:blip r:embed="rId3"/>
              <a:stretch>
                <a:fillRect/>
              </a:stretch>
            </p:blipFill>
            <p:spPr>
              <a:xfrm>
                <a:off x="1761120" y="5041440"/>
                <a:ext cx="5874840" cy="103680"/>
              </a:xfrm>
              <a:prstGeom prst="rect">
                <a:avLst/>
              </a:prstGeom>
            </p:spPr>
          </p:pic>
        </mc:Fallback>
      </mc:AlternateContent>
    </p:spTree>
    <p:extLst>
      <p:ext uri="{BB962C8B-B14F-4D97-AF65-F5344CB8AC3E}">
        <p14:creationId xmlns:p14="http://schemas.microsoft.com/office/powerpoint/2010/main" val="266662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0B3D09-A0F1-49B9-AB02-4F8A3BE48860}"/>
              </a:ext>
            </a:extLst>
          </p:cNvPr>
          <p:cNvSpPr>
            <a:spLocks noGrp="1"/>
          </p:cNvSpPr>
          <p:nvPr>
            <p:ph type="title"/>
          </p:nvPr>
        </p:nvSpPr>
        <p:spPr>
          <a:xfrm>
            <a:off x="586603" y="2497123"/>
            <a:ext cx="10364451" cy="1596177"/>
          </a:xfrm>
        </p:spPr>
        <p:txBody>
          <a:bodyPr>
            <a:normAutofit/>
          </a:bodyPr>
          <a:lstStyle/>
          <a:p>
            <a:r>
              <a:rPr lang="en-GB" sz="8800" dirty="0">
                <a:solidFill>
                  <a:srgbClr val="C0000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93142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91" y="183316"/>
            <a:ext cx="11568417" cy="997091"/>
          </a:xfrm>
          <a:noFill/>
        </p:spPr>
        <p:txBody>
          <a:bodyPr>
            <a:normAutofit/>
          </a:bodyPr>
          <a:lstStyle/>
          <a:p>
            <a:r>
              <a:rPr lang="en-GB" dirty="0"/>
              <a:t> </a:t>
            </a:r>
            <a:r>
              <a:rPr lang="en-GB" sz="4000" dirty="0">
                <a:solidFill>
                  <a:srgbClr val="C00000"/>
                </a:solidFill>
              </a:rPr>
              <a:t>SIMPLE LINEAR REGRESSION</a:t>
            </a:r>
            <a:endParaRPr lang="en-IN" sz="4000" dirty="0">
              <a:solidFill>
                <a:srgbClr val="C00000"/>
              </a:solidFill>
            </a:endParaRPr>
          </a:p>
        </p:txBody>
      </p:sp>
      <p:sp>
        <p:nvSpPr>
          <p:cNvPr id="6" name="Content Placeholder 2">
            <a:extLst>
              <a:ext uri="{FF2B5EF4-FFF2-40B4-BE49-F238E27FC236}">
                <a16:creationId xmlns:a16="http://schemas.microsoft.com/office/drawing/2014/main" id="{0D07D1CB-101E-41EA-BB54-3616CBB55E32}"/>
              </a:ext>
            </a:extLst>
          </p:cNvPr>
          <p:cNvSpPr>
            <a:spLocks noGrp="1"/>
          </p:cNvSpPr>
          <p:nvPr>
            <p:ph sz="quarter" idx="13"/>
          </p:nvPr>
        </p:nvSpPr>
        <p:spPr>
          <a:xfrm>
            <a:off x="631767" y="1365231"/>
            <a:ext cx="10956176" cy="4985693"/>
          </a:xfrm>
          <a:solidFill>
            <a:schemeClr val="bg1"/>
          </a:solidFill>
        </p:spPr>
        <p:txBody>
          <a:bodyPr>
            <a:normAutofit lnSpcReduction="10000"/>
          </a:bodyPr>
          <a:lstStyle/>
          <a:p>
            <a:pPr algn="just"/>
            <a:r>
              <a:rPr lang="en-US" sz="2400" cap="none" dirty="0"/>
              <a:t>It is a statistical technique used for finding the existence of an association relationship between a dependent variable and an independent variable. </a:t>
            </a:r>
          </a:p>
          <a:p>
            <a:pPr algn="just"/>
            <a:r>
              <a:rPr lang="en-US" sz="2400" cap="none" dirty="0"/>
              <a:t>A regression model requires the knowledge of both outcome and feature variables in the training dataset.</a:t>
            </a:r>
          </a:p>
          <a:p>
            <a:pPr algn="just"/>
            <a:r>
              <a:rPr lang="en-US" sz="2400" cap="none" dirty="0"/>
              <a:t>This technique cannot be used for establishing causal relationship between two variables.</a:t>
            </a:r>
          </a:p>
          <a:p>
            <a:pPr algn="just"/>
            <a:r>
              <a:rPr lang="en-US" sz="2400" cap="none" dirty="0"/>
              <a:t>Following are a few examples of simple linear regression problems:</a:t>
            </a:r>
          </a:p>
          <a:p>
            <a:pPr marL="914400" lvl="1" indent="-457200" algn="just">
              <a:buFont typeface="+mj-lt"/>
              <a:buAutoNum type="arabicPeriod"/>
            </a:pPr>
            <a:r>
              <a:rPr lang="en-US" sz="2000" cap="none" dirty="0"/>
              <a:t>A hospital may be interested in finding how the total cost of treatment for a patient varies with his/her body weight.</a:t>
            </a:r>
          </a:p>
          <a:p>
            <a:pPr marL="914400" lvl="1" indent="-457200" algn="just">
              <a:buFont typeface="+mj-lt"/>
              <a:buAutoNum type="arabicPeriod"/>
            </a:pPr>
            <a:r>
              <a:rPr lang="en-US" sz="2000" cap="none" dirty="0"/>
              <a:t>Insurance companies would like to understand the association between healthcare costs and ageing.</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CB168B6-E7BE-44B2-B1A1-8A6702BA0FE1}"/>
                  </a:ext>
                </a:extLst>
              </p14:cNvPr>
              <p14:cNvContentPartPr/>
              <p14:nvPr/>
            </p14:nvContentPartPr>
            <p14:xfrm>
              <a:off x="1573200" y="3708720"/>
              <a:ext cx="9720720" cy="2369880"/>
            </p14:xfrm>
          </p:contentPart>
        </mc:Choice>
        <mc:Fallback>
          <p:pic>
            <p:nvPicPr>
              <p:cNvPr id="3" name="Ink 2">
                <a:extLst>
                  <a:ext uri="{FF2B5EF4-FFF2-40B4-BE49-F238E27FC236}">
                    <a16:creationId xmlns:a16="http://schemas.microsoft.com/office/drawing/2014/main" id="{DCB168B6-E7BE-44B2-B1A1-8A6702BA0FE1}"/>
                  </a:ext>
                </a:extLst>
              </p:cNvPr>
              <p:cNvPicPr/>
              <p:nvPr/>
            </p:nvPicPr>
            <p:blipFill>
              <a:blip r:embed="rId4"/>
              <a:stretch>
                <a:fillRect/>
              </a:stretch>
            </p:blipFill>
            <p:spPr>
              <a:xfrm>
                <a:off x="1563840" y="3699360"/>
                <a:ext cx="9739440" cy="2388600"/>
              </a:xfrm>
              <a:prstGeom prst="rect">
                <a:avLst/>
              </a:prstGeom>
            </p:spPr>
          </p:pic>
        </mc:Fallback>
      </mc:AlternateContent>
    </p:spTree>
    <p:extLst>
      <p:ext uri="{BB962C8B-B14F-4D97-AF65-F5344CB8AC3E}">
        <p14:creationId xmlns:p14="http://schemas.microsoft.com/office/powerpoint/2010/main" val="215135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CAA143B-4F35-44DB-A9A2-A3803B1A973A}"/>
              </a:ext>
            </a:extLst>
          </p:cNvPr>
          <p:cNvSpPr>
            <a:spLocks noGrp="1"/>
          </p:cNvSpPr>
          <p:nvPr>
            <p:ph type="title"/>
          </p:nvPr>
        </p:nvSpPr>
        <p:spPr>
          <a:xfrm>
            <a:off x="311791" y="274320"/>
            <a:ext cx="11568417" cy="1001050"/>
          </a:xfrm>
          <a:noFill/>
        </p:spPr>
        <p:txBody>
          <a:bodyPr>
            <a:normAutofit/>
          </a:bodyPr>
          <a:lstStyle/>
          <a:p>
            <a:r>
              <a:rPr lang="en-GB" sz="3200" dirty="0"/>
              <a:t> </a:t>
            </a:r>
            <a:r>
              <a:rPr lang="en-US" dirty="0">
                <a:solidFill>
                  <a:srgbClr val="C00000"/>
                </a:solidFill>
              </a:rPr>
              <a:t>STEPS IN BUILDING A REGRESSION MODEL</a:t>
            </a:r>
            <a:endParaRPr lang="en-IN" dirty="0">
              <a:solidFill>
                <a:srgbClr val="C00000"/>
              </a:solidFill>
            </a:endParaRPr>
          </a:p>
        </p:txBody>
      </p:sp>
      <p:sp>
        <p:nvSpPr>
          <p:cNvPr id="10" name="Content Placeholder 2">
            <a:extLst>
              <a:ext uri="{FF2B5EF4-FFF2-40B4-BE49-F238E27FC236}">
                <a16:creationId xmlns:a16="http://schemas.microsoft.com/office/drawing/2014/main" id="{78F26FD1-F29E-4496-B9A6-627866861135}"/>
              </a:ext>
            </a:extLst>
          </p:cNvPr>
          <p:cNvSpPr>
            <a:spLocks noGrp="1"/>
          </p:cNvSpPr>
          <p:nvPr>
            <p:ph sz="quarter" idx="13"/>
          </p:nvPr>
        </p:nvSpPr>
        <p:spPr>
          <a:xfrm>
            <a:off x="598516" y="1471751"/>
            <a:ext cx="11072553" cy="4894216"/>
          </a:xfrm>
          <a:solidFill>
            <a:schemeClr val="bg1"/>
          </a:solidFill>
        </p:spPr>
        <p:txBody>
          <a:bodyPr>
            <a:normAutofit fontScale="92500" lnSpcReduction="10000"/>
          </a:bodyPr>
          <a:lstStyle/>
          <a:p>
            <a:pPr marL="0" indent="0" algn="just">
              <a:buNone/>
            </a:pPr>
            <a:r>
              <a:rPr lang="en-US" sz="2200" cap="none" dirty="0">
                <a:latin typeface="Berlin Sans FB Demi" panose="020E0802020502020306" pitchFamily="34" charset="0"/>
              </a:rPr>
              <a:t>STEP 1: Collect/Extract Data -- </a:t>
            </a:r>
            <a:r>
              <a:rPr lang="en-US" sz="2200" cap="none" dirty="0"/>
              <a:t>First collect or extract data on the dependent (outcome) variable and independent (feature) variables from different data sources. </a:t>
            </a:r>
          </a:p>
          <a:p>
            <a:pPr marL="0" indent="0" algn="just">
              <a:buNone/>
            </a:pPr>
            <a:endParaRPr lang="en-US" sz="1000" b="1" cap="none" dirty="0"/>
          </a:p>
          <a:p>
            <a:pPr marL="0" indent="0" algn="just">
              <a:buNone/>
            </a:pPr>
            <a:r>
              <a:rPr lang="en-US" sz="2200" cap="none" dirty="0">
                <a:latin typeface="Berlin Sans FB Demi" panose="020E0802020502020306" pitchFamily="34" charset="0"/>
              </a:rPr>
              <a:t>STEP 2: Pre-Process the Data -- </a:t>
            </a:r>
            <a:r>
              <a:rPr lang="en-US" sz="2200" cap="none" dirty="0"/>
              <a:t>Before the model is built, it is essential to ensure the quality of the data for issues such as reliability, completeness, usefulness, accuracy, missing data, and outliers. </a:t>
            </a:r>
          </a:p>
          <a:p>
            <a:pPr marL="0" indent="0" algn="just">
              <a:buNone/>
            </a:pPr>
            <a:endParaRPr lang="en-US" sz="1000" cap="none" dirty="0"/>
          </a:p>
          <a:p>
            <a:pPr marL="0" indent="0" algn="just">
              <a:buNone/>
            </a:pPr>
            <a:r>
              <a:rPr lang="en-US" sz="2200" cap="none" dirty="0">
                <a:latin typeface="Berlin Sans FB Demi" panose="020E0802020502020306" pitchFamily="34" charset="0"/>
              </a:rPr>
              <a:t>STEP 3: Divide the Data into Training and Validation Datasets --</a:t>
            </a:r>
            <a:r>
              <a:rPr lang="en-US" sz="2200" b="1" cap="none" dirty="0"/>
              <a:t> </a:t>
            </a:r>
            <a:r>
              <a:rPr lang="en-US" sz="2200" cap="none" dirty="0"/>
              <a:t>The proportion of training dataset is usually 70%--80% of the data and the remaining data is treated as validation data. The subsets may be created using random/stratified sampling procedure. It is essential to check for any overfitting of the model. </a:t>
            </a:r>
          </a:p>
          <a:p>
            <a:pPr marL="0" indent="0" algn="just">
              <a:buNone/>
            </a:pPr>
            <a:endParaRPr lang="en-US" sz="1000" cap="none" dirty="0"/>
          </a:p>
          <a:p>
            <a:pPr marL="0" indent="0" algn="just">
              <a:buNone/>
            </a:pPr>
            <a:r>
              <a:rPr lang="en-US" sz="2200" cap="none" dirty="0">
                <a:latin typeface="Berlin Sans FB Demi" panose="020E0802020502020306" pitchFamily="34" charset="0"/>
              </a:rPr>
              <a:t>STEP 4: Perform Descriptive Analytics/Data Exploration -- </a:t>
            </a:r>
            <a:r>
              <a:rPr lang="en-US" sz="2200" cap="none" dirty="0"/>
              <a:t>This step will help us understand the variability in the model and visualization of the data</a:t>
            </a:r>
          </a:p>
          <a:p>
            <a:pPr marL="0" indent="0" algn="just">
              <a:buNone/>
            </a:pPr>
            <a:endParaRPr lang="en-US" sz="2200" cap="none"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D296C8A-F575-4ED9-93D6-71A19B0AE071}"/>
                  </a:ext>
                </a:extLst>
              </p14:cNvPr>
              <p14:cNvContentPartPr/>
              <p14:nvPr/>
            </p14:nvContentPartPr>
            <p14:xfrm>
              <a:off x="623160" y="1900440"/>
              <a:ext cx="10553400" cy="3125520"/>
            </p14:xfrm>
          </p:contentPart>
        </mc:Choice>
        <mc:Fallback>
          <p:pic>
            <p:nvPicPr>
              <p:cNvPr id="2" name="Ink 1">
                <a:extLst>
                  <a:ext uri="{FF2B5EF4-FFF2-40B4-BE49-F238E27FC236}">
                    <a16:creationId xmlns:a16="http://schemas.microsoft.com/office/drawing/2014/main" id="{8D296C8A-F575-4ED9-93D6-71A19B0AE071}"/>
                  </a:ext>
                </a:extLst>
              </p:cNvPr>
              <p:cNvPicPr/>
              <p:nvPr/>
            </p:nvPicPr>
            <p:blipFill>
              <a:blip r:embed="rId3"/>
              <a:stretch>
                <a:fillRect/>
              </a:stretch>
            </p:blipFill>
            <p:spPr>
              <a:xfrm>
                <a:off x="613800" y="1891080"/>
                <a:ext cx="10572120" cy="3144240"/>
              </a:xfrm>
              <a:prstGeom prst="rect">
                <a:avLst/>
              </a:prstGeom>
            </p:spPr>
          </p:pic>
        </mc:Fallback>
      </mc:AlternateContent>
    </p:spTree>
    <p:extLst>
      <p:ext uri="{BB962C8B-B14F-4D97-AF65-F5344CB8AC3E}">
        <p14:creationId xmlns:p14="http://schemas.microsoft.com/office/powerpoint/2010/main" val="395524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C870BE-4B65-44B3-A5AB-F52CAE034606}"/>
              </a:ext>
            </a:extLst>
          </p:cNvPr>
          <p:cNvSpPr/>
          <p:nvPr/>
        </p:nvSpPr>
        <p:spPr>
          <a:xfrm>
            <a:off x="515389" y="1806594"/>
            <a:ext cx="11188931" cy="3785652"/>
          </a:xfrm>
          <a:prstGeom prst="rect">
            <a:avLst/>
          </a:prstGeom>
          <a:solidFill>
            <a:schemeClr val="bg1"/>
          </a:solidFill>
        </p:spPr>
        <p:txBody>
          <a:bodyPr wrap="square">
            <a:spAutoFit/>
          </a:bodyPr>
          <a:lstStyle/>
          <a:p>
            <a:pPr algn="just"/>
            <a:r>
              <a:rPr lang="en-US" sz="2000" dirty="0">
                <a:latin typeface="Berlin Sans FB Demi" panose="020E0802020502020306" pitchFamily="34" charset="0"/>
              </a:rPr>
              <a:t>STEP 5: Build the Model – </a:t>
            </a:r>
            <a:r>
              <a:rPr lang="en-US" sz="2000" dirty="0">
                <a:latin typeface="Berlin Sans FB" panose="020E0602020502020306" pitchFamily="34" charset="0"/>
              </a:rPr>
              <a:t>This is done using the training dataset to estimate the regression parameters. </a:t>
            </a:r>
          </a:p>
          <a:p>
            <a:pPr algn="just"/>
            <a:endParaRPr lang="en-US" sz="2000" dirty="0">
              <a:latin typeface="Berlin Sans FB" panose="020E0602020502020306" pitchFamily="34" charset="0"/>
            </a:endParaRPr>
          </a:p>
          <a:p>
            <a:pPr algn="just"/>
            <a:r>
              <a:rPr lang="en-GB" sz="2000" b="1" dirty="0">
                <a:latin typeface="Berlin Sans FB Demi" panose="020E0802020502020306" pitchFamily="34" charset="0"/>
              </a:rPr>
              <a:t>STEP 6: Perform Model Diagnostics</a:t>
            </a:r>
            <a:r>
              <a:rPr lang="en-US" sz="2000" b="1" dirty="0">
                <a:latin typeface="Berlin Sans FB Demi" panose="020E0802020502020306" pitchFamily="34" charset="0"/>
              </a:rPr>
              <a:t> -- </a:t>
            </a:r>
            <a:r>
              <a:rPr lang="en-US" sz="2000" dirty="0">
                <a:latin typeface="Berlin Sans FB" panose="020E0602020502020306" pitchFamily="34" charset="0"/>
              </a:rPr>
              <a:t>It is necessary that the model created is validated for all model assumptions including the definition of the function form. If the model assumptions are violated, then remedial measures must be used. </a:t>
            </a:r>
          </a:p>
          <a:p>
            <a:pPr algn="just"/>
            <a:endParaRPr lang="en-US" sz="2000" dirty="0">
              <a:latin typeface="Berlin Sans FB" panose="020E0602020502020306" pitchFamily="34" charset="0"/>
            </a:endParaRPr>
          </a:p>
          <a:p>
            <a:pPr algn="just"/>
            <a:r>
              <a:rPr lang="en-US" sz="2000" b="1" dirty="0">
                <a:latin typeface="Berlin Sans FB Demi" panose="020E0802020502020306" pitchFamily="34" charset="0"/>
              </a:rPr>
              <a:t>STEP 7: Validate the Model and Measure Model Accuracy – </a:t>
            </a:r>
            <a:r>
              <a:rPr lang="en-US" sz="2000" dirty="0">
                <a:latin typeface="Berlin Sans FB" panose="020E0602020502020306" pitchFamily="34" charset="0"/>
              </a:rPr>
              <a:t>Due to overfitting, the model may perform very well on training dataset but it may perform badly in validation dataset. It is important to ensure that the model performance is consistent on both datasets. </a:t>
            </a:r>
          </a:p>
          <a:p>
            <a:endParaRPr lang="en-US" sz="2000" dirty="0">
              <a:latin typeface="Berlin Sans FB" panose="020E0602020502020306" pitchFamily="34" charset="0"/>
            </a:endParaRPr>
          </a:p>
          <a:p>
            <a:r>
              <a:rPr lang="en-US" sz="2000" b="1" dirty="0">
                <a:latin typeface="Berlin Sans FB Demi" panose="020E0802020502020306" pitchFamily="34" charset="0"/>
              </a:rPr>
              <a:t>STEP 8: Decide on Model Deployment -- </a:t>
            </a:r>
            <a:r>
              <a:rPr lang="en-US" sz="2000" dirty="0">
                <a:latin typeface="Berlin Sans FB" panose="020E0602020502020306" pitchFamily="34" charset="0"/>
              </a:rPr>
              <a:t>Develop a deployment strategy in the form of actionable items and business rules. </a:t>
            </a:r>
          </a:p>
        </p:txBody>
      </p:sp>
      <p:sp>
        <p:nvSpPr>
          <p:cNvPr id="17" name="Title 1">
            <a:extLst>
              <a:ext uri="{FF2B5EF4-FFF2-40B4-BE49-F238E27FC236}">
                <a16:creationId xmlns:a16="http://schemas.microsoft.com/office/drawing/2014/main" id="{147B52ED-B72C-459C-AACB-0FAC585C911E}"/>
              </a:ext>
            </a:extLst>
          </p:cNvPr>
          <p:cNvSpPr>
            <a:spLocks noGrp="1"/>
          </p:cNvSpPr>
          <p:nvPr>
            <p:ph type="title"/>
          </p:nvPr>
        </p:nvSpPr>
        <p:spPr>
          <a:xfrm>
            <a:off x="311789" y="650201"/>
            <a:ext cx="11568417" cy="1001050"/>
          </a:xfrm>
          <a:noFill/>
        </p:spPr>
        <p:txBody>
          <a:bodyPr>
            <a:normAutofit/>
          </a:bodyPr>
          <a:lstStyle/>
          <a:p>
            <a:r>
              <a:rPr lang="en-GB" sz="3200" dirty="0"/>
              <a:t> </a:t>
            </a:r>
            <a:r>
              <a:rPr lang="en-US" dirty="0">
                <a:solidFill>
                  <a:srgbClr val="C00000"/>
                </a:solidFill>
              </a:rPr>
              <a:t>STEPS IN BUILDING A REGRESSION MODEL (</a:t>
            </a:r>
            <a:r>
              <a:rPr lang="en-US" dirty="0" err="1">
                <a:solidFill>
                  <a:srgbClr val="C00000"/>
                </a:solidFill>
              </a:rPr>
              <a:t>contd</a:t>
            </a:r>
            <a:r>
              <a:rPr lang="en-US" dirty="0">
                <a:solidFill>
                  <a:srgbClr val="C00000"/>
                </a:solidFill>
              </a:rPr>
              <a:t>…)</a:t>
            </a:r>
            <a:endParaRPr lang="en-IN" dirty="0">
              <a:solidFill>
                <a:srgbClr val="C00000"/>
              </a:solidFill>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33D9779-243C-4AA2-8D3F-739501E6CFA5}"/>
                  </a:ext>
                </a:extLst>
              </p14:cNvPr>
              <p14:cNvContentPartPr/>
              <p14:nvPr/>
            </p14:nvContentPartPr>
            <p14:xfrm>
              <a:off x="605160" y="2141640"/>
              <a:ext cx="10445400" cy="3071520"/>
            </p14:xfrm>
          </p:contentPart>
        </mc:Choice>
        <mc:Fallback>
          <p:pic>
            <p:nvPicPr>
              <p:cNvPr id="3" name="Ink 2">
                <a:extLst>
                  <a:ext uri="{FF2B5EF4-FFF2-40B4-BE49-F238E27FC236}">
                    <a16:creationId xmlns:a16="http://schemas.microsoft.com/office/drawing/2014/main" id="{E33D9779-243C-4AA2-8D3F-739501E6CFA5}"/>
                  </a:ext>
                </a:extLst>
              </p:cNvPr>
              <p:cNvPicPr/>
              <p:nvPr/>
            </p:nvPicPr>
            <p:blipFill>
              <a:blip r:embed="rId3"/>
              <a:stretch>
                <a:fillRect/>
              </a:stretch>
            </p:blipFill>
            <p:spPr>
              <a:xfrm>
                <a:off x="595800" y="2132280"/>
                <a:ext cx="10464120" cy="3090240"/>
              </a:xfrm>
              <a:prstGeom prst="rect">
                <a:avLst/>
              </a:prstGeom>
            </p:spPr>
          </p:pic>
        </mc:Fallback>
      </mc:AlternateContent>
    </p:spTree>
    <p:extLst>
      <p:ext uri="{BB962C8B-B14F-4D97-AF65-F5344CB8AC3E}">
        <p14:creationId xmlns:p14="http://schemas.microsoft.com/office/powerpoint/2010/main" val="289616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C431ED-7977-4734-8B62-61EEAE1332FB}"/>
              </a:ext>
            </a:extLst>
          </p:cNvPr>
          <p:cNvSpPr/>
          <p:nvPr/>
        </p:nvSpPr>
        <p:spPr>
          <a:xfrm>
            <a:off x="847899" y="2381257"/>
            <a:ext cx="10723418" cy="2585323"/>
          </a:xfrm>
          <a:prstGeom prst="rect">
            <a:avLst/>
          </a:prstGeom>
          <a:solidFill>
            <a:schemeClr val="bg1"/>
          </a:solidFill>
        </p:spPr>
        <p:txBody>
          <a:bodyPr wrap="square">
            <a:spAutoFit/>
          </a:bodyPr>
          <a:lstStyle/>
          <a:p>
            <a:pPr marL="342900" indent="-342900" algn="just">
              <a:spcBef>
                <a:spcPts val="600"/>
              </a:spcBef>
              <a:spcAft>
                <a:spcPts val="600"/>
              </a:spcAft>
              <a:buFont typeface="Arial" panose="020B0604020202020204" pitchFamily="34" charset="0"/>
              <a:buChar char="•"/>
            </a:pPr>
            <a:r>
              <a:rPr lang="en-US" sz="2200" dirty="0">
                <a:latin typeface="Berlin Sans FB" panose="020E0602020502020306" pitchFamily="34" charset="0"/>
              </a:rPr>
              <a:t>In a simple linear regression model, there is only one independent variable (or feature).</a:t>
            </a:r>
          </a:p>
          <a:p>
            <a:pPr marL="342900" indent="-342900" algn="just">
              <a:spcBef>
                <a:spcPts val="600"/>
              </a:spcBef>
              <a:spcAft>
                <a:spcPts val="600"/>
              </a:spcAft>
              <a:buFont typeface="Arial" panose="020B0604020202020204" pitchFamily="34" charset="0"/>
              <a:buChar char="•"/>
            </a:pPr>
            <a:r>
              <a:rPr lang="en-US" sz="2200" dirty="0">
                <a:latin typeface="Berlin Sans FB" panose="020E0602020502020306" pitchFamily="34" charset="0"/>
              </a:rPr>
              <a:t>The functional relationship between outcome variable and regression coefficient is linear. </a:t>
            </a:r>
          </a:p>
          <a:p>
            <a:pPr marL="342900" indent="-342900" algn="just">
              <a:spcBef>
                <a:spcPts val="600"/>
              </a:spcBef>
              <a:spcAft>
                <a:spcPts val="600"/>
              </a:spcAft>
              <a:buFont typeface="Arial" panose="020B0604020202020204" pitchFamily="34" charset="0"/>
              <a:buChar char="•"/>
            </a:pPr>
            <a:r>
              <a:rPr lang="en-US" sz="2200" dirty="0">
                <a:latin typeface="Berlin Sans FB" panose="020E0602020502020306" pitchFamily="34" charset="0"/>
              </a:rPr>
              <a:t>Linear regression implies that the mathematical function is linear with respect to regression parameters. </a:t>
            </a:r>
          </a:p>
          <a:p>
            <a:pPr marL="342900" indent="-342900" algn="just">
              <a:spcBef>
                <a:spcPts val="600"/>
              </a:spcBef>
              <a:spcAft>
                <a:spcPts val="600"/>
              </a:spcAft>
              <a:buFont typeface="Arial" panose="020B0604020202020204" pitchFamily="34" charset="0"/>
              <a:buChar char="•"/>
            </a:pPr>
            <a:r>
              <a:rPr lang="en-US" sz="2200" dirty="0">
                <a:latin typeface="Berlin Sans FB" panose="020E0602020502020306" pitchFamily="34" charset="0"/>
              </a:rPr>
              <a:t>One of the functional forms of SLR is as follows:</a:t>
            </a:r>
          </a:p>
        </p:txBody>
      </p:sp>
      <p:sp>
        <p:nvSpPr>
          <p:cNvPr id="8" name="Title 1">
            <a:extLst>
              <a:ext uri="{FF2B5EF4-FFF2-40B4-BE49-F238E27FC236}">
                <a16:creationId xmlns:a16="http://schemas.microsoft.com/office/drawing/2014/main" id="{F85B4825-2B97-4001-BF7A-31BB9810C985}"/>
              </a:ext>
            </a:extLst>
          </p:cNvPr>
          <p:cNvSpPr>
            <a:spLocks noGrp="1"/>
          </p:cNvSpPr>
          <p:nvPr>
            <p:ph type="title"/>
          </p:nvPr>
        </p:nvSpPr>
        <p:spPr>
          <a:xfrm>
            <a:off x="311789" y="650201"/>
            <a:ext cx="11568417" cy="1001050"/>
          </a:xfrm>
          <a:noFill/>
        </p:spPr>
        <p:txBody>
          <a:bodyPr>
            <a:normAutofit/>
          </a:bodyPr>
          <a:lstStyle/>
          <a:p>
            <a:r>
              <a:rPr lang="en-GB" sz="3200" dirty="0"/>
              <a:t> </a:t>
            </a:r>
            <a:r>
              <a:rPr lang="en-US" dirty="0">
                <a:solidFill>
                  <a:srgbClr val="C00000"/>
                </a:solidFill>
              </a:rPr>
              <a:t>BUILDING SIMPLE LINEAR REGRESSION MODEL</a:t>
            </a:r>
            <a:endParaRPr lang="en-IN" dirty="0">
              <a:solidFill>
                <a:srgbClr val="C00000"/>
              </a:solidFill>
            </a:endParaRPr>
          </a:p>
        </p:txBody>
      </p:sp>
      <p:pic>
        <p:nvPicPr>
          <p:cNvPr id="9" name="Picture 8">
            <a:extLst>
              <a:ext uri="{FF2B5EF4-FFF2-40B4-BE49-F238E27FC236}">
                <a16:creationId xmlns:a16="http://schemas.microsoft.com/office/drawing/2014/main" id="{09AC3D7D-701E-456C-9C2E-6DB16119FE22}"/>
              </a:ext>
            </a:extLst>
          </p:cNvPr>
          <p:cNvPicPr>
            <a:picLocks noChangeAspect="1"/>
          </p:cNvPicPr>
          <p:nvPr/>
        </p:nvPicPr>
        <p:blipFill rotWithShape="1">
          <a:blip r:embed="rId2"/>
          <a:srcRect l="44500" t="76952" r="50000" b="19111"/>
          <a:stretch/>
        </p:blipFill>
        <p:spPr>
          <a:xfrm>
            <a:off x="4900936" y="5154062"/>
            <a:ext cx="2617344" cy="1053737"/>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7CD60F7-57BB-4EB6-961B-D18A1523A46B}"/>
                  </a:ext>
                </a:extLst>
              </p14:cNvPr>
              <p14:cNvContentPartPr/>
              <p14:nvPr/>
            </p14:nvContentPartPr>
            <p14:xfrm>
              <a:off x="1607400" y="1659600"/>
              <a:ext cx="9612360" cy="4310640"/>
            </p14:xfrm>
          </p:contentPart>
        </mc:Choice>
        <mc:Fallback>
          <p:pic>
            <p:nvPicPr>
              <p:cNvPr id="2" name="Ink 1">
                <a:extLst>
                  <a:ext uri="{FF2B5EF4-FFF2-40B4-BE49-F238E27FC236}">
                    <a16:creationId xmlns:a16="http://schemas.microsoft.com/office/drawing/2014/main" id="{87CD60F7-57BB-4EB6-961B-D18A1523A46B}"/>
                  </a:ext>
                </a:extLst>
              </p:cNvPr>
              <p:cNvPicPr/>
              <p:nvPr/>
            </p:nvPicPr>
            <p:blipFill>
              <a:blip r:embed="rId4"/>
              <a:stretch>
                <a:fillRect/>
              </a:stretch>
            </p:blipFill>
            <p:spPr>
              <a:xfrm>
                <a:off x="1598040" y="1650240"/>
                <a:ext cx="9631080" cy="4329360"/>
              </a:xfrm>
              <a:prstGeom prst="rect">
                <a:avLst/>
              </a:prstGeom>
            </p:spPr>
          </p:pic>
        </mc:Fallback>
      </mc:AlternateContent>
    </p:spTree>
    <p:extLst>
      <p:ext uri="{BB962C8B-B14F-4D97-AF65-F5344CB8AC3E}">
        <p14:creationId xmlns:p14="http://schemas.microsoft.com/office/powerpoint/2010/main" val="17069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3CAC49-4BA4-4B63-B10D-4A873C921E46}"/>
              </a:ext>
            </a:extLst>
          </p:cNvPr>
          <p:cNvSpPr/>
          <p:nvPr/>
        </p:nvSpPr>
        <p:spPr>
          <a:xfrm>
            <a:off x="831273" y="2284021"/>
            <a:ext cx="10889672" cy="3785652"/>
          </a:xfrm>
          <a:prstGeom prst="rect">
            <a:avLst/>
          </a:prstGeom>
          <a:solidFill>
            <a:schemeClr val="bg1"/>
          </a:solidFill>
        </p:spPr>
        <p:txBody>
          <a:bodyPr wrap="square">
            <a:spAutoFit/>
          </a:bodyPr>
          <a:lstStyle/>
          <a:p>
            <a:pPr marL="457200" indent="-457200" algn="just">
              <a:buFont typeface="Arial" panose="020B0604020202020204" pitchFamily="34" charset="0"/>
              <a:buChar char="•"/>
            </a:pPr>
            <a:r>
              <a:rPr lang="en-US" sz="2400" dirty="0">
                <a:latin typeface="Berlin Sans FB" panose="020E0602020502020306" pitchFamily="34" charset="0"/>
              </a:rPr>
              <a:t>Errors or residuals </a:t>
            </a:r>
            <a:r>
              <a:rPr lang="el-GR" sz="2400" dirty="0">
                <a:latin typeface="Calibri Light" panose="020F0302020204030204" pitchFamily="34" charset="0"/>
              </a:rPr>
              <a:t>ε</a:t>
            </a:r>
            <a:r>
              <a:rPr lang="en-US" sz="2400" i="1" baseline="-25000" dirty="0" err="1">
                <a:latin typeface="Berlin Sans FB" panose="020E0602020502020306" pitchFamily="34" charset="0"/>
              </a:rPr>
              <a:t>i</a:t>
            </a:r>
            <a:r>
              <a:rPr lang="en-US" sz="2400" dirty="0">
                <a:latin typeface="Berlin Sans FB" panose="020E0602020502020306" pitchFamily="34" charset="0"/>
              </a:rPr>
              <a:t> are assumed to follow a normal distribution with expected value of error </a:t>
            </a:r>
            <a:r>
              <a:rPr lang="en-US" sz="2400" i="1" dirty="0">
                <a:latin typeface="Berlin Sans FB" panose="020E0602020502020306" pitchFamily="34" charset="0"/>
              </a:rPr>
              <a:t>E</a:t>
            </a:r>
            <a:r>
              <a:rPr lang="en-US" sz="2400" dirty="0">
                <a:latin typeface="Berlin Sans FB" panose="020E0602020502020306" pitchFamily="34" charset="0"/>
              </a:rPr>
              <a:t>(</a:t>
            </a:r>
            <a:r>
              <a:rPr lang="el-GR" sz="2400" dirty="0">
                <a:latin typeface="Calibri Light" panose="020F0302020204030204" pitchFamily="34" charset="0"/>
              </a:rPr>
              <a:t>ε</a:t>
            </a:r>
            <a:r>
              <a:rPr lang="en-US" sz="2400" i="1" baseline="-25000" dirty="0" err="1">
                <a:latin typeface="Berlin Sans FB" panose="020E0602020502020306" pitchFamily="34" charset="0"/>
              </a:rPr>
              <a:t>i</a:t>
            </a:r>
            <a:r>
              <a:rPr lang="en-US" sz="2400" dirty="0">
                <a:latin typeface="Berlin Sans FB" panose="020E0602020502020306" pitchFamily="34" charset="0"/>
              </a:rPr>
              <a:t>) = 0. </a:t>
            </a:r>
          </a:p>
          <a:p>
            <a:pPr marL="457200" indent="-457200" algn="just">
              <a:buFont typeface="Arial" panose="020B0604020202020204" pitchFamily="34" charset="0"/>
              <a:buChar char="•"/>
            </a:pPr>
            <a:endParaRPr lang="en-US" sz="2400" dirty="0">
              <a:latin typeface="Berlin Sans FB" panose="020E0602020502020306" pitchFamily="34" charset="0"/>
            </a:endParaRPr>
          </a:p>
          <a:p>
            <a:pPr marL="457200" indent="-457200" algn="just">
              <a:buFont typeface="Arial" panose="020B0604020202020204" pitchFamily="34" charset="0"/>
              <a:buChar char="•"/>
            </a:pPr>
            <a:r>
              <a:rPr lang="en-US" sz="2400" dirty="0">
                <a:latin typeface="Berlin Sans FB" panose="020E0602020502020306" pitchFamily="34" charset="0"/>
              </a:rPr>
              <a:t>Variance of error, VAR(</a:t>
            </a:r>
            <a:r>
              <a:rPr lang="el-GR" sz="2400" dirty="0">
                <a:latin typeface="Calibri Light" panose="020F0302020204030204" pitchFamily="34" charset="0"/>
              </a:rPr>
              <a:t>ε</a:t>
            </a:r>
            <a:r>
              <a:rPr lang="en-US" sz="2400" i="1" baseline="-25000" dirty="0" err="1">
                <a:latin typeface="Berlin Sans FB" panose="020E0602020502020306" pitchFamily="34" charset="0"/>
              </a:rPr>
              <a:t>i</a:t>
            </a:r>
            <a:r>
              <a:rPr lang="en-US" sz="2400" dirty="0">
                <a:latin typeface="Berlin Sans FB" panose="020E0602020502020306" pitchFamily="34" charset="0"/>
              </a:rPr>
              <a:t>), is constant for various values of independent variable </a:t>
            </a:r>
            <a:r>
              <a:rPr lang="en-US" sz="2400" i="1" dirty="0">
                <a:latin typeface="Berlin Sans FB" panose="020E0602020502020306" pitchFamily="34" charset="0"/>
              </a:rPr>
              <a:t>X</a:t>
            </a:r>
            <a:r>
              <a:rPr lang="en-US" sz="2400" dirty="0">
                <a:latin typeface="Berlin Sans FB" panose="020E0602020502020306" pitchFamily="34" charset="0"/>
              </a:rPr>
              <a:t>. This is known as homoscedasticity (when the variance is not constant).</a:t>
            </a:r>
          </a:p>
          <a:p>
            <a:pPr marL="342900" indent="-342900" algn="just">
              <a:buFont typeface="Arial" panose="020B0604020202020204" pitchFamily="34" charset="0"/>
              <a:buChar char="•"/>
            </a:pPr>
            <a:endParaRPr lang="en-US" sz="2400" dirty="0">
              <a:latin typeface="Berlin Sans FB" panose="020E0602020502020306" pitchFamily="34" charset="0"/>
            </a:endParaRPr>
          </a:p>
          <a:p>
            <a:pPr marL="457200" indent="-457200" algn="just">
              <a:buFont typeface="Arial" panose="020B0604020202020204" pitchFamily="34" charset="0"/>
              <a:buChar char="•"/>
            </a:pPr>
            <a:r>
              <a:rPr lang="en-US" sz="2400" dirty="0">
                <a:latin typeface="Berlin Sans FB" panose="020E0602020502020306" pitchFamily="34" charset="0"/>
              </a:rPr>
              <a:t>The error and independent variable are uncorrelated. </a:t>
            </a:r>
          </a:p>
          <a:p>
            <a:pPr marL="457200" indent="-457200" algn="just">
              <a:buFont typeface="Arial" panose="020B0604020202020204" pitchFamily="34" charset="0"/>
              <a:buChar char="•"/>
            </a:pPr>
            <a:endParaRPr lang="en-US" sz="2400" dirty="0">
              <a:latin typeface="Berlin Sans FB" panose="020E0602020502020306" pitchFamily="34" charset="0"/>
            </a:endParaRPr>
          </a:p>
          <a:p>
            <a:pPr marL="457200" indent="-457200" algn="just">
              <a:buFont typeface="Arial" panose="020B0604020202020204" pitchFamily="34" charset="0"/>
              <a:buChar char="•"/>
            </a:pPr>
            <a:r>
              <a:rPr lang="en-US" sz="2400" dirty="0">
                <a:latin typeface="Berlin Sans FB" panose="020E0602020502020306" pitchFamily="34" charset="0"/>
              </a:rPr>
              <a:t>The functional relationship between the outcome variable and feature is correctly defined. </a:t>
            </a:r>
          </a:p>
        </p:txBody>
      </p:sp>
      <p:sp>
        <p:nvSpPr>
          <p:cNvPr id="8" name="Title 1">
            <a:extLst>
              <a:ext uri="{FF2B5EF4-FFF2-40B4-BE49-F238E27FC236}">
                <a16:creationId xmlns:a16="http://schemas.microsoft.com/office/drawing/2014/main" id="{C842A977-767F-4242-8FC0-18A3B6E98FA2}"/>
              </a:ext>
            </a:extLst>
          </p:cNvPr>
          <p:cNvSpPr>
            <a:spLocks noGrp="1"/>
          </p:cNvSpPr>
          <p:nvPr>
            <p:ph type="title"/>
          </p:nvPr>
        </p:nvSpPr>
        <p:spPr>
          <a:xfrm>
            <a:off x="311789" y="650201"/>
            <a:ext cx="11568417" cy="1001050"/>
          </a:xfrm>
          <a:noFill/>
        </p:spPr>
        <p:txBody>
          <a:bodyPr>
            <a:normAutofit/>
          </a:bodyPr>
          <a:lstStyle/>
          <a:p>
            <a:r>
              <a:rPr lang="en-GB" sz="3200" dirty="0"/>
              <a:t> </a:t>
            </a:r>
            <a:r>
              <a:rPr lang="en-US" dirty="0">
                <a:solidFill>
                  <a:srgbClr val="C00000"/>
                </a:solidFill>
              </a:rPr>
              <a:t>Assumptions of linear Regression Model</a:t>
            </a:r>
            <a:endParaRPr lang="en-IN" dirty="0">
              <a:solidFill>
                <a:srgbClr val="C0000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10D17BD-5663-4916-8DB3-A553188C988C}"/>
                  </a:ext>
                </a:extLst>
              </p14:cNvPr>
              <p14:cNvContentPartPr/>
              <p14:nvPr/>
            </p14:nvContentPartPr>
            <p14:xfrm>
              <a:off x="2445120" y="2702160"/>
              <a:ext cx="7479720" cy="3047400"/>
            </p14:xfrm>
          </p:contentPart>
        </mc:Choice>
        <mc:Fallback>
          <p:pic>
            <p:nvPicPr>
              <p:cNvPr id="2" name="Ink 1">
                <a:extLst>
                  <a:ext uri="{FF2B5EF4-FFF2-40B4-BE49-F238E27FC236}">
                    <a16:creationId xmlns:a16="http://schemas.microsoft.com/office/drawing/2014/main" id="{A10D17BD-5663-4916-8DB3-A553188C988C}"/>
                  </a:ext>
                </a:extLst>
              </p:cNvPr>
              <p:cNvPicPr/>
              <p:nvPr/>
            </p:nvPicPr>
            <p:blipFill>
              <a:blip r:embed="rId3"/>
              <a:stretch>
                <a:fillRect/>
              </a:stretch>
            </p:blipFill>
            <p:spPr>
              <a:xfrm>
                <a:off x="2435760" y="2692800"/>
                <a:ext cx="7498440" cy="3066120"/>
              </a:xfrm>
              <a:prstGeom prst="rect">
                <a:avLst/>
              </a:prstGeom>
            </p:spPr>
          </p:pic>
        </mc:Fallback>
      </mc:AlternateContent>
    </p:spTree>
    <p:extLst>
      <p:ext uri="{BB962C8B-B14F-4D97-AF65-F5344CB8AC3E}">
        <p14:creationId xmlns:p14="http://schemas.microsoft.com/office/powerpoint/2010/main" val="11959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AB5B1E-9ABA-4049-8C34-B7E204AC7ABE}"/>
              </a:ext>
            </a:extLst>
          </p:cNvPr>
          <p:cNvSpPr/>
          <p:nvPr/>
        </p:nvSpPr>
        <p:spPr>
          <a:xfrm>
            <a:off x="1506581" y="1785258"/>
            <a:ext cx="9318173" cy="461665"/>
          </a:xfrm>
          <a:prstGeom prst="rect">
            <a:avLst/>
          </a:prstGeom>
          <a:solidFill>
            <a:schemeClr val="bg1"/>
          </a:solidFill>
        </p:spPr>
        <p:txBody>
          <a:bodyPr wrap="square">
            <a:spAutoFit/>
          </a:bodyPr>
          <a:lstStyle/>
          <a:p>
            <a:r>
              <a:rPr lang="en-US" sz="2400" dirty="0">
                <a:latin typeface="Berlin Sans FB" panose="020E0602020502020306" pitchFamily="34" charset="0"/>
              </a:rPr>
              <a:t>1.  The mean value of </a:t>
            </a:r>
            <a:r>
              <a:rPr lang="en-US" sz="2400" i="1" dirty="0">
                <a:latin typeface="Berlin Sans FB" panose="020E0602020502020306" pitchFamily="34" charset="0"/>
              </a:rPr>
              <a:t>Y</a:t>
            </a:r>
            <a:r>
              <a:rPr lang="en-US" sz="2400" i="1" baseline="-25000" dirty="0">
                <a:latin typeface="Berlin Sans FB" panose="020E0602020502020306" pitchFamily="34" charset="0"/>
              </a:rPr>
              <a:t>i</a:t>
            </a:r>
            <a:r>
              <a:rPr lang="en-US" sz="2400" dirty="0">
                <a:latin typeface="Berlin Sans FB" panose="020E0602020502020306" pitchFamily="34" charset="0"/>
              </a:rPr>
              <a:t> for given </a:t>
            </a:r>
            <a:r>
              <a:rPr lang="en-US" sz="2400" i="1" dirty="0">
                <a:latin typeface="Berlin Sans FB" panose="020E0602020502020306" pitchFamily="34" charset="0"/>
              </a:rPr>
              <a:t>X</a:t>
            </a:r>
            <a:r>
              <a:rPr lang="en-US" sz="2400" i="1" baseline="-25000" dirty="0">
                <a:latin typeface="Berlin Sans FB" panose="020E0602020502020306" pitchFamily="34" charset="0"/>
              </a:rPr>
              <a:t>i</a:t>
            </a:r>
            <a:r>
              <a:rPr lang="en-US" sz="2400" baseline="-25000" dirty="0">
                <a:latin typeface="Berlin Sans FB" panose="020E0602020502020306" pitchFamily="34" charset="0"/>
              </a:rPr>
              <a:t> </a:t>
            </a:r>
            <a:r>
              <a:rPr lang="en-US" sz="2400" dirty="0">
                <a:latin typeface="Berlin Sans FB" panose="020E0602020502020306" pitchFamily="34" charset="0"/>
              </a:rPr>
              <a:t>is</a:t>
            </a:r>
          </a:p>
        </p:txBody>
      </p:sp>
      <p:sp>
        <p:nvSpPr>
          <p:cNvPr id="8" name="Title 1">
            <a:extLst>
              <a:ext uri="{FF2B5EF4-FFF2-40B4-BE49-F238E27FC236}">
                <a16:creationId xmlns:a16="http://schemas.microsoft.com/office/drawing/2014/main" id="{C37AF550-3257-4FCF-8B7E-D5C323309E4D}"/>
              </a:ext>
            </a:extLst>
          </p:cNvPr>
          <p:cNvSpPr>
            <a:spLocks noGrp="1"/>
          </p:cNvSpPr>
          <p:nvPr>
            <p:ph type="title"/>
          </p:nvPr>
        </p:nvSpPr>
        <p:spPr>
          <a:xfrm>
            <a:off x="311789" y="650201"/>
            <a:ext cx="11568417" cy="1001050"/>
          </a:xfrm>
          <a:noFill/>
        </p:spPr>
        <p:txBody>
          <a:bodyPr>
            <a:normAutofit/>
          </a:bodyPr>
          <a:lstStyle/>
          <a:p>
            <a:r>
              <a:rPr lang="en-GB" sz="3200" dirty="0"/>
              <a:t> </a:t>
            </a:r>
            <a:r>
              <a:rPr lang="en-US" dirty="0">
                <a:solidFill>
                  <a:srgbClr val="C00000"/>
                </a:solidFill>
              </a:rPr>
              <a:t>Properties of simple Linear Regression</a:t>
            </a:r>
            <a:endParaRPr lang="en-IN" dirty="0">
              <a:solidFill>
                <a:srgbClr val="C00000"/>
              </a:solidFill>
            </a:endParaRPr>
          </a:p>
        </p:txBody>
      </p:sp>
      <p:pic>
        <p:nvPicPr>
          <p:cNvPr id="9" name="Picture 8">
            <a:extLst>
              <a:ext uri="{FF2B5EF4-FFF2-40B4-BE49-F238E27FC236}">
                <a16:creationId xmlns:a16="http://schemas.microsoft.com/office/drawing/2014/main" id="{6BF5B861-9DBC-44D0-888B-187D7978A66C}"/>
              </a:ext>
            </a:extLst>
          </p:cNvPr>
          <p:cNvPicPr>
            <a:picLocks noChangeAspect="1"/>
          </p:cNvPicPr>
          <p:nvPr/>
        </p:nvPicPr>
        <p:blipFill rotWithShape="1">
          <a:blip r:embed="rId2"/>
          <a:srcRect l="37928" t="60064" r="47643" b="32763"/>
          <a:stretch/>
        </p:blipFill>
        <p:spPr>
          <a:xfrm>
            <a:off x="4644834" y="2444524"/>
            <a:ext cx="2603453" cy="728030"/>
          </a:xfrm>
          <a:prstGeom prst="rect">
            <a:avLst/>
          </a:prstGeom>
        </p:spPr>
      </p:pic>
      <p:sp>
        <p:nvSpPr>
          <p:cNvPr id="10" name="Rectangle 9">
            <a:extLst>
              <a:ext uri="{FF2B5EF4-FFF2-40B4-BE49-F238E27FC236}">
                <a16:creationId xmlns:a16="http://schemas.microsoft.com/office/drawing/2014/main" id="{9EABEB09-A110-4440-952E-98C75F086B08}"/>
              </a:ext>
            </a:extLst>
          </p:cNvPr>
          <p:cNvSpPr/>
          <p:nvPr/>
        </p:nvSpPr>
        <p:spPr>
          <a:xfrm>
            <a:off x="1375954" y="3900585"/>
            <a:ext cx="9448800" cy="830997"/>
          </a:xfrm>
          <a:prstGeom prst="rect">
            <a:avLst/>
          </a:prstGeom>
        </p:spPr>
        <p:txBody>
          <a:bodyPr wrap="square">
            <a:spAutoFit/>
          </a:bodyPr>
          <a:lstStyle/>
          <a:p>
            <a:pPr algn="just"/>
            <a:r>
              <a:rPr lang="en-US" sz="2400" dirty="0">
                <a:solidFill>
                  <a:srgbClr val="211D1E"/>
                </a:solidFill>
                <a:latin typeface="Berlin Sans FB" panose="020E0602020502020306" pitchFamily="34" charset="0"/>
              </a:rPr>
              <a:t>2. </a:t>
            </a:r>
            <a:r>
              <a:rPr lang="en-US" sz="2400" i="1" dirty="0">
                <a:solidFill>
                  <a:srgbClr val="211D1E"/>
                </a:solidFill>
                <a:latin typeface="Berlin Sans FB" panose="020E0602020502020306" pitchFamily="34" charset="0"/>
              </a:rPr>
              <a:t>Y</a:t>
            </a:r>
            <a:r>
              <a:rPr lang="en-US" sz="2400" i="1" baseline="-25000" dirty="0">
                <a:latin typeface="Berlin Sans FB" panose="020E0602020502020306" pitchFamily="34" charset="0"/>
              </a:rPr>
              <a:t>i</a:t>
            </a:r>
            <a:r>
              <a:rPr lang="en-US" sz="2400" i="1" dirty="0">
                <a:solidFill>
                  <a:srgbClr val="211D1E"/>
                </a:solidFill>
                <a:latin typeface="Berlin Sans FB" panose="020E0602020502020306" pitchFamily="34" charset="0"/>
              </a:rPr>
              <a:t> </a:t>
            </a:r>
            <a:r>
              <a:rPr lang="en-US" sz="2400" dirty="0">
                <a:solidFill>
                  <a:srgbClr val="211D1E"/>
                </a:solidFill>
                <a:latin typeface="Berlin Sans FB" panose="020E0602020502020306" pitchFamily="34" charset="0"/>
              </a:rPr>
              <a:t>follows a normal distribution with mean            </a:t>
            </a:r>
            <a:r>
              <a:rPr lang="en-US" sz="2400" i="1" dirty="0">
                <a:solidFill>
                  <a:srgbClr val="000000"/>
                </a:solidFill>
                <a:latin typeface="Berlin Sans FB" panose="020E0602020502020306" pitchFamily="34" charset="0"/>
              </a:rPr>
              <a:t>       </a:t>
            </a:r>
          </a:p>
          <a:p>
            <a:pPr algn="just"/>
            <a:r>
              <a:rPr lang="en-US" sz="2400" i="1" dirty="0">
                <a:solidFill>
                  <a:srgbClr val="000000"/>
                </a:solidFill>
                <a:latin typeface="Berlin Sans FB" panose="020E0602020502020306" pitchFamily="34" charset="0"/>
              </a:rPr>
              <a:t>     </a:t>
            </a:r>
            <a:r>
              <a:rPr lang="en-US" sz="2400" dirty="0">
                <a:solidFill>
                  <a:srgbClr val="211D1E"/>
                </a:solidFill>
                <a:latin typeface="Berlin Sans FB" panose="020E0602020502020306" pitchFamily="34" charset="0"/>
              </a:rPr>
              <a:t>and variance VAR(</a:t>
            </a:r>
            <a:r>
              <a:rPr lang="el-GR" sz="2400" i="1" dirty="0">
                <a:solidFill>
                  <a:srgbClr val="211D1E"/>
                </a:solidFill>
                <a:latin typeface="Calibri Light" panose="020F0302020204030204" pitchFamily="34" charset="0"/>
              </a:rPr>
              <a:t>ε</a:t>
            </a:r>
            <a:r>
              <a:rPr lang="en-US" sz="2400" i="1" baseline="-25000" dirty="0" err="1">
                <a:latin typeface="Berlin Sans FB" panose="020E0602020502020306" pitchFamily="34" charset="0"/>
              </a:rPr>
              <a:t>i</a:t>
            </a:r>
            <a:r>
              <a:rPr lang="en-US" sz="2400" dirty="0">
                <a:solidFill>
                  <a:srgbClr val="211D1E"/>
                </a:solidFill>
                <a:latin typeface="Berlin Sans FB" panose="020E0602020502020306" pitchFamily="34" charset="0"/>
              </a:rPr>
              <a:t>). </a:t>
            </a:r>
            <a:endParaRPr lang="en-GB" sz="2400" dirty="0">
              <a:latin typeface="Berlin Sans FB" panose="020E0602020502020306" pitchFamily="34" charset="0"/>
            </a:endParaRPr>
          </a:p>
        </p:txBody>
      </p:sp>
      <p:pic>
        <p:nvPicPr>
          <p:cNvPr id="11" name="Picture 10">
            <a:extLst>
              <a:ext uri="{FF2B5EF4-FFF2-40B4-BE49-F238E27FC236}">
                <a16:creationId xmlns:a16="http://schemas.microsoft.com/office/drawing/2014/main" id="{70F65E1C-FCE8-489E-B448-50943446076F}"/>
              </a:ext>
            </a:extLst>
          </p:cNvPr>
          <p:cNvPicPr>
            <a:picLocks noChangeAspect="1"/>
          </p:cNvPicPr>
          <p:nvPr/>
        </p:nvPicPr>
        <p:blipFill rotWithShape="1">
          <a:blip r:embed="rId3"/>
          <a:srcRect l="44714" t="60190" r="47786" b="33334"/>
          <a:stretch/>
        </p:blipFill>
        <p:spPr>
          <a:xfrm>
            <a:off x="7131909" y="3768226"/>
            <a:ext cx="1320924" cy="64159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8774CCE-7808-4EEC-995B-1D8AF12F788A}"/>
                  </a:ext>
                </a:extLst>
              </p14:cNvPr>
              <p14:cNvContentPartPr/>
              <p14:nvPr/>
            </p14:nvContentPartPr>
            <p14:xfrm>
              <a:off x="3886560" y="3195720"/>
              <a:ext cx="3045240" cy="1126440"/>
            </p14:xfrm>
          </p:contentPart>
        </mc:Choice>
        <mc:Fallback>
          <p:pic>
            <p:nvPicPr>
              <p:cNvPr id="2" name="Ink 1">
                <a:extLst>
                  <a:ext uri="{FF2B5EF4-FFF2-40B4-BE49-F238E27FC236}">
                    <a16:creationId xmlns:a16="http://schemas.microsoft.com/office/drawing/2014/main" id="{A8774CCE-7808-4EEC-995B-1D8AF12F788A}"/>
                  </a:ext>
                </a:extLst>
              </p:cNvPr>
              <p:cNvPicPr/>
              <p:nvPr/>
            </p:nvPicPr>
            <p:blipFill>
              <a:blip r:embed="rId5"/>
              <a:stretch>
                <a:fillRect/>
              </a:stretch>
            </p:blipFill>
            <p:spPr>
              <a:xfrm>
                <a:off x="3877200" y="3186360"/>
                <a:ext cx="3063960" cy="1145160"/>
              </a:xfrm>
              <a:prstGeom prst="rect">
                <a:avLst/>
              </a:prstGeom>
            </p:spPr>
          </p:pic>
        </mc:Fallback>
      </mc:AlternateContent>
    </p:spTree>
    <p:extLst>
      <p:ext uri="{BB962C8B-B14F-4D97-AF65-F5344CB8AC3E}">
        <p14:creationId xmlns:p14="http://schemas.microsoft.com/office/powerpoint/2010/main" val="270524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2946B1-AF45-4A36-BB9C-531ADE15E2EC}"/>
              </a:ext>
            </a:extLst>
          </p:cNvPr>
          <p:cNvSpPr/>
          <p:nvPr/>
        </p:nvSpPr>
        <p:spPr>
          <a:xfrm>
            <a:off x="518159" y="1900633"/>
            <a:ext cx="11155680" cy="4497834"/>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n-US" sz="2400" dirty="0">
                <a:latin typeface="Berlin Sans FB" panose="020E0602020502020306" pitchFamily="34" charset="0"/>
              </a:rPr>
              <a:t>It is important to validate the regression model to ensure its validity and goodness of fit before it can be used for practical applications. </a:t>
            </a:r>
          </a:p>
          <a:p>
            <a:pPr marL="342900" indent="-342900" algn="just">
              <a:buFont typeface="Arial" panose="020B0604020202020204" pitchFamily="34" charset="0"/>
              <a:buChar char="•"/>
            </a:pPr>
            <a:endParaRPr lang="en-US" sz="2400" dirty="0">
              <a:latin typeface="Berlin Sans FB" panose="020E0602020502020306" pitchFamily="34" charset="0"/>
            </a:endParaRPr>
          </a:p>
          <a:p>
            <a:pPr marL="342900" indent="-342900" algn="just">
              <a:buFont typeface="Arial" panose="020B0604020202020204" pitchFamily="34" charset="0"/>
              <a:buChar char="•"/>
            </a:pPr>
            <a:r>
              <a:rPr lang="en-US" sz="2400" dirty="0">
                <a:latin typeface="Berlin Sans FB" panose="020E0602020502020306" pitchFamily="34" charset="0"/>
              </a:rPr>
              <a:t>The following measures are used to validate a simple linear regression model: </a:t>
            </a:r>
          </a:p>
          <a:p>
            <a:pPr algn="just"/>
            <a:endParaRPr lang="en-US" sz="1400" dirty="0">
              <a:latin typeface="Berlin Sans FB" panose="020E0602020502020306" pitchFamily="34" charset="0"/>
            </a:endParaRPr>
          </a:p>
          <a:p>
            <a:pPr marL="914400" lvl="1" indent="-457200" algn="just">
              <a:lnSpc>
                <a:spcPct val="150000"/>
              </a:lnSpc>
              <a:buFont typeface="+mj-lt"/>
              <a:buAutoNum type="arabicPeriod"/>
            </a:pPr>
            <a:r>
              <a:rPr lang="en-US" sz="2400" dirty="0">
                <a:latin typeface="Berlin Sans FB" panose="020E0602020502020306" pitchFamily="34" charset="0"/>
              </a:rPr>
              <a:t>Co-efficient of determination (R-squared). </a:t>
            </a:r>
          </a:p>
          <a:p>
            <a:pPr marL="914400" lvl="1" indent="-457200" algn="just">
              <a:lnSpc>
                <a:spcPct val="150000"/>
              </a:lnSpc>
              <a:buFont typeface="+mj-lt"/>
              <a:buAutoNum type="arabicPeriod"/>
            </a:pPr>
            <a:r>
              <a:rPr lang="en-US" sz="2400" dirty="0">
                <a:latin typeface="Berlin Sans FB" panose="020E0602020502020306" pitchFamily="34" charset="0"/>
              </a:rPr>
              <a:t>Hypothesis test for the regression coefficient. </a:t>
            </a:r>
          </a:p>
          <a:p>
            <a:pPr marL="914400" lvl="1" indent="-457200" algn="just">
              <a:lnSpc>
                <a:spcPct val="150000"/>
              </a:lnSpc>
              <a:buFont typeface="+mj-lt"/>
              <a:buAutoNum type="arabicPeriod"/>
            </a:pPr>
            <a:r>
              <a:rPr lang="en-US" sz="2400" dirty="0">
                <a:latin typeface="Berlin Sans FB" panose="020E0602020502020306" pitchFamily="34" charset="0"/>
              </a:rPr>
              <a:t>Analysis of variance for overall model validity. </a:t>
            </a:r>
          </a:p>
          <a:p>
            <a:pPr marL="914400" lvl="1" indent="-457200" algn="just">
              <a:lnSpc>
                <a:spcPct val="150000"/>
              </a:lnSpc>
              <a:buFont typeface="+mj-lt"/>
              <a:buAutoNum type="arabicPeriod"/>
            </a:pPr>
            <a:r>
              <a:rPr lang="en-US" sz="2400" dirty="0">
                <a:latin typeface="Berlin Sans FB" panose="020E0602020502020306" pitchFamily="34" charset="0"/>
              </a:rPr>
              <a:t>Residual analysis to validate the regression model assumptions. </a:t>
            </a:r>
          </a:p>
          <a:p>
            <a:pPr marL="914400" lvl="1" indent="-457200" algn="just">
              <a:lnSpc>
                <a:spcPct val="150000"/>
              </a:lnSpc>
              <a:buFont typeface="+mj-lt"/>
              <a:buAutoNum type="arabicPeriod"/>
            </a:pPr>
            <a:r>
              <a:rPr lang="en-US" sz="2400" dirty="0">
                <a:latin typeface="Berlin Sans FB" panose="020E0602020502020306" pitchFamily="34" charset="0"/>
              </a:rPr>
              <a:t>Outlier analysis. </a:t>
            </a:r>
          </a:p>
        </p:txBody>
      </p:sp>
      <p:sp>
        <p:nvSpPr>
          <p:cNvPr id="11" name="Title 1">
            <a:extLst>
              <a:ext uri="{FF2B5EF4-FFF2-40B4-BE49-F238E27FC236}">
                <a16:creationId xmlns:a16="http://schemas.microsoft.com/office/drawing/2014/main" id="{9DE86456-1252-46CD-9BCB-93E66B95A167}"/>
              </a:ext>
            </a:extLst>
          </p:cNvPr>
          <p:cNvSpPr>
            <a:spLocks noGrp="1"/>
          </p:cNvSpPr>
          <p:nvPr>
            <p:ph type="title"/>
          </p:nvPr>
        </p:nvSpPr>
        <p:spPr>
          <a:xfrm>
            <a:off x="311791" y="339583"/>
            <a:ext cx="11568417" cy="1001050"/>
          </a:xfrm>
          <a:noFill/>
        </p:spPr>
        <p:txBody>
          <a:bodyPr>
            <a:normAutofit/>
          </a:bodyPr>
          <a:lstStyle/>
          <a:p>
            <a:r>
              <a:rPr lang="en-GB" dirty="0">
                <a:solidFill>
                  <a:srgbClr val="C00000"/>
                </a:solidFill>
              </a:rPr>
              <a:t>MODEL DIAGNOSTICS</a:t>
            </a:r>
            <a:endParaRPr lang="en-IN" dirty="0">
              <a:solidFill>
                <a:srgbClr val="C0000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DFE921E-CB4A-43DB-B362-6F63ADCC1228}"/>
                  </a:ext>
                </a:extLst>
              </p14:cNvPr>
              <p14:cNvContentPartPr/>
              <p14:nvPr/>
            </p14:nvContentPartPr>
            <p14:xfrm>
              <a:off x="950040" y="3927240"/>
              <a:ext cx="7267680" cy="2337840"/>
            </p14:xfrm>
          </p:contentPart>
        </mc:Choice>
        <mc:Fallback>
          <p:pic>
            <p:nvPicPr>
              <p:cNvPr id="2" name="Ink 1">
                <a:extLst>
                  <a:ext uri="{FF2B5EF4-FFF2-40B4-BE49-F238E27FC236}">
                    <a16:creationId xmlns:a16="http://schemas.microsoft.com/office/drawing/2014/main" id="{0DFE921E-CB4A-43DB-B362-6F63ADCC1228}"/>
                  </a:ext>
                </a:extLst>
              </p:cNvPr>
              <p:cNvPicPr/>
              <p:nvPr/>
            </p:nvPicPr>
            <p:blipFill>
              <a:blip r:embed="rId3"/>
              <a:stretch>
                <a:fillRect/>
              </a:stretch>
            </p:blipFill>
            <p:spPr>
              <a:xfrm>
                <a:off x="940680" y="3917880"/>
                <a:ext cx="7286400" cy="2356560"/>
              </a:xfrm>
              <a:prstGeom prst="rect">
                <a:avLst/>
              </a:prstGeom>
            </p:spPr>
          </p:pic>
        </mc:Fallback>
      </mc:AlternateContent>
    </p:spTree>
    <p:extLst>
      <p:ext uri="{BB962C8B-B14F-4D97-AF65-F5344CB8AC3E}">
        <p14:creationId xmlns:p14="http://schemas.microsoft.com/office/powerpoint/2010/main" val="119836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90A8DF-7628-4A35-A19D-67C8C64B6C30}"/>
              </a:ext>
            </a:extLst>
          </p:cNvPr>
          <p:cNvSpPr/>
          <p:nvPr/>
        </p:nvSpPr>
        <p:spPr>
          <a:xfrm>
            <a:off x="1048194" y="1690062"/>
            <a:ext cx="9866811" cy="1292662"/>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n-US" sz="2200" dirty="0">
                <a:solidFill>
                  <a:srgbClr val="211D1E"/>
                </a:solidFill>
                <a:latin typeface="Berlin Sans FB" panose="020E0602020502020306" pitchFamily="34" charset="0"/>
              </a:rPr>
              <a:t>It is a supervised learning algorithm for finding the existence of an association relationship between a dependent variable and several independent variables. </a:t>
            </a:r>
          </a:p>
          <a:p>
            <a:pPr marL="342900" indent="-342900">
              <a:buFont typeface="Arial" panose="020B0604020202020204" pitchFamily="34" charset="0"/>
              <a:buChar char="•"/>
            </a:pPr>
            <a:endParaRPr lang="en-GB" sz="1200" dirty="0">
              <a:solidFill>
                <a:srgbClr val="211D1E"/>
              </a:solidFill>
              <a:latin typeface="Berlin Sans FB" panose="020E0602020502020306" pitchFamily="34" charset="0"/>
            </a:endParaRPr>
          </a:p>
          <a:p>
            <a:pPr marL="342900" indent="-342900">
              <a:buFont typeface="Arial" panose="020B0604020202020204" pitchFamily="34" charset="0"/>
              <a:buChar char="•"/>
            </a:pPr>
            <a:r>
              <a:rPr lang="en-US" sz="2200" dirty="0">
                <a:solidFill>
                  <a:srgbClr val="211D1E"/>
                </a:solidFill>
                <a:latin typeface="Berlin Sans FB" panose="020E0602020502020306" pitchFamily="34" charset="0"/>
              </a:rPr>
              <a:t>The functional form of MLR is given by </a:t>
            </a:r>
          </a:p>
        </p:txBody>
      </p:sp>
      <p:sp>
        <p:nvSpPr>
          <p:cNvPr id="10" name="Title 1">
            <a:extLst>
              <a:ext uri="{FF2B5EF4-FFF2-40B4-BE49-F238E27FC236}">
                <a16:creationId xmlns:a16="http://schemas.microsoft.com/office/drawing/2014/main" id="{306731CA-1F5F-4DBC-8496-D19D0F7528F3}"/>
              </a:ext>
            </a:extLst>
          </p:cNvPr>
          <p:cNvSpPr txBox="1">
            <a:spLocks/>
          </p:cNvSpPr>
          <p:nvPr/>
        </p:nvSpPr>
        <p:spPr>
          <a:xfrm>
            <a:off x="311791" y="339583"/>
            <a:ext cx="11568417" cy="10010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normAutofit/>
          </a:bodyPr>
          <a:lstStyle>
            <a:lvl1pPr algn="ctr" defTabSz="914400">
              <a:lnSpc>
                <a:spcPct val="90000"/>
              </a:lnSpc>
              <a:spcBef>
                <a:spcPct val="0"/>
              </a:spcBef>
              <a:buNone/>
              <a:defRPr sz="3600" b="0" cap="all" baseline="0">
                <a:solidFill>
                  <a:srgbClr val="C00000"/>
                </a:solidFill>
                <a:effectLst/>
                <a:latin typeface="Berlin Sans FB Demi" panose="020E0802020502020306" pitchFamily="34" charset="0"/>
                <a:ea typeface="+mj-ea"/>
                <a:cs typeface="+mj-cs"/>
              </a:defRPr>
            </a:lvl1pPr>
          </a:lstStyle>
          <a:p>
            <a:r>
              <a:rPr lang="en-GB" dirty="0"/>
              <a:t>MULTIPLE LINEAR REGRESSION</a:t>
            </a:r>
            <a:endParaRPr lang="en-IN" dirty="0"/>
          </a:p>
        </p:txBody>
      </p:sp>
      <p:pic>
        <p:nvPicPr>
          <p:cNvPr id="6" name="Picture 5">
            <a:extLst>
              <a:ext uri="{FF2B5EF4-FFF2-40B4-BE49-F238E27FC236}">
                <a16:creationId xmlns:a16="http://schemas.microsoft.com/office/drawing/2014/main" id="{36F80595-0877-4A61-B349-6EEC68139438}"/>
              </a:ext>
            </a:extLst>
          </p:cNvPr>
          <p:cNvPicPr>
            <a:picLocks noChangeAspect="1"/>
          </p:cNvPicPr>
          <p:nvPr/>
        </p:nvPicPr>
        <p:blipFill rotWithShape="1">
          <a:blip r:embed="rId2"/>
          <a:srcRect l="42000" t="74286" r="45357" b="22539"/>
          <a:stretch/>
        </p:blipFill>
        <p:spPr>
          <a:xfrm>
            <a:off x="3368138" y="3249053"/>
            <a:ext cx="5455722" cy="770584"/>
          </a:xfrm>
          <a:prstGeom prst="rect">
            <a:avLst/>
          </a:prstGeom>
        </p:spPr>
      </p:pic>
      <p:sp>
        <p:nvSpPr>
          <p:cNvPr id="7" name="Rectangle 6">
            <a:extLst>
              <a:ext uri="{FF2B5EF4-FFF2-40B4-BE49-F238E27FC236}">
                <a16:creationId xmlns:a16="http://schemas.microsoft.com/office/drawing/2014/main" id="{51DC78A5-3679-49A3-B3CF-353BF45A5F28}"/>
              </a:ext>
            </a:extLst>
          </p:cNvPr>
          <p:cNvSpPr/>
          <p:nvPr/>
        </p:nvSpPr>
        <p:spPr>
          <a:xfrm>
            <a:off x="1048194" y="4624815"/>
            <a:ext cx="10095610" cy="1785104"/>
          </a:xfrm>
          <a:prstGeom prst="rect">
            <a:avLst/>
          </a:prstGeom>
        </p:spPr>
        <p:txBody>
          <a:bodyPr wrap="square">
            <a:spAutoFit/>
          </a:bodyPr>
          <a:lstStyle/>
          <a:p>
            <a:pPr marL="342900" indent="-342900" algn="just">
              <a:buFont typeface="Arial" panose="020B0604020202020204" pitchFamily="34" charset="0"/>
              <a:buChar char="•"/>
            </a:pPr>
            <a:r>
              <a:rPr lang="en-US" sz="2200" dirty="0">
                <a:solidFill>
                  <a:srgbClr val="211D1E"/>
                </a:solidFill>
                <a:latin typeface="Berlin Sans FB" panose="020E0602020502020306" pitchFamily="34" charset="0"/>
              </a:rPr>
              <a:t>The regression coefficients </a:t>
            </a:r>
            <a:r>
              <a:rPr lang="el-GR" sz="2200" i="1" dirty="0">
                <a:solidFill>
                  <a:srgbClr val="211D1E"/>
                </a:solidFill>
                <a:latin typeface="Arial" panose="020B0604020202020204" pitchFamily="34" charset="0"/>
                <a:cs typeface="Arial" panose="020B0604020202020204" pitchFamily="34" charset="0"/>
              </a:rPr>
              <a:t>β</a:t>
            </a:r>
            <a:r>
              <a:rPr lang="en-US" sz="2200" baseline="-25000" dirty="0">
                <a:solidFill>
                  <a:srgbClr val="211D1E"/>
                </a:solidFill>
                <a:latin typeface="Berlin Sans FB" panose="020E0602020502020306" pitchFamily="34" charset="0"/>
              </a:rPr>
              <a:t>1</a:t>
            </a:r>
            <a:r>
              <a:rPr lang="en-US" sz="2200" dirty="0">
                <a:solidFill>
                  <a:srgbClr val="211D1E"/>
                </a:solidFill>
                <a:latin typeface="Berlin Sans FB" panose="020E0602020502020306" pitchFamily="34" charset="0"/>
              </a:rPr>
              <a:t>, </a:t>
            </a:r>
            <a:r>
              <a:rPr lang="el-GR" sz="2200" i="1" dirty="0">
                <a:solidFill>
                  <a:srgbClr val="211D1E"/>
                </a:solidFill>
                <a:latin typeface="Arial" panose="020B0604020202020204" pitchFamily="34" charset="0"/>
                <a:cs typeface="Arial" panose="020B0604020202020204" pitchFamily="34" charset="0"/>
              </a:rPr>
              <a:t>β</a:t>
            </a:r>
            <a:r>
              <a:rPr lang="en-US" sz="2200" baseline="-25000" dirty="0">
                <a:solidFill>
                  <a:srgbClr val="211D1E"/>
                </a:solidFill>
                <a:latin typeface="Berlin Sans FB" panose="020E0602020502020306" pitchFamily="34" charset="0"/>
              </a:rPr>
              <a:t>2</a:t>
            </a:r>
            <a:r>
              <a:rPr lang="en-US" sz="2200" dirty="0">
                <a:solidFill>
                  <a:srgbClr val="211D1E"/>
                </a:solidFill>
                <a:latin typeface="Berlin Sans FB" panose="020E0602020502020306" pitchFamily="34" charset="0"/>
              </a:rPr>
              <a:t>, … , </a:t>
            </a:r>
            <a:r>
              <a:rPr lang="el-GR" sz="2200" i="1" dirty="0">
                <a:solidFill>
                  <a:srgbClr val="211D1E"/>
                </a:solidFill>
                <a:latin typeface="Arial" panose="020B0604020202020204" pitchFamily="34" charset="0"/>
                <a:cs typeface="Arial" panose="020B0604020202020204" pitchFamily="34" charset="0"/>
              </a:rPr>
              <a:t>β</a:t>
            </a:r>
            <a:r>
              <a:rPr lang="en-US" sz="2200" baseline="-25000" dirty="0">
                <a:solidFill>
                  <a:srgbClr val="211D1E"/>
                </a:solidFill>
                <a:latin typeface="Berlin Sans FB" panose="020E0602020502020306" pitchFamily="34" charset="0"/>
              </a:rPr>
              <a:t>k</a:t>
            </a:r>
            <a:r>
              <a:rPr lang="en-US" sz="2200" dirty="0">
                <a:solidFill>
                  <a:srgbClr val="211D1E"/>
                </a:solidFill>
                <a:latin typeface="Berlin Sans FB" panose="020E0602020502020306" pitchFamily="34" charset="0"/>
              </a:rPr>
              <a:t> are called partial regression coefficients.</a:t>
            </a:r>
          </a:p>
          <a:p>
            <a:pPr marL="342900" indent="-342900" algn="just">
              <a:buFont typeface="Arial" panose="020B0604020202020204" pitchFamily="34" charset="0"/>
              <a:buChar char="•"/>
            </a:pPr>
            <a:endParaRPr lang="en-US" sz="2200" dirty="0">
              <a:solidFill>
                <a:srgbClr val="211D1E"/>
              </a:solidFill>
              <a:latin typeface="Berlin Sans FB" panose="020E0602020502020306" pitchFamily="34" charset="0"/>
            </a:endParaRPr>
          </a:p>
          <a:p>
            <a:pPr marL="342900" indent="-342900" algn="just">
              <a:buFont typeface="Arial" panose="020B0604020202020204" pitchFamily="34" charset="0"/>
              <a:buChar char="•"/>
            </a:pPr>
            <a:r>
              <a:rPr lang="en-US" sz="2200" dirty="0">
                <a:solidFill>
                  <a:srgbClr val="211D1E"/>
                </a:solidFill>
                <a:latin typeface="Berlin Sans FB" panose="020E0602020502020306" pitchFamily="34" charset="0"/>
              </a:rPr>
              <a:t>The relationship between an explanatory variable and the response variable is calculated after removing the effect all the other explanatory variables in the model. </a:t>
            </a:r>
            <a:endParaRPr lang="en-GB" sz="2200" dirty="0">
              <a:latin typeface="Berlin Sans FB" panose="020E0602020502020306"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3BA2951-311E-4CEC-91F9-1916ED7B403C}"/>
                  </a:ext>
                </a:extLst>
              </p14:cNvPr>
              <p14:cNvContentPartPr/>
              <p14:nvPr/>
            </p14:nvContentPartPr>
            <p14:xfrm>
              <a:off x="4066560" y="2425320"/>
              <a:ext cx="5244120" cy="1581120"/>
            </p14:xfrm>
          </p:contentPart>
        </mc:Choice>
        <mc:Fallback>
          <p:pic>
            <p:nvPicPr>
              <p:cNvPr id="2" name="Ink 1">
                <a:extLst>
                  <a:ext uri="{FF2B5EF4-FFF2-40B4-BE49-F238E27FC236}">
                    <a16:creationId xmlns:a16="http://schemas.microsoft.com/office/drawing/2014/main" id="{33BA2951-311E-4CEC-91F9-1916ED7B403C}"/>
                  </a:ext>
                </a:extLst>
              </p:cNvPr>
              <p:cNvPicPr/>
              <p:nvPr/>
            </p:nvPicPr>
            <p:blipFill>
              <a:blip r:embed="rId4"/>
              <a:stretch>
                <a:fillRect/>
              </a:stretch>
            </p:blipFill>
            <p:spPr>
              <a:xfrm>
                <a:off x="4057200" y="2415960"/>
                <a:ext cx="5262840" cy="1599840"/>
              </a:xfrm>
              <a:prstGeom prst="rect">
                <a:avLst/>
              </a:prstGeom>
            </p:spPr>
          </p:pic>
        </mc:Fallback>
      </mc:AlternateContent>
    </p:spTree>
    <p:extLst>
      <p:ext uri="{BB962C8B-B14F-4D97-AF65-F5344CB8AC3E}">
        <p14:creationId xmlns:p14="http://schemas.microsoft.com/office/powerpoint/2010/main" val="89949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1C14D68BF16D469450D4571A8F5587" ma:contentTypeVersion="2" ma:contentTypeDescription="Create a new document." ma:contentTypeScope="" ma:versionID="fc2a7950c307327ee447003d976a7056">
  <xsd:schema xmlns:xsd="http://www.w3.org/2001/XMLSchema" xmlns:xs="http://www.w3.org/2001/XMLSchema" xmlns:p="http://schemas.microsoft.com/office/2006/metadata/properties" xmlns:ns2="36240482-2e38-42d7-abf7-6d21cdedeaeb" targetNamespace="http://schemas.microsoft.com/office/2006/metadata/properties" ma:root="true" ma:fieldsID="de20274c9639fe6e1bb4d1fa01562301" ns2:_="">
    <xsd:import namespace="36240482-2e38-42d7-abf7-6d21cdedeae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240482-2e38-42d7-abf7-6d21cdedea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5B6681-FC90-4081-9086-28E1CF894699}"/>
</file>

<file path=customXml/itemProps2.xml><?xml version="1.0" encoding="utf-8"?>
<ds:datastoreItem xmlns:ds="http://schemas.openxmlformats.org/officeDocument/2006/customXml" ds:itemID="{2C050FAD-9A21-4486-9260-518680ED22AF}"/>
</file>

<file path=customXml/itemProps3.xml><?xml version="1.0" encoding="utf-8"?>
<ds:datastoreItem xmlns:ds="http://schemas.openxmlformats.org/officeDocument/2006/customXml" ds:itemID="{5081B09F-39AD-49D8-976C-3C57FE4D66BA}"/>
</file>

<file path=docProps/app.xml><?xml version="1.0" encoding="utf-8"?>
<Properties xmlns="http://schemas.openxmlformats.org/officeDocument/2006/extended-properties" xmlns:vt="http://schemas.openxmlformats.org/officeDocument/2006/docPropsVTypes">
  <Template>Droplet</Template>
  <TotalTime>2950</TotalTime>
  <Words>811</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Berlin Sans FB</vt:lpstr>
      <vt:lpstr>Berlin Sans FB Demi</vt:lpstr>
      <vt:lpstr>Calibri</vt:lpstr>
      <vt:lpstr>Calibri Light</vt:lpstr>
      <vt:lpstr>Tw Cen MT</vt:lpstr>
      <vt:lpstr>Droplet</vt:lpstr>
      <vt:lpstr>Linear Regression</vt:lpstr>
      <vt:lpstr> SIMPLE LINEAR REGRESSION</vt:lpstr>
      <vt:lpstr> STEPS IN BUILDING A REGRESSION MODEL</vt:lpstr>
      <vt:lpstr> STEPS IN BUILDING A REGRESSION MODEL (contd…)</vt:lpstr>
      <vt:lpstr> BUILDING SIMPLE LINEAR REGRESSION MODEL</vt:lpstr>
      <vt:lpstr> Assumptions of linear Regression Model</vt:lpstr>
      <vt:lpstr> Properties of simple Linear Regression</vt:lpstr>
      <vt:lpstr>MODEL DIAGNOSTICS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Shriram K V</dc:creator>
  <cp:lastModifiedBy>mahesh</cp:lastModifiedBy>
  <cp:revision>191</cp:revision>
  <dcterms:created xsi:type="dcterms:W3CDTF">2018-03-15T13:51:04Z</dcterms:created>
  <dcterms:modified xsi:type="dcterms:W3CDTF">2021-08-18T06:24:41Z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0x0101006F1C14D68BF16D469450D4571A8F5587</vt:lpwstr>
  </property>
</Properties>
</file>