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83" r:id="rId3"/>
    <p:sldId id="257" r:id="rId4"/>
    <p:sldId id="284" r:id="rId5"/>
    <p:sldId id="258" r:id="rId6"/>
    <p:sldId id="259" r:id="rId7"/>
    <p:sldId id="260" r:id="rId8"/>
    <p:sldId id="285" r:id="rId9"/>
    <p:sldId id="287" r:id="rId10"/>
    <p:sldId id="288" r:id="rId11"/>
    <p:sldId id="289" r:id="rId12"/>
    <p:sldId id="29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254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8-25T05:01:22.0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9941 6159 6993 0,'0'0'2985'0,"0"0"-1441"31,0 0-472-31,0 0-152 16,0 0 225-16,0 0 47 0,0 0-216 16,0 0 48-16,0 0-87 15,0 0-121-15,0 0-136 16,-8 0 48-16,8 0-136 0,0 0-88 31,0 0-112-31,0 0-88 16,0 0-80-16,0 0-48 0,0 0-40 0,0 0-31 15,0 0-9-15,0 0 96 16,0 0-24-16,0 0-48 16,0 0 72-16,0 0-16 15,0 0 16 1,0 0 24-16,0 0 72 15,0 0-72-15,8 0-72 0,9 0-72 16,0 0-24-16,14 0 72 16,-7 0-24-16,16 0-32 0,7 0-56 15,17 0 96 1,7 0-104-16,18 0 8 16,6 0 0-16,-15 0 0 15,-1 0 0-15,-15 0 0 0,-25 0 40 16,-5 0-40-16,-20 0-8 15,-6 0 8-15,1 0 0 0,-9 0-8 32,0 0-88-32,0 0-520 15,0 0-720-15,-9 0-633 0,-38 0-1896 16,-1-2-1368-16,1-9-6849 0</inkml:trace>
  <inkml:trace contextRef="#ctx0" brushRef="#br0" timeOffset="567.05">9997 5988 5249 0,'0'0'4993'16,"0"0"-3321"-16,0 0-520 16,0 0-31-16,0 0-57 0,0 0 64 31,0 0-48-31,0 4 64 15,0-4-111-15,0 3-289 16,25-1-120-16,6 5-152 0,25 2-24 16,8 4-56-16,9-1-160 0,-3 0-40 15,2 5-48-15,-8-5-16 16,0 1-80 0,1-3-40-16,-12-7 0 15,3 1-8-15,0-2-328 16,-6-2-408-16,-3 0-648 0,-8 0-553 15,1 0-263-15,-15 0-1729 16,-3 0-1864-16</inkml:trace>
  <inkml:trace contextRef="#ctx0" brushRef="#br0" timeOffset="1062.01">10332 5988 4600 0,'0'0'449'0,"0"0"-265"15,0 0-128 1,0 0-56-16,0 0-48 15,0 0-825-15,0 0-3479 0</inkml:trace>
  <inkml:trace contextRef="#ctx0" brushRef="#br0" timeOffset="4091.92">11137 5254 9177 0,'0'0'2601'15,"0"0"-1017"1,0 0 97-16,8-6-297 15,-8 3-144-15,0 3-79 0,8 0-289 16,-8 0-384-16,0 0-256 0,0 0-232 16,0 12-48-16,0 14 40 15,0 8 8-15,0 12 168 0,-24 4 128 32,1 4-72-32,-8 0 8 15,6-6-40-15,-6 0-64 0,-2-11-56 16,10-1-64-16,-2-8 88 15,1-3-96-15,9-9-888 0,-2-9-1617 16,9-7-2360-16,8 0-7313 0</inkml:trace>
  <inkml:trace contextRef="#ctx0" brushRef="#br0" timeOffset="4516.12">11170 5196 6121 0,'0'0'4881'0,"0"0"-3449"16,0 0-152-1,0 0 185 1,0 0-193-16,199-46-488 0,-160 39-88 15,10 5 129-15,-1-1-137 16,-17 3-136 0,-6 0-160-16,-11 0-264 15,3 8-128-15,-9 14 0 0,0 6 160 16,9 8-64-16,-11 6 0 16,-6 1 8-16,0 6 48 0,-6-2 32 15,-27 1 88-15,-6-4-24 16,-9-6-16-16,0 0 0 0,-16-9-48 15,0-4-40-15,-8-2-40 32,-1-7-16-32,11-4-32 15,7-3-8-15,13-5-32 0,19-4-16 16,-1 0-24-16,24-9-408 16,0-23-800-16,16 3-1657 0,9-2-2888 0</inkml:trace>
  <inkml:trace contextRef="#ctx0" brushRef="#br0" timeOffset="5036.16">11902 5245 9129 0,'0'0'2665'0,"0"0"-881"0,0 0 217 31,0 0-537-31,0 0-168 16,0 0-391-16,0 0-457 16,81 26-88-16,-65 6 40 0,-1 5-136 15,1 11 144-15,1 0 176 16,-9 0 32-16,-8-4-168 0,8-3-80 31,-8-7-31-31,15-5-89 16,-7-3-64-16,0-10-80 0,9-4 8 15,-9-6-8-15,-8-3 216 16,6-3 328-16,-6 0 120 0,9 0 72 16,7-9-40-16,1-10-424 31,14-6-199-31,-6-4-105 15,6-3-56-15,0 4-8 0,-6-4-8 16,-1 3 0-16,7 1 0 16,-6 2 0-16,-2 4 0 0,2-2-8 15,-3 4-104-15,3 4-65 16,6 0-199 0,-6 3-592-16,6 3-1120 15,11-2-1953-15,-3 6-1344 0,-8-1-6930 16</inkml:trace>
  <inkml:trace contextRef="#ctx0" brushRef="#br0" timeOffset="5319.7">12868 5438 6081 0,'0'0'4761'16,"0"0"-3017"-16,0 0 273 0,0 0-457 16,0 0-328-16,0 0 24 15,47 0-143-15,-30 0-257 0,-9 0-296 16,7 0-248-16,-15 0-160 31,8 0-64-31,0 0-40 16,1 0-48-16,-1 0-56 0,0 0-576 15,-2 0-1056-15,11 0-289 16,-9 0-1896-16,0-5-2408 0</inkml:trace>
  <inkml:trace contextRef="#ctx0" brushRef="#br0" timeOffset="5535.32">12723 5327 5401 0,'0'-7'4865'0,"0"-1"-3105"0,8-1 265 15,9-2-137 1,8-2-552-16,14 5-216 16,0 1-335-16,9-3-273 15,-1 7-184-15,9 0-120 0,0 0-136 16,-14 0-72-16,5-1-344 16,9 4-1017-16,-8 0-927 0,-17 0-3449 15</inkml:trace>
  <inkml:trace contextRef="#ctx0" brushRef="#br0" timeOffset="6200.53">14136 5109 8265 0,'0'0'2865'15,"0"0"-1145"-15,0 0-287 16,0 0-305-16,0 0-624 31,-64-10-296-31,39 22-72 0,-15 8 32 16,1 8 160-16,0 4 368 0,6 6 88 15,2 4 185-15,6-5-113 0,17 4-200 16,-1-9-288-16,9 0-168 16,0-7-112-16,0-6 16 15,17-2-56-15,-1-7 72 16,15-2-16-1,-6-8-104-15,15 0-768 0,15-3-1144 16,1-9-905-16,-16-4-3104 0</inkml:trace>
  <inkml:trace contextRef="#ctx0" brushRef="#br0" timeOffset="6639.79">14479 5187 9273 0,'0'0'2505'0,"0"0"-1145"16,0 0-399-16,0 0-41 0,0 0 312 16,-184 48-200-16,151-22-168 15,10 2 417-15,7-2-113 16,1-1-360-16,15-2-232 0,0-8-248 31,0 2 24-31,31-8 312 16,0 0 121-16,17-9-201 0,16 0-240 0,0 0-104 15,-8-9-104-15,0-7-64 16,-9-4-64-16,-22 1-8 16,-2 4-208-16,-23-4-16 15,0 3-64 1,0 0-96-16,-23-3-56 15,-10 6 16-15,-6 0 111 0,-1 4 17 0,-7 3 96 16,-1 3 16-16,-8 3 16 31,0 0-56-31,15 0-416 16,2 0-720-16,16 0-537 0,23 0-199 16,23 0-2649-16,16 3-6065 15</inkml:trace>
  <inkml:trace contextRef="#ctx0" brushRef="#br0" timeOffset="7152.64">14917 5187 10138 0,'0'0'3056'0,"0"0"-1351"0,0 0-945 31,0 0-512-31,0 0-72 16,0 0 184-16,0 0 152 0,0 0-56 16,-41 92 8-16,18-66 208 0,-2 0 289 15,9-4-273 1,1-3-248 0,-1-3-136-16,-1-4-72 0,9-5-24 15,2-1-56-15,-2-3 16 16,8-3-40-16,0 0 32 0,0 0 112 15,0 0 672-15,0-9 193 16,22-6-609-16,11-9-400 16,7-4-120-16,7 0-8 15,1 5 0-15,-1 5 0 16,-13 1 0-16,-3 11-8 16,-7 0-64-16,-7 6 64 0,-11 0-48 15,2 0-88-15,-8 6-40 16,0 10 88-16,0 3 32 0,0 3 64 31,0 0 0-31,0 4 16 16,0-7-16-16,0 1 8 0,0-5-8 15,-8-6 0-15,8-2-472 16,0-1-745-16,0-6-1183 16,0 0-737-16,0-9-1216 0,0-4-3216 15</inkml:trace>
  <inkml:trace contextRef="#ctx0" brushRef="#br0" timeOffset="7512.48">15714 5007 4520 0,'0'0'6842'0,"0"0"-5170"0,0 0 657 16,0 0-273 0,0 0-47-16,16-41-393 15,-16 37-576-15,0 4-552 16,0 0-488-16,0 16-56 16,-25 13 56-16,-6 13 200 0,-2 4 641 15,-14 5 103-15,-1 6-168 16,9-9-280-1,0-3-40-15,-3-4-168 16,11-10-168-16,-2-2-32 16,10-6-40-16,7-7 8 0,-1-7-56 15,11-4-664-15,6-1-1312 16,0-4-833-16,0-9-2032 0,0-3-6689 16</inkml:trace>
  <inkml:trace contextRef="#ctx0" brushRef="#br0" timeOffset="8182.07">15323 5248 7521 0,'0'0'5337'0,"0"0"-3168"0,0 0-529 0,0 0-296 16,0 0-215-1,192-28-425 1,-136 21-448-16,8 1-160 0,-8 2-96 0,-9 1-168 16,-7 3-1008-16,7-4-625 15,-16 4-1304-15,2 0-1023 16,-24 0 1495-16,5 0 1225 0,-6 0 1024 16,-8 0 384-16,0 4 1072 15,0-1 200 1,0-3-32-16,0 4-79 15,0-1-89-15,-8 7-152 32,-15 2 680-32,-1 7 33 0,-7 6-257 15,-9 2-224-15,7-3-15 16,-6 2-57-16,14-4-336 0,2-2-200 16,-1-8-112-16,15-3-64 15,3 1-72-15,6-7-160 16,0-3-40-16,0 0 48 0,0 0 176 15,0 0 449-15,23-13-41 16,16-8-480-16,17-6-184 0,16-1-64 31,1 0 0-31,5 8-8 0,-14 2-88 16,-8 5 32-16,-8 6 56 16,-23 4-56-16,-9 3-16 0,-16 0-136 15,0 10-8-15,0 5 136 16,0 8 88-16,-16-2-8 15,-1 3 8-15,1 0 0 16,1-4 0-16,7-4 0 16,0-7 8-16,8-2 0 15,0-1-8-15,0-6-568 0,0 0-257 16,0 0 313-16,16-3 24 16,23-13-1048-1,9-6-673-15,16-4-367 16,15-2-473-16,-7 0-2336 15,-8 1-896-15</inkml:trace>
  <inkml:trace contextRef="#ctx0" brushRef="#br0" timeOffset="9118.09">16599 5238 5249 0,'0'0'4689'16,"0"0"-2537"-16,0 0-440 0,0 0-647 31,0 0-505-31,0 0-304 16,-17 13 296-16,3 7 544 15,-11 1-256-15,8 2 305 0,3-1 703 16,-3 0-1016-16,9-3-296 15,8-5-56-15,0-2-39 0,8-7 15 32,15-1 128-32,19-4-112 0,-3 0-224 15,0 0-56-15,9-13-120 16,1-6-72-16,-9 1-224 0,-9-5-208 16,-7 0-32-16,-9 9 40 15,-15-3 104-15,0 5 103 31,0 2 9-15,-15 3 32-16,-9 1 56 0,1 3 64 16,-10 0-16-16,2 3 64 15,6 0-40-15,2 0-24 0,7 0 64 16,-1 0-152-16,9 0 8 16,2 6 136-16,-3 0-40 15,9 1 40-15,0 0 16 0,0-2 16 16,9-2-8-16,5-3 160 0,11 0 64 15,14 0-8-15,1 0-8 16,15 0-112-16,1-8 8 31,8-2-104-31,-8 0 0 0,-8 7-8 16,-1-3 0-16,-22 6 0 16,0 0-8-16,-19 0-120 0,-6 0-264 15,0 12 176-15,0 8 128 16,-6-2 88-16,-19 5 64 31,0-1 128-31,3 0-32 0,-3-3 32 16,10 0-56-16,-1-3-24 0,7-3-55 15,1-6 7-15,8-2-56 0,0-2 40 16,0 1 24-16,0-4 168 16,0 0 192-1,17 0 176 1,5-9-248-16,12-1-264 0,-3-3 8 0,16-3-88 15,3-3-16 1,6 0-8-16,-1 0-40 0,-1-4 40 16,2 2 8-16,-6 1-48 0,-11 1 40 31,-8 4 0-31,-14 5 8 16,-1 1 0-16,-8 2 0 0,-1 4 8 15,-7 3-8-15,8 0 8 0,-8 0 0 16,8 0 32-16,-8 0-40 15,8 0-72-15,1 7 64 32,-1 5-80-32,0 7 88 0,-8 4 0 15,0-1 88-15,0 6 104 16,0-3-24-16,-16 1 72 0,7-4 0 16,9-3-72-16,-8-6 80 46,8-1-72-46,-8-5-80 16,0-5-8-16,-7 2-8 0,-18-4 64 16,-15 0 0-16,-16 0-144 0,-14 0-360 15,-26-9-928-15,-71-7-1529 16,30 3-3096-16,10-3-10018 0</inkml:trace>
  <inkml:trace contextRef="#ctx0" brushRef="#br0" timeOffset="9987.23">10851 6461 5457 0,'0'0'4481'0,"0"0"-2369"15,0 0-144-15,0 0-95 16,0 0-329-16,0 0 97 0,71-33-265 16,-71 33-72-16,0 0-384 15,0 0-264 1,0 0-343-16,0 7-313 0,0 10-16 16,-15 7 16-16,-10 12 288 15,1 5 24-15,-16 3 24 16,-7 0-112-16,8 1-40 0,-3-7-88 15,11-5-48 1,0-8 0 0,15-4-48-16,16-7-368 0,0-8-1073 0,8-6-1279 15,23 0-1177-15,2-13-1920 16</inkml:trace>
  <inkml:trace contextRef="#ctx0" brushRef="#br0" timeOffset="10240.29">10525 6572 7537 0,'0'0'5241'0,"0"0"-3024"0,0 0-657 15,0 0 248-15,0 0 41 16,0 0-777-16,165-23-440 15,-68 15-264-15,15-2-152 0,0 0-144 32,-9 1-56-32,-16 2-16 0,-31 2-128 15,-48 1-832-15,-8 4-1993 0,-8 0-4016 16</inkml:trace>
  <inkml:trace contextRef="#ctx0" brushRef="#br0" timeOffset="10508.44">10078 6994 13866 0,'0'0'2929'31,"0"0"-816"-31,0 0-537 16,0 0-264-16,0 0-200 0,0 0-383 15,0 0-297-15,103 0-96 16,-63 0-208-16,7 0-120 0,1 0-8 16,16 0-144-16,8 0-560 31,-8 0-561-31,15 0-751 0,-23-6-913 16,-9 0-3920-16</inkml:trace>
  <inkml:trace contextRef="#ctx0" brushRef="#br0" timeOffset="10920.91">11290 6794 8665 0,'0'0'8690'15,"0"0"-6705"-15,0 0-1257 16,0 0-440-16,0 0 184 16,0 0 496-16,0 0-168 15,-17 93-88-15,40-65-167 16,2-7-153-16,0-1 136 0,-2-6-48 16,-7-6 8-16,-8-4-56 15,1-2-192-15,-9-2 24 0,6 0 128 16,10-2 104-16,-7-15-256 15,15-5-160-15,-1 0 8 0,2 0-88 16,-2-3 72-16,2 0-64 31,6-1-8-31,2 3 0 0,-2 5 0 16,-6-2-232-16,6 1-400 16,0 6-696-16,-7 4-1024 15,16-1-2946-15,-7 4-1783 0,-10 3-3737 0</inkml:trace>
  <inkml:trace contextRef="#ctx0" brushRef="#br0" timeOffset="11529.9">12405 6921 13794 0,'0'0'4241'16,"0"0"-2592"-16,0 0-185 0,0 0-112 15,0 0-63-15,0 0-201 0,0 0-488 16,111 10-264 0,-38-10-128-16,-1 3-80 15,-2-3-64-15,3 0-56 16,-9 0-8-16,-17 0-176 16,-7 0-880-16,-32 0-721 0,-8-3-1095 15,-31-4-2913-15,-10 1-1881 0</inkml:trace>
  <inkml:trace contextRef="#ctx0" brushRef="#br0" timeOffset="11708.72">12525 6826 6329 0,'0'0'7930'0,"0"0"-6338"16,0 0-360-16,0 0-88 31,0 0-399-31,198-41-281 15,-125 34-296-15,-1 0-168 0,0 5-632 16,-1-5-1185-16,-7 4-2032 16,-17-3-4568-16</inkml:trace>
  <inkml:trace contextRef="#ctx0" brushRef="#br0" timeOffset="13482.04">14136 6737 3696 0,'0'0'3977'15,"0"0"-2817"-15,0 0-247 16,8-9-121-16,0 5-216 16,-2 1-192-16,3 0-32 0,-9 0 96 15,0 3 152-15,0-4-40 16,0 4 33-16,0 0-361 0,0 0-32 15,0 0 24-15,-9-2 64 16,3 2 128-16,6-4 24 0,-8 4-8 31,8 0-88-31,0 0-200 16,-8-3-144-16,-9 3 56 0,1 0-48 16,-15 0 40-16,6 0 56 31,2 0-32-31,-2 0 48 15,2 0 112-15,15 0-56 0,0 0-8 16,0 0-88-16,-1 0 112 16,1 0-16-16,2 0 48 0,-2 0 48 15,8 0 97-15,0 0-25 0,0 0-56 16,0 0-160-16,0 3-40 16,0-3-80-16,0 0 40 15,-9 4-48 1,9-4 80-16,-8 2-16 15,0 5 128-15,-9 3 16 0,-6 2 176 0,-16 1-168 16,6 5-16-16,-14 5-56 16,7 3-40-16,7 3-8 15,2-1 88 1,15-3 112-16,16 1 40 16,0-4-40-16,0-2 208 15,24-6-63-15,16-1-65 0,-1-3-104 16,25-10-56-16,-8 0-208 15,16 0-8-15,1-7-688 0,-11-5-569 32,10-4-1103-32,17-6-745 15,-19 0-2696-15,-6 3-3569 0</inkml:trace>
  <inkml:trace contextRef="#ctx0" brushRef="#br0" timeOffset="13911.4">14485 6817 4656 0,'0'0'5970'0,"0"0"-3738"0,0 0-559 16,0 0-361-1,0 0-272-15,0 0-120 16,0 0 33-16,0 0 151 0,0 0-144 15,0 0-280-15,-62 70-56 16,62-65 40-16,6 2-64 0,3-4-207 16,-1 1-81-1,8-4-32-15,1 0-128 32,6 0 0-32,-7-4-32 15,1-3-120-15,-3-1-320 0,-5-2 0 16,-9-3 112-16,0 3 152 15,0-2-16-15,-9 2-16 0,-13 1 8 16,-3-4-32-16,-15 3-105 16,1 1-207-16,-10 3-128 0,9 3 88 15,1 3-24-15,0 0-304 16,14 0-368-16,2 6-321 16,15 4-311-16,8-1-1121 0,23 1-2384 31,1-4-2480-31</inkml:trace>
  <inkml:trace contextRef="#ctx0" brushRef="#br0" timeOffset="15371.53">14837 6775 4841 0,'0'0'7809'0,"0"0"-6016"15,0 0-457 1,0 0-720 0,0 0-48-16,0 0-56 0,0 13-88 0,0-1 304 15,0 5-119-15,-9 1-49 16,1 1 104-16,-6 1-144 16,-3-4-160-16,1 0-120 0,7-4-120 15,-5-2-48-15,14-4-64 16,0-4 80-1,0 2-80-15,0-4 112 16,0 0 152-16,0 0 104 16,14-12-104-16,19-1-176 0,7-10-88 15,-1 1 0-15,17 1 0 16,-9 1 0-16,-5 8 0 0,-3-2 0 31,-8 11-8-31,-14 1-48 16,-9 2-24-16,0 0 0 15,-8 0-144-15,0 12 72 0,0 1 72 16,0 3 8-16,0-3 64 16,0 2-8-16,0-2 8 0,0-3 16 15,9-5 40 1,5-1 56-16,-6-1-112 16,9-3-280-16,-1 0-184 15,7-3-224-15,10-9-360 0,-2-1-184 16,8-7 271-16,-5 1 449 15,5 1 256-15,-14 4 192 16,-3 2 64-16,-13 6 96 16,-9 3 376-16,0 3 144 15,0 0-119-15,0 0-9 16,0 0-232-16,-9 6-104 0,-7 4 88 16,1 2 224-16,-1 4-48 15,8 0 16 1,-1-6-8-16,9 2 80 15,0-6-48-15,0-2-72 16,0-1 129-16,0 0-105 0,17-3 8 16,-1 0-152-16,7 0-88 15,2 0-56-15,6-6-8 0,-6-4-104 32,6 0 16-32,-15 8-24 15,1-5 0-15,-17 4-8 16,0 3-184-16,0 0 32 0,0 0 8 15,0 0-16-15,0 0 0 16,0 0 24-16,0 7 72 0,0 2 64 31,0-3 0-31,0 4 8 0,0-7 72 16,8 3-16-16,15-2 104 16,-6-1-16-16,5-3 32 0,3 0-32 15,0 0 24-15,-2-10-128 16,10 0-40-16,-19-2-144 15,3-1 8-15,-9 3-96 16,0-2 112 0,-8 2 8-16,0 4-16 15,-25 2-56-15,-6 1 8 0,-10 3-8 0,-6 0 79 16,16 0-39-16,-9 3-104 16,15 4-8-1,9 0 128-15,-7 2 40 16,15-6 32-16,8 3-184 15,0-2-24-15,0-1-184 0,31-3 184 16,2 0 176-16,6 0 8 16,9 0-40-16,8 0-24 0,-1-3 136 31,-7-4-48-31,0 4 56 16,-1 0 0-16,-14 0 112 15,-10 3 136-15,-6 0-32 0,-9 0-216 16,-8 0 0-16,0 0-88 15,0 12 80-15,-17 2 8 0,-5 1 104 32,5 4 64-32,-8 0-72 15,2-3 0-15,7-3 32 16,-1-4-56-16,3-2 40 0,14-4-56 0,0 0-8 16,0-3 16-16,0 0 136 15,0 0 184-15,31-3 184 16,2-7-359-1,15-9-153 1,16 0-48-16,6-6 40 16,2-3-48-16,-8 5 0 15,1 4-64-15,-18 6-72 0,-24 7 79 16,-7 6 49-16,-16 0-152 16,0 0-208-16,0 15 168 15,-16 2 184-15,-7 5 16 0,-2 0 40 16,9 4-40-16,1-7 0 0,15 0 8 15,0-11-8-15,0 3-168 16,0-8-1128-16,23-3-1513 31,33-3-1367-31,-9-13-1986 0,-5 0-1479 16</inkml:trace>
  <inkml:trace contextRef="#ctx0" brushRef="#br0" timeOffset="15585.86">16814 6699 6329 0,'0'0'5905'0,"0"0"-4313"15,0 0 73-15,0 0-321 0,-159 70 256 0,119-41-271 16,16-1-513-16,7 0-64 16,3 1-296-1,14-6-208 1,0-1-104-16,0-10-144 0,0 1 0 15,0-10-776-15,0-3-1184 16,0 0-425-16,0-3-391 0,14-10-2354 0,3-3-1631 16</inkml:trace>
  <inkml:trace contextRef="#ctx0" brushRef="#br0" timeOffset="15721.43">16671 6864 5169 0,'0'0'3920'0,"0"0"-1639"15,0 0-873-15,0 0-544 0,0 0-576 16,0 0-288-16,0 0-256 15,182-29-568-15,-126 26-1040 32,0 3-1377-32,-15 0-2304 0</inkml:trace>
  <inkml:trace contextRef="#ctx0" brushRef="#br0" timeOffset="16474.78">17196 6820 6409 0,'0'0'5017'0,"0"0"-3329"16,0 0-111-16,0 0-473 0,0 0-464 15,0 0-136-15,0 0 88 16,-47 22 200 0,47-12 65-16,0-1-281 15,0-3 8-15,0-3-120 0,0 1-104 16,0-4 32-16,0 0 24 15,25 0-56-15,6 0-120 0,0-4-240 0,10-5-88 16,-10-3-288-16,-6-2 160 31,-11 5 128-31,3 0 80 16,-9-1 8-16,-8 6-8 0,0 4 8 31,0 0 0-31,0 0 0 16,0 0 0-16,0 0 0 0,0 0-192 15,0 14 112-15,-16-2 80 16,-1 1 72-16,3 3 0 0,5-4 8 16,1 1-8-16,8-1 48 15,0-1 24-15,8-6 80 0,9-1-16 16,22-1-64-16,1-3-72 16,-1 0 0-16,11-3-72 31,-11-3-144-31,-8-4-48 0,-6 1-120 15,-9-1 120-15,-10 7 144 16,-6-4 48-16,9 4-64 0,-9 0 64 16,0 3 48-16,0 0-48 0,0 0-64 15,0 0-80 1,0 6 16 0,0 4 128-16,0 2 0 0,0 2 0 15,0-5 144-15,0 0 72 16,16 1 48-16,15-4 8 0,-6-3-88 15,14-3-56-15,9 0 32 0,8 0-80 32,-9-3-72-32,-5-3-8 15,-20-4 72-15,-5-3-16 0,-17 4-56 16,0-3-8-16,0 2 8 16,0 4 0-16,-17-4 0 0,9 7-64 15,-6 0 64-15,5-1 0 31,1 2 0-31,-8 2-384 0,1 0-528 16,-18 0-696-16,2 0-337 16,-8 0 321-16,-17 2-912 0,6 5-1865 15,11-4-2761-15</inkml:trace>
  <inkml:trace contextRef="#ctx0" brushRef="#br0" timeOffset="17252.59">14334 7560 6449 0,'0'0'7457'16,"0"0"-5832"-1,0 0-249-15,0 0 681 16,0 0 79-16,0 0-656 0,0 0-423 16,17-13-497-16,-17 13-56 15,8 0-120-15,0 6 120 16,-8 4-48-16,0 2-96 0,0 8 56 31,0 1-32-31,-25 8-88 16,1 0-64-16,-7 0-128 0,0-4-8 15,6-4-48-15,8-1-48 16,3-7 0-16,6-7-480 0,-9-4-344 16,9-2-736-16,-15 0-593 31,-18-12-2760-31,10-6-2320 0,0-5 1104 16</inkml:trace>
  <inkml:trace contextRef="#ctx0" brushRef="#br0" timeOffset="17477.5">14007 7550 13570 0,'0'0'4025'0,"0"0"-2528"16,0 0 103-16,0 0-416 16,0 0-544-16,160-10-408 0,-80 6-152 15,7 1-80 1,2 1-8-1,-10-1-496-15,-7 3-752 0,-16-4-704 16,-25 4-49-16,-31 0-983 16,-8 0-3114-16,-23 0 401 0</inkml:trace>
  <inkml:trace contextRef="#ctx0" brushRef="#br0" timeOffset="17696.21">13753 7797 6161 0,'0'0'2888'0,"0"0"-967"0,0 0-33 16,0 0 225-16,0 0-401 31,-89 86 280-31,114-73-407 0,14-3-465 16,9-8-184-16,16 5-200 16,0-7-223-16,0 0-225 15,9 0-168-15,-11-9-120 0,2-4-224 16,0-3-657-16,23-7-1231 31,-15-2-2145-31,0 6-3409 0</inkml:trace>
  <inkml:trace contextRef="#ctx0" brushRef="#br0" timeOffset="18047.23">14973 7543 11618 0,'0'0'3905'0,"0"0"-3049"0,0 0-64 0,0 0 969 31,0 0-209-31,0 0-408 16,0 0-320-16,-49 59 16 15,49-38-15-15,-7 8-33 0,-1 2-96 16,0 7-16-16,-9 7-80 15,-14-1-88-15,-2 0-88 0,-6 1-135 32,0-4-97-32,6-3-112 15,2-6-72-15,-1-3 0 0,16-7-8 16,-1-9-192-16,1-6-513 16,10-7-791-16,-11 0-768 0,1-10-1833 31,-7-10-944-31,6-2-2113 0</inkml:trace>
  <inkml:trace contextRef="#ctx0" brushRef="#br0" timeOffset="18202.83">14694 7795 5737 0,'0'0'9666'0,"0"0"-7882"0,0 0-832 16,0 0-15-16,0 0-17 0,207-13-648 15,-143 13-272-15,6 0-1561 16,3 6-751-16,-9 1-2993 0,-25 2-4561 0</inkml:trace>
  <inkml:trace contextRef="#ctx0" brushRef="#br0" timeOffset="18432.96">15259 7883 8769 0,'0'0'3177'0,"0"0"-1281"16,0 0 73-16,0 0-137 16,0 0 89-16,0 0-497 0,-23 77-536 15,6-55-208-15,9-4-152 16,-6 5-224-16,-3-1-183 0,9-3-57 16,0-2-64-16,-1-8 0 31,-5-4-473-31,-11-5-831 15,8 0-2553-15,3-2-4520 0</inkml:trace>
  <inkml:trace contextRef="#ctx0" brushRef="#br0" timeOffset="21534.5">16766 7718 3168 0,'0'0'5585'0,"0"0"-2696"16,0 0-977-16,0 0-263 16,0 0-737-16,0 0-360 0,-80-41-120 15,32 38-184 1,-8 3-56-16,0 0-96 16,1 0-24-16,-1 6 160 15,0 7 304-15,0 6 361 0,8 4 7 16,1 2-232-16,-1 0-128 15,9 0-200-15,14 1-160 16,9-1 48 0,10-3-40-16,6-6-24 0,6-4 16 15,35-5 104-15,15-4 81 16,14-3-153-16,3 0-96 0,13-3-24 16,-13-7-48-16,-1-5-40 15,-8-4 8 1,-8-1 32-16,-8-5-48 15,-1 0 0-15,1-4-136 16,-17-2 32-16,10-1-8 0,-1-3-64 47,-1 3-9-47,2 1-167 16,-10-1 96-16,-6 3 176 0,-19 7 32 15,3 10 48-15,-9 5 0 16,0 3 144-16,0 4-96 15,-15 0-48-15,-10 16-48 0,-14 3 48 16,-2 13 152-16,-7 4 56 16,9 5 120-16,-1 0 25 0,7 1-105 15,11-2-56-15,5-5-128 16,9-6-16-16,0-7-48 0,8-4-328 16,0-4-553-16,16-8-887 0,48-6-1209 15,-8 0-1504-15,0-13-2224 16</inkml:trace>
  <inkml:trace contextRef="#ctx0" brushRef="#br0" timeOffset="21959.84">17221 7749 7865 0,'0'0'2817'15,"0"0"-1289"-15,0 0 353 16,0 0-257-16,0 0-376 15,-103 83-232-15,95-57-167 0,8-7-265 16,0-3-24-16,8-3-184 31,15-8-56-31,10 2 16 0,6-7-144 16,0 0-144-16,9-10-40 16,-9-2-8-16,3-7-80 15,-3 0-160-15,-8-3 48 0,-6-1 40 16,-9 0 104-16,-1 8 40 15,1 3 8-15,-16 2 184 0,9 10 192 32,-9 0-136-32,0 0-72 0,0 0-112 15,0 10-56-15,0 5 0 16,-9 4 112-16,-7 4 128 0,10-4-112 16,-3 0-32-16,1-3-48 15,8-4-48 1,0-2-192-1,0-4-776-15,31-6-1369 0,10 0-1471 0,-10-3-4026 16</inkml:trace>
  <inkml:trace contextRef="#ctx0" brushRef="#br0" timeOffset="22611.8">17802 7788 6793 0,'0'0'4825'0,"0"0"-3721"16,0 0 281-16,0 0 335 31,0 0-544-31,0 0 80 0,-47 73-263 16,39-55-289-16,8-1-280 16,-9-5-200-16,9-5-32 0,0-1-56 15,0-2-8-15,0-4 0 16,0 0 104-16,0 0 88 31,17-7-48-31,8-3-272 0,14-5-24 16,0-8-152-16,9 7 32 15,-9 1 56-15,-6 3 24 0,-2 5-8 0,-14 4 72 16,-9 3 0-16,9 0 104 16,-11 0-96-1,-6 0 64 1,8 3-72-16,-8 4 16 0,0 2 56 15,0 4 32-15,0 3 16 16,0 2 72-16,-8-2 96 0,-15 3 48 0,7-3-96 16,-7-3-64-16,6 0-96 31,1-7-16-31,16-3-16 16,-9 0-40-16,9-3 73 0,0 0 87 15,9 0 120-15,24-12 0 16,6-8-224-16,17-5-64 0,16-4-112 15,-1 1-200-15,-7-1-56 32,0 10 39-32,-17 6 129 0,-16 6 104 15,-6 5 88-15,-8 2-72 16,-9 0-8-16,-8 7 88 0,0 2 0 16,0 7 56-16,0 3 16 31,-8 0 0-31,-17 0 0 15,2 3-24-15,7-10-40 0,-9 5-16 32,17-8-216-32,1 1-528 15,-1-7-680-15,8-3-1265 0,23 0-2272 0,2 0-80 16</inkml:trace>
  <inkml:trace contextRef="#ctx0" brushRef="#br0" timeOffset="23132.28">18704 7829 8001 0,'0'0'2825'0,"0"0"-769"0,0 0 257 31,0 0-801-31,-103 77-344 16,94-58-151-16,1-1-217 0,8-4-96 16,0-2-80-16,0-6-96 0,23 1-16 15,2-7-96-15,14 0-128 16,9-4-176-16,7-8-112 31,10-7-320-31,-1-3-456 0,-17 3 32 16,1-1 280-16,-23 4 216 15,-9 7 248-15,-10 2 16 0,-6 5 376 16,0 2-24-16,0 0-128 16,0 0-64-16,-6 6-104 31,-19 10 24-31,-6 9 168 0,-2 4 256 15,-14 12-24-15,-1 7 137 16,1 6 455-16,-9 3-128 0,-8-3-208 16,0 3-240-16,-9-3-112 15,3-7-128-15,-11-5-112 16,3-7-56 0,5-7-40-16,-7-5 32 0,17-11-40 15,-9 1 9-15,25-9-17 16,5-4 0-16,19 0 48 0,15-11 152 15,8-7-80 1,0-8-104-16,17-9-64 16,30 4-72-16,9-8-232 15,16 8-249-15,-1-4-103 0,26 7-496 16,46-11-704-16,-15 10-2065 16,-10 4-3073-16</inkml:trace>
  <inkml:trace contextRef="#ctx0" brushRef="#br0" timeOffset="23366.67">19198 8045 18003 0,'0'0'4353'16,"0"0"-2664"-16,0 0-105 15,0 0-392-15,0 0-312 16,-16 0-495-16,16 0-193 0,0 0-192 16,0 0-641-16,0 0-1159 15,0 0-2729 1,0 0-5657-16</inkml:trace>
  <inkml:trace contextRef="#ctx0" brushRef="#br0" timeOffset="87914.48">20472 16738 120 0,'0'0'8193'0,"0"0"-6048"0,0 0-1089 15,0 0-80-15,0 0 152 16,0 0 9-16,-159-44-233 0,153 44-384 15,6-4 48-15,0 4-24 32,0 0-224-32,0 0-144 0,0 0 24 15,0 0 176-15,0 0 113 16,0 0-177-16,6 0-88 0,19 0-80 16,6 0-16-16,19-3 40 0,12 3 256 15,18 0 88 1,7-2 48-1,2 2-144-15,6-4-104 16,17 4-120-16,0 0-72 0,16 0 24 16,23 0-144-16,31 0 8 0,41 0 8 15,-6 0 40-15,-2 0-40 0,-55 0-16 32,-40 0 0-32,-34 0-8 15,1 4 8-15,17-4-8 16,7 2 8-16,26 1 8 0,-3-3-8 15,-5 0 8-15,15 0 8 0,16 0 32 16,30 0-40-16,-23-3 0 31,-7-3 0-31,-32-3 8 16,-33 2-8-16,17-2 80 0,-1 2-88 16,1 2 0-16,-17-2 0 15,9 0-16-15,1 4-40 0,7 0 8 16,-3 0 0-16,3 3 0 31,-7 0 32-31,-1 0 8 16,-26 0 0-16,-13 0 8 0,-10 0 0 15,-7 0 144-15,0 0-24 16,-7 3-24-16,-2 0 40 0,9 0 48 0,8 1-112 16,-1 2 16-1,10-2-79 1,-1 1 39-16,6 2 16 15,2-1-56-15,1 1 112 0,-3-1 24 16,11 0 48-16,-1 0 40 16,7 4 40-16,8-1 24 0,9 1 56 0,-7 3-32 31,-10-4 40-31,-15-2-8 16,-16 2-40-16,-8-2-104 15,-9-1-48-15,-8 4-80 0,-6-1-8 16,0 0-24-16,-3 4-32 15,3-1 40-15,-2 5 16 0,-7-2 64 32,-7 4 16-32,-1 4 80 15,0 6 16-15,-8 6 129 0,0 9-129 16,-8 3-32-16,-25 10 40 16,-23 17 32-16,-23 11 0 0,-1-5-72 15,10-10 32-15,5-10-16 31,10-12-56-31,-10-1 16 16,-23 7-56-16,1-6-40 0,-17-9-24 16,-32-5-16-16,-55-9-56 15,-71-15 0-15,-50-10-192 0,-15-16-544 0,8-16-448 16,32 4-329 0,24 1-455-1,17 3-761-15,70 7-2336 16,48 0-4217-16</inkml:trace>
  <inkml:trace contextRef="#ctx0" brushRef="#br0" timeOffset="88615.68">19780 16459 9978 0,'0'0'4425'0,"0"0"-2977"16,-191 69-344-1,111-27 480-15,-1 12 497 16,11 16-441-16,6 15-439 0,16 23-89 16,23 7-56-16,25-11-328 15,0-21-248-15,0-26-144 16,0-13-144-16,8-3-72 0,9 5-40 31,6 0 8-31,18 2 8 16,15-3-88-16,31-10 56 0,41-9-64 15,79-13-56-15,103-13-408 16,58-29-784-16,23-22-368 31,-33-10-689-31,-110 18-2760 0,-74 4-6505 0</inkml:trace>
  <inkml:trace contextRef="#ctx0" brushRef="#br0" timeOffset="205745.51">29754 11112 14835 0,'0'0'5105'16,"0"0"-3809"-16,0-9-120 15,0 9 201-15,0 0 71 0,0 0-584 16,0 0-528-16,0 0-224 31,-8 0-64-31,0 9-48 16,-17 7 8-16,-6 12 0 0,-17 13 376 16,-16 20-64-16,-31 22-104 0,14-7 144 15,3-6-95-15,14-10-177 0,16-12-32 16,0-4-40-16,7 4-8 15,10-10-8 1,23-16-32 0,0-2-609-16,8-11-903 0,39-9-992 15,10 0-2081-15,7-13-2817 0</inkml:trace>
  <inkml:trace contextRef="#ctx0" brushRef="#br0" timeOffset="206023.86">30151 11156 12482 0,'0'0'6474'0,"0"0"-4882"0,0 0-696 15,0 0 272-15,0 0-400 16,0 0-263-16,-62 147 687 0,-2-45-112 15,0 5-144-15,0-15-264 32,16-28-191-32,9-29-161 15,6-6-176-15,2-1-56 0,-8 1-80 16,6-4-8-16,-7-6-448 16,15-9-713-16,-14-10-1287 0,0-4-1737 15,6-9-1632-15</inkml:trace>
  <inkml:trace contextRef="#ctx0" brushRef="#br0" timeOffset="206213.81">29707 11547 11466 0,'0'0'5209'15,"0"0"-4329"-15,0 0-16 16,0 0 185-16,0 0-745 0,165 0-304 15,-84 0-672-15,6 0-705 16,41 0-647-16,-33 0-2161 0,2 0-6425 0</inkml:trace>
  <inkml:trace contextRef="#ctx0" brushRef="#br0" timeOffset="206449.55">30646 11509 8937 0,'0'0'4193'15,"0"0"-2640"-15,0 0 447 16,0 0 297-16,0 0-409 16,0 0-376-16,0 0-744 0,16-3-335 15,-32 12-241-15,-7 14 344 16,-17 6 432-16,-9 2-344 16,10 7-240-16,-1-6-200 0,15-4-112 15,3-5-72 1,5-5-816-16,17-8-1104 15,0-3-2665-15,0-7-2033 0</inkml:trace>
  <inkml:trace contextRef="#ctx0" brushRef="#br0" timeOffset="206651.51">30846 11430 12170 0,'0'0'5153'0,"0"0"-4489"0,0 0-312 31,0 0 353-31,0 0-425 0,0 0-280 16,0 0-985-16,215 28-831 16,-128-18-2473-16,-6-7-4121 0</inkml:trace>
  <inkml:trace contextRef="#ctx0" brushRef="#br0" timeOffset="207467.52">31371 11436 8737 0,'0'0'3985'15,"0"0"-2656"-15,0 0 263 0,0 0 80 16,0 0-255-16,0 0-553 31,0 0-312-31,-39 10 232 0,0 12 704 16,-2 10-576-16,-15 6-95 0,0 6-153 15,0 0-144-15,-6 1-88 16,6 3-192-16,0-7-144 16,7-4-40-16,1-1 8 0,9-4-56 15,-9-1 80 1,17-2 256-16,-10-7-56 16,2-3-40-1,7-3-32-15,-9-2-80 16,10-9-56-16,6-1-72 15,17-4 96-15,2 0-40 0,6-7 152 16,0-12-63-16,31-6-65 16,25-13-64-16,24-3-24 15,32-8-257-15,6 6-255 0,27-5-136 16,-11 9 160-16,3 2 136 16,-11 1 32-16,-15 8 104 0,-13 2 136 31,-12 0 80-31,-5 5 8 15,-11-1-8-15,-5 2-16 0,-26 5 8 16,-6 5 0-16,-10 3 8 31,-23 7 8-31,0 0-8 16,-6 13-288-16,-36 19 288 0,-14 10 168 0,-14 8 312 16,-11 1 72-16,3 3-64 15,5-9-104-15,18-7-168 0,7-7-120 16,23-9-88-16,2-2 0 15,7-11 48-15,16 1-40 16,0-10 40-16,0 0 80 16,0 0 80-1,39-13 25-15,25-9-169 16,17-11-72-16,14-4-112 0,8-1-9 0,-16 3-79 16,-6 7-16-16,-25 8 48 15,-25 7 56-15,-6 8 104 16,-17 2 8-1,-8 3 0-15,0 0 0 16,0 0-8-16,0 0-152 0,0 12 40 16,0 1 72-16,-8 5 48 15,-1 5 8-15,1 5 88 16,0 2 120-16,0 1 40 0,8 0 80 16,0 1-39-16,0-3-105 31,0-1-24-31,0-5-152 0,-7 2-8 15,-1-6 8-15,-17-3-16 16,-14-3-448-16,-81 3-921 16,0-7-2408-16,0-4-3104 0</inkml:trace>
  <inkml:trace contextRef="#ctx0" brushRef="#br0" timeOffset="208310.25">29204 12477 12226 0,'0'0'4353'16,"0"0"-2921"-16,0 0 625 15,0 0-129-15,0 0-792 0,0 0-479 32,0 0 479-32,-81 102 232 15,34-54-280-15,-9 5-319 16,-16 1-177-16,1 4 112 0,-1-7-208 15,8-7-160-15,16-9-112 16,1-3-64-16,14-13-112 0,18-4 8 16,-1-8-40-16,16-7 40 31,0 0 56-31,0 0 16 0,31-22-128 16,33-7-192-16,25-12-216 0,22-7-104 15,15-3-16-15,-6 1-40 16,0 2 80-16,-25 10 79 0,-22 9 217 15,-17 7 96 1,-17 6 88 0,-14 6-8-16,-11 8 8 0,3-1 0 15,-17 3-64-15,0 0-64 0,0 19-64 16,-23 6 96-16,-18 10 104 16,-15 6 232-1,0-3 32-15,8 0 8 16,9-6-15-16,6-7-33 15,10-5-64-15,15-8-80 16,8-8 16-16,0-1 64 0,0-3 56 16,8 0 56-16,32-3 208 0,24-13-264 15,16-13-200-15,24-6-8 32,-1-6-8-32,9-1-16 15,-17 4-104-15,-14 6-72 0,-25 13 112 16,-25 13 16-16,-23 6-16 15,-8 0-112-15,0 22 8 0,-33 10 128 32,-23 6 56-32,0 4 96 15,-14-1 0-15,6 0-16 16,0-3-16-16,8-6-64 0,16-7 0 16,-7 1-40-16,14-7-392 0,10-4-681 15,-2-2-1007-15,9-6-1769 16,9-4-1368-1,7-3-4313-15</inkml:trace>
  <inkml:trace contextRef="#ctx0" brushRef="#br0" timeOffset="208633.93">29849 12896 11178 0,'0'0'6753'15,"0"0"-5168"-15,0 0-73 16,0 0 680-16,184-16-359 15,-128 14-945-15,0-1-488 0,0-1-232 16,-9 1-96-16,-7-3-64 16,-9 3-8-1,-6-4-16-15,-17 1 8 16,-8 3-40-16,0-4-8 16,-8 1 56-16,-25 6 56 0,-7 0 56 15,-7 0 0-15,-9 6 128 16,-8 8 112-16,8 4-40 0,17-2-96 31,8 3-112-31,6 0-8 16,25 0 41-16,0 0-57 15,16 1-80-15,24-5-377 0,24-6-807 16,56-2-1096-16,-9-4-2673 0,-7-3-1385 16</inkml:trace>
  <inkml:trace contextRef="#ctx0" brushRef="#br0" timeOffset="209895.05">30782 12905 11978 0,'0'0'2713'15,"0"0"-721"-15,0 0 129 16,-192 11-137-16,136 1-376 0,17 7-495 16,-1 0-193-16,15 0 0 15,3 4-200-15,5-5-192 16,17-1-136-16,0-2-80 0,0-1-8 15,25-9 56-15,14-1-111 16,17-4-105-16,16 0-40 0,7-19-104 31,2-7-128-31,6-9-8 16,-1-9-41-16,20-17-231 0,-11 1-48 16,0-4-48-16,-8 7 192 15,-37 16 216-15,-11 6 96 0,-22 17 0 16,-11 7 144-16,-6 9 24 31,-6 2-40-31,-28 2-120 16,-13 15 48-16,-25 11 104 0,1 10 128 15,-9 10 0-15,15 3-96 16,1 7 144-16,17-5-87 0,16-2-17 16,14-10-40-1,9-3 8 1,8-13 56-16,0 1-80 0,8-10-56 15,17-7-8-15,14-5 40 0,-8-4-88 16,25 0-64-16,8-16-360 16,17-9-88-1,-9-4 16-15,7-3-81 16,-15 4 65-16,-16 2 184 0,-9 8 160 16,-14 1 104-16,-17 11 0 15,0-1 32-15,-2 7 128 0,-6 0-112 16,0 0 56-16,0 0-104 15,0 10-56-15,0 3 56 16,-14 6 80 0,-3 3 88-16,9 0 24 15,8-6 1-15,0-1-9 0,0-5-128 16,0-3 56-16,17-4 32 16,5-3 8-16,20 0-40 31,5-3-112-31,9-11 0 0,8-7-144 15,0 1-24-15,-2-2 32 16,-14 0 88-16,2 6-24 0,-11 4 64 31,-22 1 8-31,-3 9 8 16,-6-1 0-16,-8 3 104 16,0 0-8-16,0 0-8 0,0 0-96 0,-8 9 8 15,-6 7 64-15,-3 3 48 16,9 3 0-16,-1-5 24 0,9 1-48 15,0-2 32-15,0-4-8 16,25-1 40-16,15-8 32 16,7-3-88-16,9 0-40 15,0-3-56 1,0-13 0-16,-9-4 8 16,9-1-16-16,-8-2-8 0,-7 4 0 0,-10 0 0 15,-6 9 0-15,-19 3 0 47,11 7 8-47,-17 0-136 16,0 0 16-16,0 0 40 0,0 11-80 15,-9 1 160-15,-5 4-8 0,-11 3 8 16,8 3 0-16,3 1 72 16,-3 2-72-16,9-3 80 15,8-2-72-15,0-5 88 0,0-5-88 16,0-1 8-16,0-5 128 15,0-4-40-15,25 0 64 0,6 0-64 16,8-13-104-16,17-10-112 16,8 1 40-16,0-7-128 15,9 4-112-15,-9 4-72 0,-10 7 120 32,-21 5 152-32,-25 6 56 0,0 3 40 15,-8 0-88-15,0 6 88 16,0 10 16-16,0 3 8 0,-25 10 136 15,-6-1 80-15,-2 1-16 16,2-1-40-16,6-3-120 16,3-5-48-1,-11-5-120-15,2-5-616 16,-9 0-609-16,-9-10-1015 0,-46 0-1337 0,16 0-728 16,7 0-3497-16</inkml:trace>
  <inkml:trace contextRef="#ctx0" brushRef="#br0" timeOffset="210429.66">29643 13811 6969 0,'0'0'2937'16,"0"0"-1441"-16,0 0 168 0,0 0 417 16,0 0 311-16,0 0 257 15,-9 0-473-15,9 0-511 0,-8 10-369 0,0 8-352 16,-23 11 336-16,-11 6-207 16,-14 9-185-16,-6 4-88 15,-18 7 136 1,-1-5-192-16,11 4-192 15,14-3-327-15,23-3-225 0,18-1 0 16,15-5 0-16,15-1 0 16,41-4 0-16,8-8 0 15,8-3 0-15,15-11 0 0,-6-8 0 32,6-7 0-32,-7-3-1217 15,32-29-1687-15,-34 3-3090 16,-13 1-3608-16</inkml:trace>
  <inkml:trace contextRef="#ctx0" brushRef="#br0" timeOffset="210794.16">30430 14229 14899 0,'0'0'4609'0,"0"0"-3369"15,0 0 1505 1,0 0-385-16,-182 58-928 16,149-36-471-16,25 4-129 15,8-2-104-15,0 0-88 0,25 1-152 0,22-6-40 16,9-7-128-16,0-5-136 16,8-4-80-1,0-3-40-15,-8-7-64 16,-8-8-64-16,-9-7-80 15,-14-4 0-15,-2-3 80 16,-23 8-16-16,0-1 8 0,0 5 24 31,-23 4-40-31,-18 6-32 0,1 5 24 16,-16-1 48-16,9 3 0 16,-9 0-152-16,17 0-784 15,6 0-600-15,18 3-2177 0,15 4-2297 16,0-5-3384-16</inkml:trace>
  <inkml:trace contextRef="#ctx0" brushRef="#br0" timeOffset="211520.07">31260 14253 7521 0,'0'0'11074'0,"0"0"-8929"16,0 0-321-1,0 0 161-15,0 0-489 16,-159 12-608-16,119 7-24 16,7 6-263-16,10 4-137 0,15-3-64 15,8-4-184 1,0 0-96-16,17-3 8 16,22-4-64-16,9-2 40 0,16-2-104 15,8-9-120-15,7-2-112 16,1 0 32-16,-1-16-88 15,-7-6 32-15,1-7 40 0,-3-6 112 16,-14 4 32-16,-7 0 64 0,-18 4-64 31,-14 8 72-31,-17 10 0 16,0 6 72-16,0 3-24 16,0 0-48-16,0 19 0 0,-8 3 0 15,-17 9 160-15,10 1 32 16,-1 1 96-16,16-2-16 0,0-3-8 47,0-2 16-47,16-7-16 15,15-6 72-15,9-4-24 16,7-6-16-16,9-3-64 0,8 0-128 16,17-12-16-16,-11-8-88 15,11-5-8-15,-9 0-48 0,-10-4-64 0,-12 4-24 16,-19 3 24-1,-6 6 48-15,-19 7 56 0,-6 5-32 16,0 4-32-16,0 0-80 0,0 0-80 16,0 13 88-16,-14 3 104 15,5 6 48-15,1 0 80 16,8 5-72-16,0 0 64 16,8-1 72-16,23-4 24 15,11-3 40-15,5-6 56 16,-8-7-24-16,9-6 24 0,-15 0-112 15,15-9 8-15,-9-11-160 16,0-6 0 0,-6-2 0-16,-2-9-184 15,-6-5-296-15,-10 1-264 16,1 0-344-16,-16-10-425 0,0 9-1255 16,-25 7-3673-16</inkml:trace>
  <inkml:trace contextRef="#ctx0" brushRef="#br0" timeOffset="213055.44">29587 10890 10458 0,'0'0'2344'31,"0"0"-607"-31,0 0-129 0,0 0-512 16,8-41-392-16,-25 34-264 16,9-2 33-16,0 0 311 15,-9-5-192-15,11 2-272 0,-10-4-136 16,-9 1-104-16,2 1-16 15,-10 2-56-15,2 1 0 0,-8 6 0 32,-3-2-8-32,3 1 16 15,-9 6 88-15,1 0-32 16,-1 0 0-16,-8 0-64 0,9 13 64 0,-3 9-64 16,11 9 0-1,0 10 40-15,5 20 0 0,20 19-40 0,-11 21 40 16,2 7-40-16,-18-5 0 15,2-8 8 1,-25-4-16 0,8 8 8-16,-8-6 160 0,8-6 0 15,8-4 24-15,9-16-72 0,0-13 0 16,-3-10-56-16,-5-3-16 0,-17 1 16 16,-7 5-64-16,-18 5 16 31,3-15-8-31,5-5 40 15,2-9-40-15,7-11 0 0,24-10 8 16,9-2-16-16,14 0 8 0,17-2 48 16,8-14-48-16,0-3-8 31,25 1-88-31,6-2-120 16,10 4 80-16,-10 6 48 0,0 5 72 15,-6 5-8-15,-8 5-128 16,-3 14 24-16,3 11 64 0,7 8 56 15,-9-1-8-15,1 6 8 16,-7 3-16-16,-9 2 8 31,-25 6-56-31,-31 16 56 0,-22 19 8 16,-26 19 48-16,9 9-32 16,-2-8 32-16,18-12 8 0,-1-15-56 0,-7 5-8 15,6-21-56-15,11-8 64 16,6-14 48-1,8-6-40 1,-8 6 40-16,-9 7 16 16,1 3 152-1,16 0-16-15,17-3-56 16,16 2-40-16,23 5 32 0,0 0-80 0,14-2-40 16,28 2 40-16,-3-4-8 15,9-1-40-15,-9-2 56 16,2-3 32-16,-18-3 80 0,2-8 41 15,-11 2-1-15,11-1-40 16,0-1 104-16,6 2 88 0,8 2 208 16,9 4-24-16,2-7-64 31,3 0-256-31,11 0-136 0,9-6-96 16,14-3-104-16,41-1-384 15,39-3-728-15,32-9-585 0,-32-3-1023 16,-30-10-2697-16</inkml:trace>
  <inkml:trace contextRef="#ctx0" brushRef="#br0" timeOffset="-210219.75">22427 10122 5209 0,'0'0'960'15,"0"0"-352"1,0 0 88-16,0 0-128 16,-48-54 312-16,40 43-231 31,8 6-129-31,0-2 0 15,0 2-128-15,0-2-16 0,0-3 64 16,0 3-48-16,0-5-216 16,0 2-16-16,0-2-96 0,0 2-16 15,0 1 16-15,-17-1-48 16,3 4-8-16,-19-1 64 0,-6 4-64 16,-9 3-8-16,-16 0 0 31,-9 0 0-31,9 14 0 0,-6 0-8 15,14 9 0-15,0 3 0 16,-8 3-8-16,-8 2 16 16,-7 1 16-16,-1 2 72 0,7 2-24 15,3 2 24-15,-2 4-32 32,24 4 24-32,0 5 40 0,7 7 32 0,10 5 40 15,0 0-64-15,-2 1 16 16,-6 6 89-16,-17 6-81 15,-31 13-48-15,6-10 40 0,9-5-16 16,2-11 24-16,20-15-96 16,-6 8-8-1,0 8 8 1,9 9-40-16,16 16 88 0,14 16 280 0,9 6 240 16,8-6-112-16,0-14-120 15,0-10-200-15,-6-2-128 0,-19 0 32 31,0 0-80-31,-6-12 40 16,14-13-48-16,3-9 0 0,-3-8 48 16,1 8-56-16,-1 3 0 15,3 6 0-15,14-3 0 0,0-4-56 16,0 3 56-16,0 2-72 31,8-2-24-31,-2 1-64 16,11 0-192-16,-17-6 160 0,0-4 112 15,0-2 32-15,0-5-48 16,0 1-120-16,0-7 0 0,0-2-136 16,8-1-200-16,9 1-184 15,14-7 247-15,8 6 321 32,17-3 112-32,-9 0 56 0,9 4 0 15,0-2 0 1,0 3 0-16,0-5 0 15,-15 0 0-15,-2-3 0 0,1-2 0 16,1-3 8-16,7 0-8 16,-1-1 128-16,17 2 152 0,15-2-111 15,16 3 143-15,11 3-16 16,5-4-40-16,-1 4-24 16,10 4-40-16,-17-5 24 0,3 5-128 0,-28 0-88 31,9-5-48-31,-23 2-32 15,0 2 8-15,-8-3 0 16,-17 0-128-16,11 0-136 0,-2-1 48 16,-9 2-24-16,-8-1 88 0,-6-3 63 15,0 7-63-15,-11-8 168 16,3 8 48-16,-9-5 8 31,0 1-8-31,7-3 8 0,1 0 8 16,15 0 88-16,19 0-16 15,6-4-80-15,14 1-392 0,2-1-600 16,9 5 168-16,-11-5 392 31,3 5 200-31,-9 1 128 16,-17 1-8-16,-7 1-176 0,-7-4 112 16,-10-2-176-16,1 3-64 0,-1-2 175 15,10-5 241-15,-10 3 209 0,10-3 63 16,-2 0 72-16,8-5-112 15,-6 2 72 1,-2-1-216 0,3 1-72-16,-3 0-16 0,-7-5-288 15,-9 1 136-15,1 1-56 16,9-1-376-16,-19-1-281 0,11-2 585 0,0 0-136 16,-9 0-864-16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8-25T05:06:53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9439 12614 11962 0,'0'0'4289'0,"0"0"-2817"15,0 0 137-15,0 0-57 16,0 0-88-16,0 0-295 16,33-45-281-16,-33 45-384 0,0 0-168 31,0 0 32-31,0 0 32 16,0 0-16-16,-8 0 40 0,-1 13-16 15,-15 13-56-15,-7 21 104 0,-9 4 297 16,16 13-17-16,-16 2-184 15,32-11-160-15,-9 1-80 0,9-5-152 16,8-9-64 0,0-5-40-1,-6-8-56-15,6-10-8 0,-17-3-568 0,1-10-800 32,-7-6-1041-32,-18-19-1384 15,10-9-888-15,6-4-3648 16</inkml:trace>
  <inkml:trace contextRef="#ctx0" brushRef="#br0" timeOffset="312.29">9112 12630 9009 0,'0'0'4769'15,"0"0"-2424"-15,0 0-545 16,0 0 49-16,0 0-273 0,0 0-480 16,0 0-536-16,95-41-264 47,-53 28-63-47,5 1-137 0,17-5-88 15,15 2 32-15,2-4-40 0,5 3-192 16,-13 3-225-16,-9 1-159 15,-33 5-152-15,-14 7-392 0,-17 0-889 16,-17 7-295-16,-78 30 736 16,14 1-649-16,-6 1-903 15</inkml:trace>
  <inkml:trace contextRef="#ctx0" brushRef="#br0" timeOffset="601.54">8730 13141 9578 0,'0'0'4352'0,"0"0"-2151"15,0 0-409-15,0 0 361 0,0 0-137 32,200 32-639-32,-161-23-353 15,9-2-240-15,8-3-184 0,0-1-136 16,0-1-104-16,-1-2-192 15,1 0-64-15,-8 0-104 0,-1 0 0 16,-14 0-480-16,-2 0-392 31,-6 0-672-31,-2-5-1169 16,-15-6-1928-16,1 2-3025 0</inkml:trace>
  <inkml:trace contextRef="#ctx0" brushRef="#br0" timeOffset="1025.05">10053 12896 15227 0,'0'0'4145'0,"0"0"-3241"16,0 0-88-16,0 0 376 15,0 0-39-15,104-5-433 0,-71 14-224 16,-11 10 104-16,3 6 112 0,-2 4-24 16,-6 2-120-16,-1 1-136 31,-1-6-184-31,1-4-15 16,1-9 55-16,-1-4-40 0,-1-6-8 15,1-3 48-15,9 0 24 16,6-16-32-16,8-9-88 0,3-10-96 15,14-3-40-15,-9 0-8 32,-8 0-48-32,-8 10 8 15,3 8-8-15,-26 8 0 0,-2 5 0 16,-6 5-96-16,0 2-168 16,0-4-208-16,0 4-176 0,0-3-625 0,0 3-751 15,0 0-921 1,0 0-1408-1,0 0-1936-15</inkml:trace>
  <inkml:trace contextRef="#ctx0" brushRef="#br0" timeOffset="1343.17">11129 12925 12842 0,'0'0'4801'0,"0"0"-3584"16,0 0-313-16,0 0-160 0,0 0 48 16,0 0-280-16,0 0-440 15,-7 3-72-15,14-3-136 0,9 0 80 16,-8 0 48-16,1 0-8 31,-1 0-288-31,0 0-24 16,-2 0-88-16,11 0-424 0,0 0-409 15,14-6-111-15,2-7-456 16,-2 4-849-16,2 0-2208 0</inkml:trace>
  <inkml:trace contextRef="#ctx0" brushRef="#br0" timeOffset="2077.92">11625 12830 6057 0,'0'0'9802'15,"0"0"-7186"-15,0 0-759 0,0 0-393 32,0 0-224-32,0 0-63 0,0 0-177 15,0 0-216-15,-17 6 40 16,48-3-56-16,25-3-231 16,8 4 55-16,23-4 16 0,10 0-176 15,15-7-144-15,-8-6-144 31,-1 1-80-31,-16 2-64 0,-15 1-56 16,-8 3-368-16,-33 2-416 16,-14 4-729-16,-17 0-1071 15,0 0-2329-15,0 0-1337 0</inkml:trace>
  <inkml:trace contextRef="#ctx0" brushRef="#br0" timeOffset="2509.29">12310 12589 14667 0,'0'0'4761'0,"0"0"-3241"0,0 0-40 15,0 0-319-15,0 0-161 16,0 0-144-16,128 2-392 0,-72 8-200 31,14-3-128-31,2 2-80 16,-8 1-40-16,0 0-16 0,-8 2 0 15,-16-6 8-15,-9 4-8 16,-15-4 8-16,1 1-8 0,-17-7-8 31,0 6 8-31,0 0 64 16,0 4 208-16,-33 5 328 0,-7 11-40 15,-15 8-31-15,-18 5-73 16,11 2 40-16,-10 0-128 16,8 4-184-16,16-1-64 0,9-3-64 15,14-2-16-15,2-4-40 32,15-3-456-32,0 0-360 0,-1-7-457 0,9-9-687 15,0-7-1929 1,0-6-1712-16,0-3-6034 0</inkml:trace>
  <inkml:trace contextRef="#ctx0" brushRef="#br0" timeOffset="3546.76">14262 12325 672 0,'0'0'10402'15,"0"0"-8034"-15,0 0-535 16,0 0-201-16,0 0-192 15,0-20 241-15,0 18-225 16,0 2-224-16,-6 0-263 0,-3 0-217 16,-7 0-288-16,-7 16-8 0,-18 12 88 15,-7 8-56-15,-8 11-72 16,9 3-104-16,7 5-72 16,24-8-72-16,16-6-32 0,0-9-80 15,31-9-56-15,33-11-368 16,25-9-784-16,6-3-728 0,48-25-1793 15,-32-4-384-15,-22 0-1552 0</inkml:trace>
  <inkml:trace contextRef="#ctx0" brushRef="#br0" timeOffset="3915.57">14965 12401 8105 0,'0'0'5009'0,"0"0"-3488"15,0 0 47-15,0 0-168 16,0 0 337-16,-159 29 39 0,117-10-192 16,11 4-431-16,7-8-321 15,24 4-232-15,0-4-200 0,0-4-32 16,24-2 16 0,32-5 8-16,0-4-176 15,8 0-104-15,0-4-40 16,-8-5-16-16,-8-7 8 0,-9 4 8 15,-14-5-64-15,-11 2 112 16,-14 1-32 0,0 2-88-16,-14 2 0 15,-28-2-8-15,-5 5-72 16,-9 4-8-16,0 3 16 0,-8 0 0 16,8 0-8-16,0 10-152 15,1 2-424-15,24-2-504 0,14-4-576 31,17 4-2145-31,17-7 776 16,14-3-2824-16</inkml:trace>
  <inkml:trace contextRef="#ctx0" brushRef="#br0" timeOffset="4371.3">15538 12347 11882 0,'0'0'3857'0,"0"0"-2729"16,0 0 753-1,0 0-65-15,0 0-592 0,-39 77-256 16,30-52-295-16,-7-2-193 0,10-2-216 16,-3-5-120-16,9-4-96 15,-8 2 8-15,0-8 16 16,-1-2 0-16,9-2 8 0,0 1-32 15,0-3 40-15,0 0 40 16,17-15-128-16,22-7-104 0,9-7-152 16,8-3 136-16,0 1 112 15,-1 5-40-15,-7 4 48 0,0 5 128 16,-7 8-40-16,-10 6 32 16,-6 0 0-16,-3 3 168 15,3 0-112-15,-16 6-8 0,5 13 48 31,-6 3 168-31,-8 4 112 16,0 3 88-16,0 0-216 0,-14-1-176 16,-3-7-120-16,9-1-64 15,0-4-8-15,-1-4-120 32,9-5-552-32,-8-4-704 0,8-3-320 15,17-13-1161-15,8-3-2824 0</inkml:trace>
  <inkml:trace contextRef="#ctx0" brushRef="#br0" timeOffset="4613.47">16568 12325 9394 0,'0'0'5145'0,"0"0"-3169"0,0 0 649 15,0 0-201-15,0 0-936 16,-56 72-591-16,48-45-305 15,-1-8-24 1,9 0-304-16,-8-6-160 16,8-1-96-16,-8 1-8 15,0-7-544-15,-7 1-696 0,-18-7-1161 16,2 0-1416-16,6 0-3096 0</inkml:trace>
  <inkml:trace contextRef="#ctx0" brushRef="#br0" timeOffset="4759.31">16479 12271 12170 0,'0'0'4649'0,"0"0"-4081"15,0 0-568-15,0 0-240 0,0 0-2328 16,0 0-3786-16</inkml:trace>
  <inkml:trace contextRef="#ctx0" brushRef="#br0" timeOffset="5113.22">17046 12278 13618 0,'0'0'6026'0,"0"0"-4794"0,0 0-280 15,0 0 16-15,0 0-231 16,0 0-481-16,0 0-160 0,0 0-24 15,0 0 8-15,0 0-16 16,0 0 16-16,0 0 8 16,0 0-80-16,0 0 64 0,0-5-72 31,0 5-312-31,0-2-633 16,-9-2-767-16,-7-1-936 0,-7-2-1233 15,-2 2-1665-15</inkml:trace>
  <inkml:trace contextRef="#ctx0" brushRef="#br0" timeOffset="5787.2">16375 12230 7513 0,'0'0'2385'0,"0"0"-657"15,0 0 40-15,0 0-271 0,0 0-233 16,0 0-280-16,0 0-192 15,48-60 369-15,-48 60-57 32,8-3-64-32,1 3-96 0,-1-4-168 15,6 1-215-15,3-3-9 16,-1 2 400-16,1-3-136 0,-11 5-144 16,2-1-120-16,1-1-40 0,-9 4-152 15,8 0-119 1,-8 0-49-1,0 0-24-15,0 0-48 0,0 0-24 16,8 0-32-16,-8-3-16 16,0 3 8-16,9 0 8 0,-9-2 64 15,0 2 40-15,0-3 0 16,8 3-32-16,-8 0-88 0,6 0 0 16,-6 0-48-1,0 0 0-15,0 5-56 16,0 14 56-16,-14 10 80 15,-20 6 544-15,-5 10 40 16,-8-1-176-16,7 0-176 0,-1 1-24 31,18-4-104-31,15-6-80 0,0-3-8 16,8-7-48-16,0-5 48 16,0-5-96-16,0-9-384 15,8-3-576-15,-8-3-480 0,0 0-545 16,-25-5-2103-16,-6-9-1138 31,0 2-2663-31</inkml:trace>
  <inkml:trace contextRef="#ctx0" brushRef="#br0" timeOffset="7358.36">16169 12404 11946 0,'0'0'3105'0,"0"0"-1537"16,0 0-512-1,167-21-360 1,-111 14 97 0,0-3-401-16,0 4-240 15,8-3-88-15,-2-1-8 0,-6 4 112 16,-7-1 224-16,-9 4 248 0,-18-3 8 16,-5 6 152-16,-9-4-40 0,-8 4-95 15,0 0-81-15,0 4-312 31,-8 9-160-31,-9 9 304 16,3 4 520-16,-11-2-208 0,9 2-296 16,9-4-56-16,-9-2-64 0,7-8-231 15,9-6-33-15,0-3 16 16,0-3-56-16,0 0 56 16,0 0-64-16,25-9-16 0,23-13-329 15,14-10-231-15,10-6-64 16,9 0-88-16,-11 3 168 0,-14 9 272 31,-15 11 176-31,-18 4 112 16,-15 11 0-16,-8 0 56 15,0 0-48-15,-16 13 256 0,-15 3 216 16,6 7-80-16,11-1-104 16,-3 3-72-1,9-3 248-15,8-2-40 0,0-4-120 16,0-1-111-16,16-5 7 15,7-7-16-15,10-3-88 16,-2 0 16-16,11-9-120 0,-3-10-104 16,0-8-200-16,0-1-32 15,3-2-25-15,-11 1 17 16,-6-1 160 0,-3 9 136-16,-13 5 40 0,-1 6 0 15,-8 7 8-15,0 3 8 16,0 0 32-16,0 0-40 0,0 6 0 31,-17 10 96-31,9 3 136 16,0 3-8-16,8 0 80 0,0 2-63 15,8-3 23-15,17-5-40 16,14 0 64-16,1-4 112 0,9-5-56 16,7-4-16-16,0-3-152 62,0 0-32-62,0-13-128 0,-9-5-16 16,1-9-16-16,-17-4-200 15,2-3-80-15,-2 2-80 16,-23-4 56-16,-8 11 152 0,0 9 24 31,0 6-120-31,-25 8 152 0,-22 2 16 16,-9 2 40-16,-14 11 40 0,5 6 8 15,-7 0 0-15,24 4 0 16,9-5 8-16,14-4-8 16,17-1 8-16,8-4 56 0,17-4 64 15,14 2 24-15,25-7-16 16,8 0-32-16,8-12-96 0,-2-8-64 0,3 2-8 16,-17-5 24-16,-1 5 0 15,-7 1 48-15,-7 4-8 16,-1 4 8-16,-9 6-8 0,-7 3 8 15,7 0 0-15,-6 0 8 16,-2 10 64-16,-15 5 8 0,9 4 80 16,-9 4 104-16,-8-2-24 15,0-1-40-15,0-4-32 16,0-4-24-16,0-2-48 0,0-3-32 31,0-7-56-31,0 0 40 0,8 0 64 16,-1 0 56-16,17-4-48 15,7-12-120-15,19-9-176 16,6-3-8-16,14-10 40 0,3-1-80 16,7 0-88-16,-9 11 104 15,-7 3 128-15,-17 9 72 32,-22 7 8-32,-2 5-8 0,-23 4-64 15,0 4-72-15,0 16 8 0,0 4 136 16,-15 8 120-16,-9 3 40 0,7 3 8 15,9-2 8 1,8-6 8 0,0-5-8-16,16-5 40 15,17-1-56-15,7-9-40 0,7-8-16 16,1-2 8-16,16-5-112 0,0-14-72 16,8-3-96-16,-10-10-56 0,-6 0 8 31,-8-3-64-31,-7 6 56 15,-10 4 80-15,-14 9 80 16,-1 6 56-16,-16 1 0 0,7 6-8 16,1-1 16-16,0 1 48 0,0-3 8 15,17 2 8-15,-10 2 40 32,18-1-88-32,6 3 88 15,0 0 8-15,3 3-56 0,5 12 104 16,-16 1 112-16,0 10 64 15,-14 2-56-15,-17 5 56 0,0-1 32 16,-31-2-152-16,-8 2-144 31,-17-5-72-31,-17-3-520 16,-7-2-448-16,-7 1-544 0,-72-1-1537 16,22-3-3616-16,11-3-5682 0</inkml:trace>
  <inkml:trace contextRef="#ctx0" brushRef="#br0" timeOffset="8615.58">15219 13221 8689 0,'0'0'7362'0,"0"0"-4681"15,0 0-1009-15,0 0 80 16,0-55-127-16,-8 48 199 0,8 2-520 16,-8 5-584-1,-15 0-312 1,-2 5-191-16,-31 18 55 0,-14 9 352 0,-11 12 40 15,1 1-136-15,9 3-96 16,24-7-144-16,22-3-96 16,25-4-24-16,0-7-64 0,56-6-104 15,8-4-128 1,23-14-464-16,10-3-736 16,38-3-1017-16,-16-17-1936 0,-15 4-2032 15</inkml:trace>
  <inkml:trace contextRef="#ctx0" brushRef="#br0" timeOffset="9315.17">15842 13329 9378 0,'0'0'4729'16,"0"0"-3809"-16,0 0 272 0,0 0-8 31,0 0 153-31,0 0 111 47,-176 18-352-47,160-7-96 0,1-6-224 15,7 2-311-15,0-2-161 16,8-1-104-16,0-1-40 16,0 1-32-16,0-4-8 0,22 0-48 15,3 0 8-15,6-4-80 0,10-6 0 16,-10-4-160-16,9-3-24 0,-7 5 72 15,-10-1 32-15,1 6 16 16,-15 7 56-16,-1 0 0 16,-8 3 8-16,6 16 120 0,2 8 208 15,1 1 128-15,-1 0 16 16,9 1-248-16,5-10-104 0,3-4-24 16,14-1-24-16,1-14-72 0,1 0-48 15,7 0-112-15,-9-20-80 16,0-4-8-16,-6-9-8 0,-2-9 16 31,9-4 72-31,-16-9-32 16,7-6-24-16,11 1 88 0,-11 3-8 15,2 10 72-15,-2 9 72 16,-14 13 8-16,-3 8 88 0,-6 8 216 31,-8 6 128-31,0 0 48 16,0 3-184-16,0 0-152 0,-8 15-144 15,-6 11 64-15,-11 11 432 16,-6 15 248-16,6 1 136 16,8 6-167-16,3-6 15 0,14-2 256 31,0-4-224-31,0-2-192 16,0-7-120-16,23-3-144 0,10-9-128 15,-2-9-88-15,-6-3-96 0,14-8-64 16,-8-6-416-16,2 0-560 15,-10-16-376-15,-7-5-793 16,-16-20-1535 0,0 8-1169-16,0-2-3305 15</inkml:trace>
  <inkml:trace contextRef="#ctx0" brushRef="#br0" timeOffset="9472.48">16504 13239 15459 0,'0'0'2136'0,"0"0"-1840"15,0 0-296-15,175-9-1704 0,-127 2-5858 16</inkml:trace>
  <inkml:trace contextRef="#ctx0" brushRef="#br0" timeOffset="11138.78">17012 13198 17067 0,'0'0'2841'0,"0"0"-1649"0,0 0 488 16,0 0-671-16,162-19-577 15,-131 13-328 1,-6-1-88-16,-19 5-8 16,-6 2-8-16,0 0-96 15,-23 0-8-15,-16 5 104 0,-17 8 40 16,0 3 312-16,6 3-48 0,3 1-16 16,24-6-24-1,7 0-184-15,7-4-8 16,9-5-56-16,9-2-16 15,22-3-184-15,24 0-296 16,1-3-232-16,8-9-441 0,9-5-279 16,-9 3-400-16,-17-2 383 0,-7 3 633 15,-7 3 472-15,-19 5 344 32,-14 1 0-32,0 1 488 15,0 3 88-15,0 0 185 0,0 0-1 16,0 0-120-16,0 3-32 15,0 9 480-15,-8 4-160 0,8 4-351 32,0-2-17-32,0 5 120 15,0-4-64-15,0 0-320 16,0-1-80-16,8-5-32 0,9-6-16 16,-1-1-40-16,-1-3-16 15,1-3-56-15,-7 0 40 0,7 0 0 16,-7 0-48-1,-9 0-48-15,0 7-48 16,0 9-88-16,-17 9 136 16,-16 7 480-16,-6 9 112 0,-1 0-183 15,1-2-89-15,14-8-104 0,2-9-104 16,7-3-104-16,8-6 0 16,8-9 0-1,0-4-8-15,8 0-240 16,31-13-401-16,25-13-391 15,15-12-112-15,2-13 16 0,14-6 136 16,2 0-601-16,-19 4-255 16,-5 7 400-16,-17 14 999 0,-25 10 449 31,-6 13 881-31,-17 2 543 16,-8 7 56-16,0 0-600 0,0 0-544 15,-17 16-111-15,-8 6 567 16,-6 7 296-16,7 3-272 0,9-6-312 31,7-4-112-31,8 0-8 16,0-10-96-16,0-5-32 15,31-7 89-15,8 0-105 0,11-7-240 16,-3-12-8-16,1-10-136 16,8 1-112-16,-9-7-113 0,-7 3-87 15,1 3 8-15,-10 5 152 16,0 7 8-1,-14 5 184-15,-1 10 16 16,-1 2 32-16,-7 0-112 0,0 2-24 16,0 10 192-16,-8 8 136 15,0 1 128-15,0 6 8 0,0-5-128 16,0 0-24 0,0-3-112-16,0-6 56 15,9-4 16-15,7-2 40 16,7-7-16-16,2 0-104 0,6-3-96 15,8-13-168-15,11-4-56 16,6-5 80 0,-9-3-120-16,17-1-168 15,-16 3 160-15,-1 1 128 16,-16 9 152-16,-6 7 88 0,-16 2 88 16,-3 7 32-16,-6 0-120 31,0 7 0-31,0 9 232 0,-6 3 144 15,-3 3-128-15,1-1-88 16,8 3 16-16,0-6-40 16,0-2-32-16,8-3 32 0,15-4-32 15,2-9-8-15,-2 0-16 16,10 0-80-16,-2-15-232 0,10-4-152 16,-2-7 40-16,1 1 32 15,-1-4-64 1,2 5 104-16,-10 0 184 15,2 5 80-15,-18 7 8 0,1 6 192 16,-16-1 216-16,0 7-96 16,0 0-136-16,0 0-104 15,0 7-64-15,0 6 104 16,0 1 400 0,0 6-80-16,0 2-88 0,0 0-88 15,0 1 16-15,0-4 129 0,0-1-129 16,9-4-104-16,-1-8-120 15,-8 0 0 1,0-6 0-16,8 0 64 16,7-3 56-16,1-13-120 15,24-6-48-15,-1-7-136 0,17-5 40 16,-7-5 16-16,-1 5-40 16,-9 2 0-16,-8 13 112 15,-23 6 8-15,9 7 8 0,-17 6 40 47,0 3-40-47,0 16-8 16,-17 10 136-16,-14 5 32 0,7 8-64 15,-7 6-40-15,-2 2-56 16,2-3 184-16,6-2 136 16,2-3-136-16,6-8-144 0,-5-8-48 15,5-11-224-15,9-6-560 0,8-9-993 16,-8 0-1191-16,8-2-3202 0</inkml:trace>
  <inkml:trace contextRef="#ctx0" brushRef="#br0" timeOffset="12107.49">22849 12900 15267 0,'0'0'3032'0,"0"0"-607"15,0 0 103-15,0 0-727 0,0 0-601 16,41-13-616-1,-41 29-320-15,0 9 288 16,0 10 81-16,-16 10 7 0,-18 5-56 16,-13 1-232-16,-1-3-184 15,9-4-96-15,0-8-72 16,6-11-88-16,16-7-472 0,11-8-368 31,6-7-681-31,0-3-567 16,0 0-729-16,0-10 305 0,23-8-409 15,1-10-1264-15,7-11 1208 16,3-5-895-16,-3-1 3960 31,0-6 744-31,2 10 856 0,-2 4 448 32,2 4 401-32,-2 8-529 15,-6 6-335-15,6 3 215 0,2 0 1 0,-2 4-201 16,8 3-344-16,9-2-240 15,-1 2-311-15,9 6-193 16,0-1-160-16,-6 4-56 0,-3 4 24 16,-8 8 104-16,-14 11-104 15,-19 2 80-15,-6 7 80 0,0 6 8 16,-22 0 88-16,-26 0-63 0,-8 4-81 16,-24-1-48-16,1-3-48 15,-18-3-80 1,-7-7-160-16,1-3-24 15,8-2 0-15,14-5-64 16,11-4-8-16,20-5-160 0,11-3-480 16,22-2-473-16,3-4-1127 31,28-7-633-31,36-9-1528 0,6-2-4232 16</inkml:trace>
  <inkml:trace contextRef="#ctx0" brushRef="#br0" timeOffset="12513.53">23726 12976 16091 0,'0'0'4137'0,"0"0"-2873"16,0 0 320-1,0 0-455-15,0 0 135 0,0 0 232 16,-23 89-680-16,15-50-359 16,-1-2-97-16,9 1-24 15,0-3-32-15,0-3 104 0,17-7-120 16,-9-9 104 0,-2-3-88-16,3-7-40 15,-1-3 96-15,0-3 200 0,0 0 40 16,15-9-247-16,19-8-353 15,5-4 0-15,1-4 0 16,-1-7 0-16,1 3 0 0,-15 7 0 47,-10 2 0-47,-7 8 0 0,-8 6 0 16,-8 3-105-16,0-1-791 15,0 4-688-15,0 0-817 16,0 0-1863-16,9 0-1402 0,5 0-4000 15</inkml:trace>
  <inkml:trace contextRef="#ctx0" brushRef="#br0" timeOffset="12693.16">24485 13147 9642 0,'0'0'4128'0,"0"0"-2639"15,0 0 727 1,0 0 289-16,0 0-361 15,159 10-1000-15,-145-10-711 16,-5 0-353 0,-9 0-80-16,8-3-1481 15,-8-4-3544-15,0-6-11162 0</inkml:trace>
  <inkml:trace contextRef="#ctx0" brushRef="#br0" timeOffset="12899.39">24373 12983 14579 0,'0'0'5193'0,"0"0"-3697"16,0 0 809-1,0 0-721-15,0 0-1080 16,159-3-328-16,-80 6-176 16,1-1-152-16,-1 1-536 0,-7 1-1121 15,1-4-1279-15,-26 0-1577 31,-7-4-7794-31</inkml:trace>
  <inkml:trace contextRef="#ctx0" brushRef="#br0" timeOffset="14131.18">26677 12373 10578 0,'0'0'5353'15,"0"0"-3745"-15,0 0 689 16,0 0 79-16,0 0-743 0,70-29-257 16,-62 24-272-16,1 1-144 15,-9 4-135-15,0 0-305 0,0 0-256 32,-9 0-264-32,-22 4-104 15,-16 13 40-15,-26 10 64 0,-13 7 0 16,-3 7 72-16,10 1-64 15,15-1 64-15,16-6-64 0,15-1 64 16,33-5-72-16,0-3 96 16,25-4-96-16,23-3-144 31,16-10-464-31,14-2-593 0,3-3-719 31,6-4-1041-31,25-11-888 0,-32-4 969 16,-9-5-2809-16</inkml:trace>
  <inkml:trace contextRef="#ctx0" brushRef="#br0" timeOffset="16790.63">27138 12516 9722 0,'0'0'3864'0,"0"0"-1807"0,0 0-225 16,0 0-159-16,0 0-361 0,0 0-392 31,0 0-120-31,0 0-168 16,0-3-200-16,-8 6-167 15,-15 9 47-15,-10 10 304 0,2 4 144 16,-8 3-80-16,5 3-104 16,12-4-112-16,13-3-136 0,1-9-160 15,8-3-64-15,0-3-16 32,0-8 40-32,17-2 56 0,5 0-56 15,20-9-39-15,-3-7-89 16,0-10-48-16,9-3 31 0,0-5-63 15,-7-1-8-15,-2 3-8 32,-16 7 48-32,2 9 48 15,-17 7 8-15,0 9-8 0,-8 0 0 16,0 0-72-16,9 4-72 16,-3 5 40-16,2 10 104 0,17-1 120 0,-2-2 24 15,10 4 48 1,-2-10 25-1,10-5 23-15,-2-5 80 16,1 0 56-16,-1-10-112 0,2-8-112 16,-1-10-88-16,-1-4-56 15,-6-9 0-15,6-1-8 0,-8-5-16 16,-6-4-32-16,6-1-96 0,-6 2-24 31,-8 5 24-31,-11 14 72 16,2 8 64-16,0 11 8 0,-8 8 8 15,0 4 64-15,0 0-64 16,0 16-8-16,-16 10 0 0,-15 12 288 31,-17 13 152-31,-8 8 272 32,9 5-88-32,-1 0-112 0,1-4-40 15,5-3-208-15,11-6-184 16,6-13-32-16,11-6-48 0,6-10-176 15,-1-9-616-15,1-7-552 16,8-6-168-16,0 0-345 16,0-15-95-16,0-8-801 0,0-12-343 15,8 1 1007-15,15-2 729 16,2 8 888-16,-8 3 472 0,-3 9 232 16,3 3 776-16,-1 10 40 15,1-4-168-15,-3 5 137 16,19-1-161-1,-2-1-416-15,9 4-384 16,7 0-56 0,3 0-424-16,-3 0-800 15,9 4-137-15,0 1-663 0,0-2-745 16,0 1-239-16,-9-4 1191 0,1 0 1817 16,-17 0 24-16,-6-7 1793 15,-25 2 863-15,8 1-95 0,-8-2-441 16,0 2-343-16,0 1-201 15,0 0-192-15,0 3-440 16,-8 0-319 0,-1 0-265-16,-7 0-120 15,1 10 80-15,-18 0 216 16,2 8 64-16,-2 1-24 0,10 0-72 16,7 0-48-16,-1-6-112 15,17 3-152-15,0-6-103 0,0-5-33 31,0 0 128-31,0-3-64 16,25-2-136-16,6 0 64 0,10-12-72 16,7-5 0-16,0-5-8 15,-1 0 0-15,-8 1-64 16,9 4 64-16,-23 5 0 0,-9 5 8 16,-1 4-72-16,-15 3-24 15,8 0-241 1,-8 7 73-16,0 5 240 0,0 4 24 15,8-7 48-15,1 0-48 16,7-2 152-16,-1-7 41 16,18 0-9-16,6 0-32 15,9-9-32 1,8-7-104-16,-9-7-8 16,9-5 56-16,0-4-64 0,-9-9 8 0,3 0-8 15,-2 2 0-15,-9 2-8 16,-23 11 8-16,-1 11-8 15,-15 5-40 1,0 6-32-16,0 4 16 16,0 0-16-16,-6 0-80 0,-27 17-81 15,-7 5 241-15,-16 13 97 16,-8 9-9-16,0 7-32 16,0 2 112-16,8-2 24 0,17-3 48 15,8-7-80-15,14-6-104 31,17-9-40-31,0-11 32 0,9-6 0 16,22-5 56-16,16-4-80 16,26-13-24-16,-1-6-216 15,15-13-152-15,2 1-200 0,-19-1-57 32,3 1 97-32,-18 2 104 0,-15 7 160 15,-16 6 152-15,-15 10 112 0,-3-1-8 16,-6 7-40-16,0 0 0 15,0 7-136-15,-6 5 112 16,-11 10 72-16,1 0 88 0,-1 2 16 16,11-3-32-1,-2-5 16-15,8-3 32 16,0-3 32-16,0-8 40 16,31-2 24-16,2 0-16 0,6-6-16 15,17-7-176-15,-9-2-8 16,-7-4-48-1,7 3 0-15,-14-1 0 16,-10 5 40-16,2 2 8 16,-17 1 0-16,1 6 72 0,-9 0 120 15,0 3-48-15,0 0-80 16,0 0-64-16,0 0-120 0,0 9-40 31,-17 11 160-31,-8-2 208 16,11 5-40-16,-3 2-16 0,9-6 32 15,0-3-55-15,8 0-33 16,0-9 16-16,0-5-16 16,0-2 48-16,0 0 48 0,8 0 96 31,17-9 72-31,6-4-280 16,2 1-64-16,-10 2-16 0,1 1 8 0,-15 5 0 15,-3 1 8-15,-6 3-16 16,0 3-160-16,0 10-104 15,-15 12 264-15,-18 13 112 0,-14 7 104 16,-26 5 72 0,3 8 120-1,-19 2 48-15,2-6-120 0,0 1-184 16,15-11 56-16,-9-3-16 16,25-10-40-16,1-9 16 0,15-6-32 15,15-5-80-15,11-9-56 0,14-2 80 31,0 0 88-31,39-22-168 16,17-7-72-16,31-15-408 0,25-10 88 16,16-7 56-16,8 1-160 15,7-1-56-15,-15 12 160 16,-16 7 80 0,-9 7-16-16,1 9 40 15,-17 1 184-15,-15 3 40 0,-8 0 64 16,-16 3 8-16,-17 0-8 15,-6 3 8-15,-9 6 0 16,-16 7 0-16,0 3-8 0,0 0-104 31,-16 6-176-31,-17 10 280 16,-7 0 200-16,9 6 32 16,-8 0 16-16,6-2 32 0,16-4-56 15,3 0-8-15,6-7-32 16,8-2-40-16,0-2-40 0,0 2 8 0,0-7 32 15,16 0 32 1,15 0 32 0,8 0-80-16,9-12-40 15,16-4-88-15,-8-7-40 0,0 1-32 16,0 3 0-16,-9 3 56 0,-6 3-40 16,-18 6 40-1,-6 2 8-15,-9 5-8 16,-8 0 8-16,0 0-80 15,0 0-40-15,0 0-80 16,0 9 40 0,0 7 88-16,0 3 64 15,-8 0 8-15,8 3 8 0,-8-2 8 16,8-4 0-16,0-7 40 16,0-4 0-16,0-1 48 15,0-4 0-15,16 0 56 0,7-4 16 16,10-8-168-16,23-6-8 15,0-5 0-15,14-2-64 0,2-1-48 32,-8 4-72-32,-16 6 96 15,-17 7 32-15,-14 6 56 16,-17 3-64-16,0 0-56 0,0 3-88 16,-9 10 120-16,-13 6 96 0,-3 3 0 15,-6 0 0-15,-11 3-296 16,11 1-905-1,-33-2-1543 1,17-4-3393-16,7-4-2121 0</inkml:trace>
  <inkml:trace contextRef="#ctx0" brushRef="#br0" timeOffset="17757.74">26245 13097 10538 0,'0'0'5809'15,"0"0"-3977"-15,0 0 361 0,0 0-313 16,0 0-631-16,-56 21 55 15,0 8 432 1,-14 13-432-16,-19-1-351 16,10 7-257-16,15-4-160 15,0-3-128-15,25-5-296 0,-1-8-112 16,7-8-40-16,10-5-832 16,-1-13-873-16,7 2-2319 31,11-4-2362-31</inkml:trace>
  <inkml:trace contextRef="#ctx0" brushRef="#br0" timeOffset="18329">26141 13157 14131 0,'0'0'5409'0,"0"0"-4441"0,0 0 1136 15,0 0-143-15,0 0-761 16,176-35-648 0,-120 35-288-1,-9 0 80-15,1 0 40 0,-7 3-112 16,-1 4-56-16,-16 2-48 0,-1-3-88 16,-6 6-80-16,-9-2-64 15,-8 3 64-15,0 1-88 0,-17-2 32 31,-22 7 56-31,-17 0 0 16,0 0 72-16,-8 3-56 0,0-6 40 16,17 3-40-16,7-7 56 15,7-2-23-15,17 0 7 0,10-6-8 16,-3 1 0-16,9-1 0 31,0 1-32-31,0 5 40 0,0-3 8 16,0 3-56-16,9 2 80 15,13-2-8-15,11 5-16 0,-10 1 16 16,16-4-64-16,-6 5-8 16,-10-5 0-16,-6 4 0 15,-9-3 0-15,-8-1 56 0,0 1-8 32,-16 4 104-32,-24 2 152 15,-7-4 96-15,-17 1-24 0,-1-1-168 0,10-1-112 16,7-4-40-16,17-5-56 15,-2-1-8 1,25-4-368 0,8 0-624-16,0-13-977 0,16-3-2648 15,17-3-3384-15</inkml:trace>
  <inkml:trace contextRef="#ctx0" brushRef="#br0" timeOffset="18510.04">26660 13505 13234 0,'0'0'4601'0,"0"0"-3432"16,0 0 1375-16,0 0-375 15,0 0-425-15,0 0-664 16,0 0-448-16,-103 80-368 0,95-67-264 31,-17-3-200-31,19-4-2088 16,-3-3-4330-16</inkml:trace>
  <inkml:trace contextRef="#ctx0" brushRef="#br0" timeOffset="18698.53">26844 13427 5577 0,'0'0'14163'0,"0"0"-12171"0,0 0-528 16,0 0-143-1,0 0-793 1,0 0-528-16,0 0-1040 0,0 0-1881 16,56-9-1696-16,-33 12-10762 15</inkml:trace>
  <inkml:trace contextRef="#ctx0" brushRef="#br0" timeOffset="19078.34">26844 13427 12482 0,'95'73'4489'0,"-134"-61"-2664"16,-2 5 1847-16,2 1-2207 0,-1 6-225 16,-1-7-352-16,18 0-320 15,7-8-272-15,7-2-144 0,9-4-56 16,0-1-8-16,0-2 56 15,0 0 120-15,17-9 104 32,22-10-231-32,17-3-129 0,16-10-8 15,9 4-48-15,-11 3-233 16,3 5-135-16,-9 11 184 0,-25 2 176 16,-8 7-8-16,-6 0-8 15,-17 0-72-15,-8 13-48 0,0 7 32 16,-16 4 48-16,-15 1 56 15,-11 4 48 1,3 0-152-16,16 0-80 16,-10-10-312-16,19-4-464 15,14-1-777-15,0-11-2096 0,0-1-1848 0</inkml:trace>
  <inkml:trace contextRef="#ctx0" brushRef="#br0" timeOffset="20422.11">27545 13471 14819 0,'0'0'4081'16,"0"0"-2321"-16,0 0 824 16,0 0-663-16,0 0-457 15,0 0-592-15,0 0-215 0,0 0-57 16,0 0-96-16,-8 76-56 31,-17-52-184-31,3 0-112 0,13-5-104 16,1 0-32-16,8-6-16 15,0-4-304-15,25-6-296 16,14-3-240-16,17 0-361 0,0-12-271 16,0-8 64-16,-9-1 79 15,-7-4 177-15,-7-1 440 0,-11 9 504 16,-13 2 208-1,-1 9 16-15,-8-1 128 16,0 7-144 0,-25 0 0-1,2 0 48-15,-10 10 400 0,2 0 224 16,0 5-16-16,6 1-175 0,3 4-113 16,13-5-112-16,1-2-64 0,8 0 80 15,0-8-24-15,0-2 88 16,8 1-24-16,15-4-80 15,10 0-232-15,7-12-136 0,7-1-160 32,-8-7-88-32,3 5-48 15,-3-4 136-15,-16 6 152 0,2 4 128 16,-9 2 16-16,-8 7 136 16,-8 0-32-16,0 0 16 0,0 7 56 15,0 2 320-15,-8 4-152 31,8-1-32-31,0-5-8 0,0 0 64 16,0-4-128-16,15-3 0 16,9 0 56-16,16 0-152 15,1-17-144-15,-2 2-200 0,9-7-40 16,-9-4 88-16,1-6-32 31,9-3 88-31,-1-2 88 0,-9-2 0 0,0 5-8 16,-6 8 16-16,-18 9 208 15,-7 12 160-15,-8 2-144 16,0 3-168-16,-8 3-56 0,-40 16 0 16,-8 10 112-1,-14 5 256 1,-2 10 137-16,-1 4-145 0,9-4-8 16,25 1-136-16,8-6-72 0,23-11-24 15,8-3-24-15,0-5 8 16,8-8-56-16,15-9-48 0,18-3-104 31,7 0-224-31,14-13-80 16,2-6-24-16,0-5-201 0,0 0 33 15,-16 2 168-15,-9 7 160 16,-14 5 176-16,-17 3 96 0,0 5 40 16,-8 2 56-16,0 0 16 31,0 0-64-31,-8 9-40 0,-17 4 216 15,11 9 256-15,-11 0-200 16,8 1-56-16,9-1-16 16,8-7-39-16,0-1-65 0,0-5 16 15,25-6 0-15,6-3 24 32,10 0-32-32,7-3-112 0,16-10-72 15,-8-6-24-15,6-1 16 16,2-4-256-16,-8 2 23 0,-9-4 121 15,3 6 104-15,-19 5 88 0,-6 9 0 16,-11-1 152-16,-14 7 168 16,0 0-103-16,0 0-137 15,0 10-80 1,0 12 0-16,-8 3 208 16,-23 14 80-16,-8 9 48 0,-9 5 328 15,-8 0 104-15,0-1-192 0,7-5-88 31,1-8-208-31,17-10-128 16,6-14-16-16,11-5-136 0,14-3 0 16,0-7 16-16,0 0 88 15,0-11-104-15,0-5-168 16,23-12-168-16,2-7-368 0,6-3-64 31,2-1-208-31,-11 5-368 16,-5 2-281-16,-1 4-343 0,-9 6-185 15,-7-7-679-15,0 7-1169 16,0 3-2593-16</inkml:trace>
  <inkml:trace contextRef="#ctx0" brushRef="#br0" timeOffset="23030.43">17141 15966 8425 0,'0'0'3929'0,"0"0"-3073"0,0 0-184 16,-176 0-7-16,120 0-233 16,0 0-248-16,0-5-120 15,9 1-64-15,-9-2 0 0,0 3 0 31,0-4 0-31,0 0-8 0,1 5 8 16,-10 2-8-16,-5-4 8 16,14 4 0-16,0 0 8 15,23 0 40-15,11 0-48 0,5 0 8 32,17 0 80-32,0 0-88 15,0 0 0-15,0 10 120 0,-8 0 560 0,0 3 248 16,1-4-128-16,-9-3 41 15,8 1-137-15,8-4-280 16,0 0-200-16,0-3-16 16,0 0 40-1,16 3 160-15,15 0 480 16,25-3-456-16,16 3-304 0,23 1 304 0,9-1 313 31,8 0-209-31,32 4-72 16,38-1-208-16,25 6-136 15,25-1-64-15,-17-6-48 0,-6 4-8 16,-27-2-8-16,2 0 8 16,6 6-8-16,-6-1 0 0,15 4 0 15,-7-3 8-15,-2 2-8 16,3-2 8-16,-9 0 8 0,-2-6-8 16,-7-2-8-16,18-2-48 31,-20 1 8-31,20-4 40 0,-3 0 0 15,11 0-8-15,6 0 16 16,-1 0 0-16,3 0 48 16,-2 0 88-16,-8 0-8 0,-7 0 160 31,6 5 24-31,-5 6-56 16,-11 2-112-16,2-8-16 0,-8 8-40 15,-34-3-80-15,-22-3 40 16,23-1 40-16,24 0 208 0,34 3 48 15,14 1 88-15,-16 0 48 16,-23 2-127 0,-9 1-105-16,1 0-16 15,-26-3-128-15,-14-1-56 0,-32-3-40 16,-1 1-8-16,8-1 0 0,17-3 8 16,17 3-8-16,-17-2 0 15,-17-1 8 1,-8-3 0-16,-14 4 56 15,-11-4 80-15,-14 0 96 16,-15 0 0-16,-10 0-64 0,-6 0-80 16,-10 0-32-16,-7 0-64 31,0 0-8-31,0 0-64 0,-8 0-152 16,0 0-208-16,0 0-136 15,0 0-321-15,-24 0-223 0,1 0-328 16,-10 0-248-16,-15 0-1225 15,17 0-1536-15,-10 0-2424 0</inkml:trace>
  <inkml:trace contextRef="#ctx0" brushRef="#br0" timeOffset="23734.46">27512 16068 13706 0,'0'0'4841'31,"0"0"-4120"-31,0 0 199 0,0 0 784 16,0 0-79-16,0 0-297 0,0 0-528 15,0 0-392-15,120 13-272 0,-39 0-64 16,6-1-24-16,24 1 0 16,26 4-40-1,45-3 0-15,33 3 8 16,-23-5 40-16,-24-5-56 15,-56-5 8-15,-40-2 0 0,-2 0 0 16,11 0 0-16,-17 0 56 16,-25 0-56-1,-30-9-8-15,-9 0-344 16,-9-7-920-16,-102 0-1321 16,7 0-2232-16,-7 7-2296 0</inkml:trace>
  <inkml:trace contextRef="#ctx0" brushRef="#br0" timeOffset="24253.45">19302 16646 5089 0,'0'0'5433'0,"0"0"-3433"16,0 0-752-16,0 0 273 15,0 0 143-15,0 0 24 0,126 44 97 31,2-28 7-31,56-3-551 16,71 4-449-16,24-5 8 16,17 3-264-16,-9 1 40 0,-10 0-296 15,-12 4-200-15,-19-5-80 16,-23 1-56-16,-47-3-248 0,-48-3-640 31,-24-1-528-31,-48-6-1393 0,-17 0-2584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8-25T05:10:04.1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28397 6229 8481 0,'0'0'4065'0,"0"0"-2448"16,0 0 111-16,0 0-200 31,0 0 441-31,0 0 15 15,0 0-504-15,17-13-255 0,0 13-177 32,-3-3-192-32,19 0-248 15,6 0-312-15,34-1-80 0,22 1-104 16,8 1-32-16,17 2-32 16,-8-4-40-16,-17 1-8 15,2 0-56-15,-18 0-816 0,-32-1-1120 0,-13 1-2193 16,-34-1-1696-16</inkml:trace>
  <inkml:trace contextRef="#ctx0" brushRef="#br0" timeOffset="1372.68">28964 6029 13138 0,'0'0'4001'0,"0"0"-3497"16,0 0-104-16,0 0 1465 0,0 0-569 31,0 0-456-31,0 0-344 16,0 0-280-16,48 0-80 0,-40 32 216 15,-8 12 369-15,0 10 79 16,0 3-232-16,0-6-176 0,0-3 8 16,0-7-208-16,8-6-88 31,1-10-88-31,-9-6 32 16,8-9-40-16,-2-7 80 0,2-3-8 15,1 0 88-15,-1 0 96 16,17-13-48-16,-3-6-128 0,11-3-80 0,-1-6-16 15,-1-2 8 1,-7-2-96 0,-7 5 0-16,6-4-48 15,-7-8 40-15,-8-2 96 0,7-4-48 16,-7 1 56-16,0 0 8 16,1 8 0-16,-1 7 0 0,0 10 56 0,1 10-56 31,-9 0 48-31,6 9-56 15,-6 0-40-15,0 0-24 16,0 0 16-16,0 0 0 0,0 0 40 16,0 3-40-16,0 12-24 15,0 17 8-15,-23 20 64 0,-33 24 160 16,-8 0 160-16,0-3 128 31,0-10-56-31,16-14-55 0,-8 4-121 16,-8 10-72-16,8-8-72 15,9-1-8-15,-1-4 8 16,17-2-72-16,-2-4 0 0,2-10 40 31,15-5-40-31,1-12-256 16,15-8-80-16,0-9-73 0,0 0 49 16,15-9 64-16,24-17-744 15,17-12-712-15,33-6-329 16,14-4-1007-16,1 0 207 0,16 4-328 15,-9 6-639 1,-24 0 2863-16,2 6 985 16,-25 6 184-16,-16 2 1801 0,-1-3 383 15,-7 9-263-15,-7-5-513 16,6 4-496-16,8-1 185 16,1 3-1-16,0 0-184 15,16-2-200 1,-8 0-96-16,-1 0-71 15,1 0-209-15,-16 6-264 0,-7 1-112 0,-19 2-72 16,3 4 72-16,-17 6 24 31,0-3-48-31,0 3-104 16,-17 0-8-16,-6 0-8 0,-24 0 0 16,-17 16-16-16,-17 3 16 0,2 9 72 15,-10 5 184-15,11 1 160 16,22 4-80-16,23 0-80 15,27-3-56-15,6-3-56 0,31-3 8 32,41-11 128-32,15-2-16 15,16-9-120-15,9-7-64 0,0-10-24 16,-1-12-48-16,-15-7 24 16,1-9-32-16,-2-3-120 15,-16-1 0-15,-7 1-48 0,-16 6 88 31,-9 10 32-31,-7 6 40 16,-24 9 8-16,1 0-8 0,-9 8 8 0,0 2-8 16,-8 0 0-16,0 0 8 15,0 0 8-15,6 0 0 16,3 2-8-16,24 15 0 16,-2 8-16-1,2 8 8-15,6 4 8 0,-22 4 96 16,-3 1 144-16,-14-4 8 0,0-3 17 15,-14-7-49-15,-19-9-96 16,2 0-32-16,-17-7-8 16,-2-5 32-1,-20 0-112-15,-19-4-24 16,-6-3-600-16,-17 0-313 16,9 0-703-16,-9 0-1257 0,40 0-2584 15,24 0-3633-15</inkml:trace>
  <inkml:trace contextRef="#ctx0" brushRef="#br0" timeOffset="2311.11">28160 8299 4961 0,'0'0'11122'0,"0"0"-8057"16,0 0-745-16,0 0-263 0,0-35-873 0,0 38-848 15,0 23-328 1,-9 6 192-16,-24 12 568 0,-6 7 200 16,0-1-144-16,-9-5-159 15,7-7-257 1,10-6-24-16,0-7-136 16,14-5-136-16,17-8-8 0,0-9-56 15,0-3 64-15,23 0 80 0,27-19 24 16,28-13-136-16,42-22-72 15,23-25-8 1,2 0 0-16,-25 3-8 16,-34 15-104-16,-30 27 104 15,-8 1 8-15,-17 11 0 16,-23 16-88-16,-8 6-80 0,0 10-32 16,-14 21 160-16,-19 14 40 15,10 2 112 1,6 5 8-16,9-5-24 15,8-5 24-15,0-8 0 32,25-9 24-32,6-6 56 0,0-3 112 15,10-9 16-15,7-4 8 16,-1-3 24-16,17-3-72 0,1-14-136 16,5-8-40-16,2-7-16 15,1-12-96-15,-3-3-8 16,-6-7-128-16,-8 0-328 0,0 3-304 0,-9 6-304 15,-14 13-32-15,-16 7-601 16,-3 12-639-16,-5 13-625 16,-9 0-2496-1,0 0-1040-15</inkml:trace>
  <inkml:trace contextRef="#ctx0" brushRef="#br0" timeOffset="2629.04">29651 8156 9858 0,'0'0'4721'15,"0"0"-3825"-15,0 0 1328 16,0 0 769-16,-56 92-609 16,39-63-695-16,17 0-457 0,0-7-168 15,0-3-392-15,17-10-175 16,14-2 7-16,17-7 56 0,7 0-160 31,18-16-232-31,-3-10-120 16,11-5-40-16,-17-7-8 15,-17-3 0-15,-7 0-112 0,-32 2-40 16,-8 10 32-16,0 8 48 16,-48 7-48-16,-7 5 24 0,-1 5 8 31,-8 4 32-31,16 0-176 16,9 0-232-16,6 10-561 15,18-3-815-15,7 5-593 0,8 4-1960 16,0-3 209-16,14-1-3346 0</inkml:trace>
  <inkml:trace contextRef="#ctx0" brushRef="#br0" timeOffset="4367.74">27138 6483 8849 0,'0'0'4281'0,"0"0"-2728"0,0 0 215 16,0 0-144-16,0 0 257 0,0-7-313 15,0 5-424-15,0-2-343 0,0 1-201 16,0 0-64-16,0 3-200 16,0 0-152-1,0 0-128 1,0 0-48-16,0 0 0 0,-8 0-8 16,-32 0 0-16,-24 0-8 15,-39 0 8-15,-73 0 0 0,-39 0 0 0,8 6-8 16,48-2 8-1,47-2-8 1,48-2 0-16,17 0 8 16,-1 4 0-16,15-4 0 0,18 0-8 15,15 0-40-15,0 0-312 16,0 0-448-16,0 0-825 0,23 3-1007 16,19 0 143-16,-3 0-2360 15</inkml:trace>
  <inkml:trace contextRef="#ctx0" brushRef="#br0" timeOffset="4833.37">26739 6246 7905 0,'0'0'2977'16,"0"0"-1217"-16,0 0-103 16,0 0-393-16,0 0-528 0,0 0-464 15,0 0-192-15,-110-30-72 0,69 27 40 31,2-3 128-31,-9 2 280 16,9 4 184-16,-3 0-40 0,-5 0-183 16,-9 4-97-16,-16 5-128 15,-7 4-24-15,-8 0 32 0,-10-1 0 16,2-3 16-16,0-2-64 31,6 3-16-31,18-7-8 0,7 1-40 16,8-1-80-16,9-1 40 15,6-2-32-15,26 0-8 16,-10 0-8-16,25 3 8 0,0-3 56 16,0 0-64-16,0 4-592 31,40 6-1369-31,1-1-1007 0,6-3-3330 0</inkml:trace>
  <inkml:trace contextRef="#ctx0" brushRef="#br0" timeOffset="5336.84">25847 6133 9209 0,'0'0'2481'0,"0"0"-1369"0,0 0 249 32,0 0 207-32,0 0-200 15,0 0-32-15,96-47-7 16,-88 43-281-16,-8 1-224 0,0 1-296 16,0-1-304-16,-17 3-224 0,-22 0-144 15,-17 8-16-15,-16 12 48 16,-15 6 64-16,-25 3 40 15,1 5 8-15,-18-3 0 0,1 1 0 16,16 1 40-16,9-5-40 31,24 0 0-31,24-1 8 0,22-3 48 16,10-5 104-16,23 0-48 16,0 1 8-16,8-2 40 15,40 1 64-15,16 4 88 0,23-1 25 16,8 3-49-16,8-3 56 31,3 4-80-31,5 0-112 0,1-1-80 0,6-1-56 16,2 3-8-16,-8-2-8 15,-17-2-504-15,-15 5-1129 16,-24-10-2360-16,-25 2-1944 0</inkml:trace>
  <inkml:trace contextRef="#ctx0" brushRef="#br0" timeOffset="5987.26">26724 8023 9217 0,'0'0'3265'15,"0"0"-2113"-15,0 0-391 16,0 0 271-16,0 0 16 0,0 0-128 31,0 0-88-31,127 26 33 16,-127-26 95-16,0 2-152 0,0-2-48 16,0 0-216-16,-23 0-192 15,-17 3-136-15,-32 4 16 0,-48-4 16 16,-56 4-80-16,1-4-47 31,32-3-113-31,39 4 56 0,65-1-64 16,-2-3 0-16,26 2-16 15,7-2 8-15,8 3-209 16,0-3-487-16,23 0-368 0,66 0-1200 16,-11-8-2097-16,3-3-6482 0</inkml:trace>
  <inkml:trace contextRef="#ctx0" brushRef="#br0" timeOffset="6472.2">26557 7879 11618 0,'0'0'2681'0,"0"0"-1081"16,0 0 8-16,0 0 457 15,0 0-409-15,0 0-464 0,0 0-408 32,-39-18 1-32,39 18-49 15,-9 0-216-15,1 0-272 16,-9 0-128-16,-14 0-72 0,-16 0-40 16,-17 0-8-16,-17 9 0 0,-22 4 8 15,-1 3 0-15,-16 0 0 31,9 3 0-31,-1-3 0 16,9 3 8-16,7-3-8 0,16-7 0 16,24 0 0-16,25-2 0 15,6-4 40-15,17 1 16 0,8-4 56 16,0 3 32-16,0-3 128 31,0 0-32-31,0 3-8 16,25 0-48-16,14 3 24 0,17 4 72 0,8 2-88 15,25 5-104 1,14-2-48-16,15 5-40 0,19 2-8 0,-1 0-88 16,-10 3-632-1,-6-3-800 1,-8 10-969-16,-40-9-2472 16,-24-4-3224-16</inkml:trace>
  <inkml:trace contextRef="#ctx0" brushRef="#br0" timeOffset="25910.01">26406 9334 6649 0,'0'0'4201'16,"0"0"-2409"-16,0 0-592 0,0 0-423 16,-8 4 119-16,8-2 152 31,0-2-192-31,0 4 248 0,8-1 9 47,23 1-297-47,8-2 24 15,9 1 16-15,16 1-104 0,0-4-175 16,17 0-185-16,30 5-16 16,63 2-80-16,74 0-128 15,23 6-24-15,8-1-48 0,-24 0-88 16,-48-2 40-16,-32 0-48 16,-38-1 8-16,-42-2-8 0,-23-2-328 15,7 9-352-15,-7-4-337 16,-8-2-455-16,-24 2-352 15,-32 0-281-15,-39-1-575 0,-33-2-537 0,-25 0-1272 16</inkml:trace>
  <inkml:trace contextRef="#ctx0" brushRef="#br0" timeOffset="27180.66">28096 10299 8529 0,'0'0'2761'31,"0"0"-633"-31,0 0-327 0,0 0-185 16,0 0-448-16,0 0-111 15,0 0-481-15,22-43-64 16,-22 38 184-16,9 0-160 0,-9-2 104 0,0 1 104 16,0-5-176-1,0 8-95 1,0-2-113-16,0 1-136 0,0 1-120 16,0 1-16-16,0 2-80 15,0 0 0-15,0 0-8 0,0 0 0 16,0 0-8-16,-9 5-120 0,-5 14-64 31,-28 22 192-31,-20 29 120 16,-35 29 296-16,-6 6 56 0,8-13-16 15,22-22-16-15,34-29-104 16,8-3 48-16,-2 7-16 16,2 2-104-16,14-2-144 0,1-7-56 31,16-13-64-31,0-9-144 0,0-6-600 15,0-10-272-15,25 0 256 16,14-22-160-16,8-17-673 16,26-18-751-16,30-26 383 0,17-18 289 31,-16 9-344-31,-24 19-457 16,-32 29 1233-16,-25 18 1064 0,1-2 176 15,7 2 680-15,-6-3 600 16,-2 4 241-16,-6 2 207 0,7-2-456 15,-9 4-48-15,1 1 105 0,1 4-425 16,-9 6 168 15,-2 10-424-31,-6 10-648 0,0 28 0 0,0 35 0 16,-22 1 288-16,-3-5 248 16,-14-2 89-16,-1-20-169 15,-7 1 128-15,-1 3-288 0,-2-10-136 16,19-3-112-1,0-6-48-15,7-10-280 16,-1-3-1184-16,10-6-2353 0,7-9-2809 16</inkml:trace>
  <inkml:trace contextRef="#ctx0" brushRef="#br0" timeOffset="27587.09">28693 10547 14026 0,'0'0'3025'0,"0"0"-2225"16,0 0-216-16,0 0 33 31,0 0-217-31,0 0-400 15,-16 18-168-15,-15 11 88 0,-9 6 80 0,-15 1 0 16,-10-5-625-16,10-5-255 16,-1-4-400-16,8-9-376 0,15-6-65 15,10-4 289-15,-1-3-536 16,7 0 471-16,17-10-695 16,0-6 952-16,0-3 1240 0,17 0 1944 15,14-3 192 1,18 2 209-16,-1 2-265 15,8 1-735-15,-1-2-249 16,10 6-224-16,-3 4-472 0,18 6-296 16,-7-3-104-16,5 6-48 15,11 0-448-15,-27 0-1064 0,-12 0-2577 16</inkml:trace>
  <inkml:trace contextRef="#ctx0" brushRef="#br0" timeOffset="66102.5">28406 11430 7817 0,'0'0'7842'0,"0"0"-6362"15,0 0-808-15,0 0 617 16,0 0 559-16,0 0-312 16,0 0-591-16,72-4-649 0,-16 4-160 15,16 4 104-15,-1 2 208 16,9 1-40-16,-1-2-120 31,10 5-24-31,-11-3-128 0,-5-4-64 0,-9 0-72 16,-16-3-88-16,-17 0-344 15,-7 0-352-15,-15 0-537 16,-9-10-1343 0,-9 0-1633-16,-30-5-1304 15</inkml:trace>
  <inkml:trace contextRef="#ctx0" brushRef="#br0" timeOffset="66333.86">27657 11538 4865 0,'0'0'6441'0,"0"0"-4673"16,0 0-816-16,0 0-407 15,0 0 863-15,238 22-128 32,-141-19-568-32,15 1-192 0,-9-2-312 15,-8-2-208-15,-8 3-272 16,2-3-672-16,-16 4-1064 0,-34-4-2217 0</inkml:trace>
  <inkml:trace contextRef="#ctx0" brushRef="#br0" timeOffset="119431.03">28056 11671 11738 0,'0'0'2513'0,"0"0"-1857"15,0 0-384-15,0 0 688 16,0 0 360-16,0 0-120 0,0 0-687 16,31 0-17-1,-14 0 128-15,6 2 112 16,10 9 72-16,6-2-136 16,9 1-208-16,16 2-200 0,0-2-136 15,0 0 9-15,6 2-57 16,3-5 16-16,-1-1-88 15,-16 1 8-15,-9-5-16 16,-16 2-216-16,-22-4-801 16,-9 0-1719-16,0 0-2978 15</inkml:trace>
  <inkml:trace contextRef="#ctx0" brushRef="#br0" timeOffset="119705.03">27769 11767 11506 0,'0'0'5217'0,"0"0"-4393"16,0 0-560-16,0 0 184 15,223 22 1249-15,-119-17-217 0,7 5-408 16,1-3-456-16,0-1-191 15,-9-3-153-15,-24 0-104 32,1 0-168-32,-16 1-168 0,-24-4-729 0,-9 0-1143 15,-15 0-1065-15,-8-4-2704 16</inkml:trace>
  <inkml:trace contextRef="#ctx0" brushRef="#br0" timeOffset="120479.33">28757 11341 12618 0,'0'0'2313'16,"0"0"-1481"-1,0 0-48 1,0 0 296-16,0 0 545 0,0 0-417 15,0 0-680-15,0 0-288 16,0 35 280-16,0-10 440 0,0 4-272 0,23-1-311 31,2 4-81-31,14-3 24 16,25-1-56-16,0 1-8 16,9-4-64-16,14 0-72 0,0-5-72 15,1-5 24-15,-17-3 8 0,-7-1-80 16,-17-8 8-16,-5 0-8 15,-28 0 0-15,-5-3 0 32,-1 0 0-32,-8 0-16 0,0 0-56 15,0 0 16-15,-8 0-32 16,-7 7-8-16,-18 3 16 0,-6 5 72 16,-34 4 8-16,-14 10 168 15,-16-1-56-15,-25 10 8 31,-23 7-40-31,-2-1-72 0,2 1 40 16,8 1-40-16,23-7-8 16,9 3 8-16,15-8-8 0,32-5-192 0,8-3-528 15,17-7-416-15,14-6-825 16,9-4-487 0,10-3-705-1,6-3-3505-15</inkml:trace>
  <inkml:trace contextRef="#ctx0" brushRef="#br0" timeOffset="143957.87">9288 4905 3672 0,'0'-3'8226'16,"0"0"-6258"-16,0 0-495 0,0-1-281 16,0 4-56-16,-8 0 57 0,8 0-137 15,-9 0-184-15,9-3-240 31,-8 0-48-31,8 3-88 16,-6-2 48-16,6 2-95 0,0 0-217 16,0 0-176-16,0 0-56 15,0 2-96-15,0 11-16 0,0 2 104 16,0 4 0-16,14 7 0 31,11 0 8-31,15-1 16 16,-1 0 56-16,17-2-64 0,0-2 56 15,-7-5-56-15,5-2 0 16,-13-9 8-16,-1-1-16 0,-9-4-112 16,-7 0 32-16,1 0-32 15,-2-14 71 1,-6 0 33-16,-1-6 0 16,-10-5 0-16,11 0 8 0,-17-4 0 15,8 4 0-15,-8 2 8 16,0 5 41-16,0 4 71 0,0 8 16 15,0 3-56 1,0 3-32-16,0 0-48 16,-16 0-56-16,-15 16 0 15,-3 9 8-15,-5 10 32 0,0 9-32 16,6 13 48-16,2 7 48 16,6 3 168-16,10-1-8 15,-9 2-32 1,9-5-8-16,-1 0-96 31,-1-3 0-31,9-2 8 0,-15-7-64 16,6-7-16-16,1-3-368 15,-15 1-1129-15,-2-11-1495 16,10-8-2297-16</inkml:trace>
  <inkml:trace contextRef="#ctx0" brushRef="#br0" timeOffset="146367.18">4591 9385 10906 0,'0'0'3064'16,"0"0"-1559"-16,0 0-569 0,0 0 8 16,17 0 336-16,-9 0-287 15,0 0-537-15,1 9-120 0,-9 4 232 32,0 6 160-32,0 3 96 15,0 7-88-15,-17 0-215 16,-14 5-153-16,-2 2 48 0,-6 2-56 15,-9 4-8-15,1 1-64 0,5 5-88 16,-5-4-88-16,16 0-8 31,-9-5-88-31,15-1 80 0,1-6-88 16,1-7-8-16,15 0-56 16,-1-8-544-16,1-8-680 0,8 0-737 15,17-5-2120-15,14-4-2440 16</inkml:trace>
  <inkml:trace contextRef="#ctx0" brushRef="#br0" timeOffset="146696.32">5046 9569 12066 0,'0'0'4257'16,"0"0"-3073"-16,0 0-344 31,0 0 49-31,0 0 295 16,0 0 256-16,-47 99-120 0,7-49-175 16,-1 11-217-16,-7-5-376 15,17-1-144-15,-8-8-224 0,6-2-104 16,19-7-8-16,-11-6-72 15,0-7-160-15,2-3-424 16,-10-12-680 0,-6-1-601-16,-9-9-1055 0,-47 0-977 15,14-9-1176-15,11-7-5225 16</inkml:trace>
  <inkml:trace contextRef="#ctx0" brushRef="#br0" timeOffset="146850.32">4289 9890 7009 0,'0'0'5969'0,"0"0"-5233"0,0 0-736 16,199-22-240-16,-119 18 176 0,7 1 56 15,2 0-760-15,46 0-1440 32,-24 3-57-32,-15 0-4272 0</inkml:trace>
  <inkml:trace contextRef="#ctx0" brushRef="#br0" timeOffset="147333.26">5429 9817 4384 0,'0'0'5130'16,"0"0"-3442"-16,0 0 128 16,-182 0 209-16,109 3-377 0,9 7-392 15,0 2-39-15,17 1-49 16,16 6-88-16,-2 0-288 31,16-2-232-31,17 1-160 0,0-2-168 0,0 0-39 16,0-7-65-16,33 1-8 15,-10-7 0-15,26-3-120 0,-9 0-24 16,16 0-104-16,-9-7-184 16,1-5 55-1,-1-7-47 1,1 3-80-16,2-6 64 0,-3 6 176 0,-16 0 128 15,-6 6 8-15,-19 4 0 16,2 3 8-16,-8 3-48 0,0 0-24 16,0 0-96-16,0 9-40 31,0 8 208-31,0 1 152 16,-8 5 120-16,2-1-104 0,-2-3 128 15,-1 0 8-15,9-7-136 0,0 1-88 16,0-6-80-16,0-5-32 15,0 2-616-15,9-4-704 32,5 0-360-32,11-6-441 0,6-11-743 15,2 2-161-15,15-14 600 16,-17 4-23-16,10 3-3728 0</inkml:trace>
  <inkml:trace contextRef="#ctx0" brushRef="#br0" timeOffset="148073.29">5836 9842 4504 0,'0'0'793'15,"0"0"1495"-15,0 0-239 0,0 0-193 0,0 0-248 16,0 0-111-16,0 0-129 16,87-19-360-16,-87 19-192 0,0 0-288 15,0 7-232-15,0 5 41 16,0 10 311 0,-23 4 128-1,-1-4 48-15,1 3-216 0,-2-6-248 16,0 0-160-16,11-6-72 0,5 0-56 15,1-7 0-15,0-2 16 0,8-4-8 16,0 0-8-16,0 0 64 31,0 0 48-31,0 0 8 16,0-7-79-16,16-5-105 0,7-1 56 16,2-3-64-16,6-3-8 0,2 3-177 15,-2-2-15-15,2 1 48 16,-10 0-88-16,2 9 32 31,-2 1 152-31,-7 1 56 0,-8 3 0 16,1 0 8-16,-1 3 32 15,-2-3 96-15,2 3-88 0,9-4 0 16,-9 4-48-16,9 0 72 16,-11-3 56-16,-6 3 64 31,8 0-48-31,-8 0 33 0,0 0-41 15,0 0-112-15,0 3 24 16,0 7-48-16,0 2 224 0,0 5-8 0,-8-2 56 16,-7 1-64-1,15-4-8 1,-8-2-80-16,8 0-24 16,0-3-80-16,0-5 88 0,0-2-40 15,0 3-56-15,0 4 8 16,0-5-8-16,0 2 0 0,0 2 0 15,8 1-8-15,1-4 64 0,5 4-16 32,3-5 0-32,-1-2-48 15,-1 0-40-15,18 0-72 0,-10-2 40 16,18-8-24-16,-2-9 16 16,9 0 16-16,8-6-56 0,0-4-168 15,8-6-184-15,-9 7 96 31,-7 2 88-31,-9 4 87 0,-14 9 89 16,-17 0-520-16,1 10-784 16,-9-4-977-16,0 4-623 15,0 3-2281-15</inkml:trace>
  <inkml:trace contextRef="#ctx0" brushRef="#br0" timeOffset="148497.68">6601 9893 8769 0,'0'0'2737'16,"0"0"-817"-16,0 0 9 0,0 0-273 16,0 0 32-16,0 0-535 15,0 0-417-15,0 0-176 16,135 0-216-16,-85-12-96 0,-11-1 16 15,0 0 72 1,-6 0-168-16,-10-2-64 16,-6 5-88-16,-17-3-16 0,0 7-40 15,0 2-184-15,0 1-24 16,-25 3 112-16,2 0-16 16,-10 0 64-16,-6 13 8 0,-9 3 80 31,0 6 0-31,1-3 160 0,14 3 104 15,2-2 112-15,22-4 8 16,1-4-40-16,8 1-111 16,8-6 7-16,32-2-48 0,7 2 32 15,17-5-128-15,-8 2-96 32,8-4-272-32,-8 0-329 0,0 0-783 15,-8 0-976-15,-9 0-729 16,-6-6-3864-16</inkml:trace>
  <inkml:trace contextRef="#ctx0" brushRef="#br0" timeOffset="150677.21">17914 15640 6369 0,'0'0'3873'16,"0"0"-3561"-16,0 0-312 15,-31 92-312 1,31-63 208-16,0 0 96 15,0-4 0-15,0 0-40 0,0-3-48 16,0 0-304-16,0-12-985 16,0-4-6608-16</inkml:trace>
  <inkml:trace contextRef="#ctx0" brushRef="#br0" timeOffset="167324.53">17987 14938 4416 0,'55'7'273'15,"57"9"-273"-15,-17-4-761 0,0 1-303 16</inkml:trace>
  <inkml:trace contextRef="#ctx0" brushRef="#br0" timeOffset="168372.93">24524 15481 6689 0,'0'0'4617'16,"0"0"-2857"-16,0 0-255 15,0 0 231-15,0 0-432 0,-120-9-288 16,103 5-335-16,3-2-433 31,-3 2-248-31,9-5-953 0,0 6-1239 16,8-3-3401-16</inkml:trace>
  <inkml:trace contextRef="#ctx0" brushRef="#br0" timeOffset="180585.12">20745 9468 5617 0,'0'0'1856'0,"0"0"-536"16,0-4-319-16,0 4 71 0,0 0 304 16,0-3-168-16,0-1-247 31,0 4-193-31,0-2 24 0,0 2-128 16,0-3-216-16,0 3-120 15,0 0-32-15,0-4-72 16,0 4-72-16,0 0-32 0,0 0 8 15,0 0-64-15,0 0-16 32,0 0 8-32,0 0 48 0,0 0 17 0,0 0-1 15,0 0 32-15,0 0 64 16,0 0 48-16,0 0 32 16,0 0-72-16,0 0-8 0,0-3-40 15,-8 3-32-15,0-2-96 16,0-1-40-16,-9 3-8 15,3 0 0-15,5 0 0 16,-7 0-8-16,7 0 0 16,1 0 8-16,0 0-8 15,-7 3 0-15,-1 2 0 0,-9 4 0 16,11 5 8-16,-11-1-8 31,-6 2 8-31,-2 8 0 0,10-8 0 16,6 8 16-16,-5-7 40 15,13 0 8-15,1-1 8 0,8 0 8 16,0-1-8-16,17 1 24 16,-3-1-24-16,11-2-24 31,-2 1-40-31,2-1 64 0,-3 1-56 16,3 3-8-16,6 0 8 15,-6-3-8-15,6 2 40 0,10-1-32 16,-10 1-8-16,9-2 56 15,-7 2-64-15,-2-5 16 32,-15 3-8-32,9-7-8 0,-25 1-64 0,6-1 64 15,-6-4-48-15,0 3 40 16,0 1 0-16,0-3 8 0,-14 0 0 16,-11 0 16-16,8 0-8 15,-14 1 56 1,7-1-56-1,-7-3 0-15,-9 0 8 0,7 0-16 0,-6 0-336 32,14 0-376-32,2 0-304 15,15 0 23-15,8 0-95 0,0 0-904 16,0 0-3209-16</inkml:trace>
  <inkml:trace contextRef="#ctx0" brushRef="#br0" timeOffset="186188.82">20522 10265 5449 0,'0'0'4065'15,"0"0"-2905"-15,0 0-256 16,0 0-32-16,0 0 400 0,0 0-15 16,0 3-209-16,6-1-192 0,19 5-352 15,14 3-64-15,17 2 88 16,8 0 17 0,25 2 15-16,6 4-152 15,17-1-80-15,14 2-184 16,2-4-16-16,9 2-56 0,-19-5-64 15,-7-5 0-15,-13-2-8 0,-11 2-792 16,-23 0-761 0,-8-4-1047-16,-32 0-1913 15</inkml:trace>
  <inkml:trace contextRef="#ctx0" brushRef="#br0" timeOffset="186443.9">20801 10611 8345 0,'0'0'1897'16,"0"0"-1361"-16,199 15-328 15,-112-12 416-15,10 7-96 0,6-4-272 16,-8 1-168-16,1-1-72 0,15 7-16 16,-16-7-168-16,-31 1-1784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8-25T05:14:08.1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18799 5686 6121 0,'0'0'1096'16,"0"0"824"-16,-39-9-727 16,22 2 199-1,9 4-160-15,0-1-448 0,8-1-151 16,0 5-41-16,-8-4-224 16,-7 1-216-16,-1 3-152 15,-24 0 0-15,-7-2 0 0,-3 2-8 16,-12 0-16-1,6 0 24-15,7 0-8 16,1 0 0-16,9 0 8 0,-1 2-8 16,-7 5 8-16,-1-4 0 15,-1 3-8-15,1 4 0 16,1-1 0-16,-9 4-40 0,8 3 40 31,-8 0 8-31,-8-1 0 0,0 2 0 16,-6-1 0-16,6-1 8 15,8 1 32-15,17 2-40 16,-3 5-56-16,19 0 48 0,7 6 0 16,-1 2 8-16,9 7 0 31,2 3 8-31,-2 7-8 0,-1 0 0 16,-7 0 0-16,7-2 8 15,1 2-8-15,2-4 16 16,-2 2 56-16,8-5-16 0,0 5-48 31,0 0 56-31,0-3 8 16,0 3 88-16,0-9 184 0,0 1 168 15,22 1-32-15,3-7-160 0,-2-1-80 16,10-2-64-16,6 0 32 16,17-4 176-16,8 4-31 0,17-4-65 15,6-3-88 1,16 0-48-1,1-3-56-15,-1-3-40 16,9-2-40-16,-1 0 32 0,-7-1 32 0,16 1-64 16,-8-2 32-16,7 0 80 15,1 5-8 1,0-5 24-16,-8 1 104 16,0-1-32-16,-9 2 0 15,-8-5-16-15,9 0 144 16,7 4-72-16,-7-6-152 0,7-2-56 15,9 2-8-15,-8-4-56 0,8 0 16 16,0 1-16-16,-8-2 8 31,-3-2 0-31,-12 0 0 16,-1 0 8-16,-10 0-8 0,-5 0 40 16,-9-9-40-16,-1-1 112 15,-7-2 8-15,0-1 8 0,0-5-16 16,9-2 8-16,-11-6-16 31,-7-2-8-31,1 3-32 16,-8-1-8-16,1 1-64 0,-18 3 8 15,9 0 0-15,-7 0-8 16,-2-1 0 0,2 1-8-16,-10-3-48 0,2-4-128 15,6-2-64-15,-15-5 8 16,1-3 24-16,-11-2 64 15,2-3-128-15,-8-7-184 0,0 5-152 0,0-2 0 16,-8 0 152-16,-23 7 104 16,-8 2 8-16,-9 5-113 0,-16-2 121 31,-17-2 24-31,-22 0-104 16,-32-10-256-16,-40-3-448 15,-26-6-184-15,33 13-1121 0,51 15-2464 16</inkml:trace>
  <inkml:trace contextRef="#ctx0" brushRef="#br0" timeOffset="4667.68">11218 13055 3568 0,'-25'-9'4737'0,"-6"-1"-3128"16,-9 0-497-16,-15-2 200 0,-1-4-168 15,-17 1-223-15,9-2-193 16,-14-2-432-16,-3 0-120 15,-14-4-96-15,0 9-72 0,-2-2 72 16,-7 0-64-16,-8 0-8 0,-8 3 88 16,-14 1 112-16,-25-8 104 0,-42-3 104 15,-37-1-120-15,-10-1-144 32,17 5-56-32,49 4-88 15,62 10 0-15,33 2 8 0,14 2-8 16,-7 2 0-16,-15 0-8 0,-9 0-8 15,-8 0-48-15,1 0 48 16,7 6 8-16,1 7-8 31,6-1 0-31,18 8-8 0,-1 5 16 16,17 3 8-16,-1-2-8 31,0 2 8-31,8 0 64 0,1-1-64 16,-1 1 8-16,0-3 32 15,-16 0-40-15,1 4 120 16,-18 6 88-16,2 0 112 0,7 3 417 16,7 3-9-16,18 8-176 15,15-6-240-15,17 5-80 0,15 3-104 0,8-3-24 16,0 2 0-16,17 5-8 16,22 1 64-1,9 5-48 1,16 15 56-16,31 10 56 0,25 15-64 15,31 0 16-15,-8-5-72 16,18-10-104-16,-10-14 56 0,8-1-64 0,0-2 64 16,9-5-64-16,-9 3-64 31,9-3-80-31,-9-5 16 16,8-2 0-16,9-5-64 0,0-8 32 15,14-2 32-15,-6-8-112 16,7-5-8-16,-7-3 96 0,0-11 56 15,-9-5-72-15,-1-10-192 32,2 0-232-32,-31-10-96 0,-27-5-1 15,-21-5 49-15,-2-6 224 16,17-8 104-16,16-24 176 0,-2-21-16 16,-37-22 96-16,-42-5 48 15,-47 15-48-15,-16 20-168 31,-23 28-32-31,-9 1 152 0,-8-8 96 16,-33-28-408-16,11 9-1153 16,14 5-1575-16</inkml:trace>
  <inkml:trace contextRef="#ctx0" brushRef="#br0" timeOffset="9600.39">5892 10493 6977 0,'0'0'1920'0,"0"0"-1247"0,0 0-617 0,0 0-48 15,0 0 360-15,0 0 280 16,-8-6-80-16,8 6-160 16,0 0 104-1,0 0 152 1,0 0-72-1,0 0-8-15,0 0 49 16,0 0 127-16,0 0-64 0,0 0-136 0,0 0-88 16,0 0 24-16,0 0 104 15,0 0 257-15,0 0 7 0,0 0 8 16,0 0-56-16,0 0-224 16,0 0-224-16,0 0-168 15,0 0 8-15,0 0 24 0,0 0-40 31,0 0-55-31,0 0-81 0,0 0 16 16,8 0-24-16,9 6 16 16,14-3 32-16,16 6 32 15,9-2 16-15,25 3-80 0,6-4 16 32,-1 3-64-32,20-2 96 15,-11 0 24-15,-8-5 160 0,-23-2-16 16,-16 3-32-16,-24-3-40 15,-9 0-64-15,-15 0 0 16,0 0-48-16,0 0-96 0,0 0 0 16,0 0-8-16,-6 0-200 0,-19-3-320 15,-6 1-392-15,-42-7-1209 16,9 2-2352 0,0 3-2832-16</inkml:trace>
  <inkml:trace contextRef="#ctx0" brushRef="#br0" timeOffset="12762.75">4775 5985 6361 0,'0'0'1672'0,"0"0"-528"31,0 0-135-31,0 0-233 0,0 0-424 16,0-4-152-16,0 4 88 16,0-3 48-16,0 3 72 15,0 0-32-15,0 0-88 0,0 0-160 32,-8 0-128-32,-6 0-72 15,-3 0-80-15,0 0 48 0,1 10-40 31,10-3 40-31,-3 2 48 16,1 3 0-16,0 1 48 16,8-1 8-16,-8 11 0 0,8 2 0 0,0 11 0 15,0 1 56-15,0 11 160 16,24 5 48-16,16 20 368 0,16 23 177 16,39 25-145-16,25 12 304 15,-9-6-120 1,-7-9-240-16,-40-17 48 0,-25-2-111 0,-14-6-313 15,-17-24-96 1,-8-15-48-16,0-16-40 16,0-10 8-16,-25 8-40 0,-14 1 32 15,-8-2-48-15,-9-3 16 16,-8-7 72-16,-17-1 0 16,11-10-40-16,-3-5 0 0,1-2-48 31,16-3-8-31,8-1 0 15,17 1-8-15,7-4 16 0,15 0-8 16,9 0-40-16,0 2-40 16,0 1-64-16,25 3 8 0,6 4 64 15,2 6 80-15,7 7-8 32,-16 2 16-32,-9 7-16 0,-7 3 8 15,-8-1 0-15,0 11-8 16,-23 2 8-16,-1 4 0 15,-1 6 0-15,2 13 64 0,-2 19-56 16,-6 16 72-16,-8-1-72 31,-11-2 0-31,19-12 0 0,-8-28 0 0,22-5 0 16,1-12 0-16,8-4 0 16,8 10 0-16,0 7 80 15,0 8-80-15,0 1-8 0,0-1 0 16,33 1 0-1,-11 3 0-15,20-3 0 16,-3-5 0-16,0-4 24 0,9-7-24 16,8-6 8-16,24-7 160 15,-1-10 272-15,18-6-48 16,-18-6-80-16,10-3-216 0,-25-6-96 31,-8-4-456-31,0-3-696 16,14-10-481-16,-14-7-1351 0,0 5-2818 0</inkml:trace>
  <inkml:trace contextRef="#ctx0" brushRef="#br0" timeOffset="15236.73">1896 7706 9161 0,'0'0'2617'15,"0"0"-1681"-15,0 0-280 16,98-7 65-16,-76 7 39 0,12 0-104 16,-12 7-192-16,20 5-40 15,-3 7 112-15,0 7-200 16,1 1-152-16,1 3-8 15,-2 4 24-15,-8-2-104 16,11-3 16-16,-3-1-24 16,0-2-16-16,0-6-24 0,-5-6-40 15,-3-4 120-15,2-3-32 16,6-4-96-16,0-3-32 16,9 0-160-1,-7-6-56-15,-2-11 8 16,-14-1 152-16,-10-7 0 0,-7-11 32 15,0 1 48-15,-8-2 8 16,0 1 64-16,9 5 56 16,-1 2 80-16,-2 11 32 0,2 4-80 31,1 8 40-31,-9 3 57 16,0 3-233-16,0 0-16 0,0 16-225 15,0 9 137-15,-9 10 88 16,1 9 8-16,-6 10 24 15,5 0-24-15,1 6-8 0,8 4 80 32,0 3 185-32,0 13-137 15,0-14-80-15,0 1-48 0,-8-7-385 0,-7-13-207 16,7-5-64-16,-9-4-440 16,17-9-616-16,0-10-1073 15,0-7-3848-15</inkml:trace>
  <inkml:trace contextRef="#ctx0" brushRef="#br0" timeOffset="15932.67">3228 8133 232 0,'0'0'10682'16,"0"0"-8706"-16,0 0-535 0,0 0-201 31,0 0-192-31,0 0-400 16,160-66-280-16,-127 50-144 0,-11 1-56 16,3-1-88-16,-2-4-8 15,-6 2-64-15,-1-4 112 16,-16 2-40-16,0 5 16 0,0 1 24 31,0 2-64-31,0 6-48 16,-25 2-8-16,11 4-88 0,-11 0 0 15,-6 7-8-15,6 5 48 0,0 8 32 16,11-1 8 15,-3 6-48-15,9-3 48-16,8 7 0 0,0-1 8 15,0-1 8-15,17-3-8 16,-1-2 0-16,-1-6 0 0,1 0 56 16,1-7-48-16,-17-4 8 0,8-3 88 15,-2-2 209-15,2 0 263 16,9-2-160-16,0-12-256 0,5-2-48 16,11-2-104-16,-2-9 48 15,2-1-8-15,7-3 0 16,-1 2 24-16,9-3-56 0,7 10 192 15,1 3 96-15,8 3 72 0,-8 4-16 32,8 5-136-32,-8 1-104 15,0 6-8-15,-8 0-8 16,-9 0-104-16,-14 13 0 0,-9 2-128 16,-10 7 32-16,-6 1 32 31,0 0-8-31,-6-2 72 0,-27 1-16 15,10-3 8-15,-10 1 8 16,2-5 0-16,-2-2-48 0,19 0-792 16,-3-1-824-16,9 4-257 15,0-3-2344-15,8-3-2176 0</inkml:trace>
  <inkml:trace contextRef="#ctx0" brushRef="#br0" timeOffset="17694.95">4306 10830 3488 0,'0'0'6530'0,"-81"82"-4530"16,9-9-24-16,1 29 89 31,16 12-657-31,7-2-55 16,32-2-1-16,16 2-56 0,0 3-224 15,16-5-199-15,-10 7 15 0,-6-9-48 16,-6-3-96-16,-44 0-208 16,-3-4-128-16,-20-5 24 31,1-4-120-31,0-7-144 0,16-3-88 16,0-11-64-16,25-21-8 15,0-14 56-15,-2-8-56 0,2-2 8 16,-2-1-8-16,-7-3-8 31,9-6-48-31,15-7-88 16,-1-4-128-16,17-5 0 0,0 0 192 15,0 0 64-15,25-14-96 16,23-2-408 0,16 0-208-16,0 3 208 0,-2 8 248 15,2 5 192-15,-23 0-48 16,-1 3 24-16,-9 15 48 15,-15 8 48-15,-8 9 304 0,-8 9 48 0,0 7 32 16,-16 10 48-16,-15 15 128 16,-2 15-96-16,18 24-8 0,-1-1 169 15,16-6-313-15,0-12-120 32,0-18 48-32,0-11-104 15,0-16-56-15,16-13-32 0,-9-6 0 16,9 0-48-16,-8 0-72 0,9 2-360 15,-3-8-208-15,-5-4-377 32,15 4-215-32,-1-7-400 15,19-1-497-15,5-8-623 0,1-3-977 16,-26-7-3337-16</inkml:trace>
  <inkml:trace contextRef="#ctx0" brushRef="#br0" timeOffset="20062.38">2600 14217 3648 0,'0'0'0'15,"0"0"-48"-15,0 0-1552 0</inkml:trace>
  <inkml:trace contextRef="#ctx0" brushRef="#br0" timeOffset="20499.93">2600 14217 3928 0</inkml:trace>
  <inkml:trace contextRef="#ctx0" brushRef="#br0" timeOffset="21401.82">2600 14217 3928 0,'-137'77'1929'0,"137"-77"-897"0,0 0-608 0,0 0-136 0,0 0-144 16,0 0-144-1,0 0-136-15,0 0-232 16,0 0 136-16,17 0 232 16,-9 0 176-16,0 0-176 0,-2 0 0 15,-6 0 176-15,0 0 552 16,0 0-80-16,0 0-232 0,0 0-232 31,0 0-103-31,9 0-9 16,-1 0 112-16,-8 0 0 0,8 0-32 15,1 0 136-15,-9 0 152 16,8 0-40-16,-8 0 144 0,0 0 296 16,0 0 64-16,0 0-23 31,0 0-161-31,0 0-144 15,0 0-200-15,0 0-72 0,0 0-128 16,0 0-24-16,0 0 104 16,0 0 16-16,0 0-96 0,0 0-16 15,0 0-8-15,0 0 96 16,0 0 152 0,0 0 89-16,0 0 175 15,0 0-128-15,0 0-112 0,0 0-80 16,0 0-80-16,0 0-96 15,0 0-64-15,0 0-104 16,0 0 0-16,0 3-8 16,0 7-96-1,-8 5 104-15,-9 17 440 0,-14 9 480 16,-17 13 25-16,-7 6-161 0,-1 1-56 16,0-4-56-16,0-7-88 31,8-2-96-31,15-13-136 15,11-6-128-15,5-10-112 0,17-10-104 16,0-2 80-16,0-7-88 0,0 0-96 16,8-12-48-16,23-21-80 15,9-9-192-15,16-13 104 16,8-7 24-16,0 3 80 0,8 1 128 31,-2 7 16-31,3 13 56 16,-17 7-64-16,-9 12 72 0,-14 2-8 15,-18 12 8-15,1 1 0 16,1 4 0-16,-9 0-8 31,0 9-168-31,-1 17 176 0,9 9 208 0,1 6 8 16,-1 7 296-16,-10-7-176 16,11 0-16-16,0-6 8 0,-3-9-40 15,3-4-40-15,-1-12-40 16,-8-5-39-16,1 0-1 15,-3-5 56-15,10-7 56 16,18-16-80 0,-3-5-144-16,16-17-56 0,1-5-8 15,8-8-96-15,-9-2-232 16,-6 3-353-16,-10 12-183 0,-6 11-160 16,-10 12-32-16,-15 9-88 15,8 2-201 1,-8 8-223-16,0 1-392 15,0-1-1-15,0 3-991 0,0 0-1489 16,0 5-280-16</inkml:trace>
  <inkml:trace contextRef="#ctx0" brushRef="#br0" timeOffset="21736.58">3357 14313 7257 0,'0'0'3121'0,"0"0"-73"15,0 82-503-15,-25-44-545 0,10 0 225 16,-1 0-481-16,7-3-456 15,9-7-199-15,0-5-121 16,0-4-320-16,34-6-80 0,5-4-144 16,17-5-136-1,0-4-200-15,14-4 16 16,-6-14-104-16,0-8-88 0,-16-5-32 16,-7-8-8-16,-18 0 8 15,-7 2-40-15,-16-1 64 16,0 9-8-16,-25 4-40 15,-6 9-56-15,-2 7 56 16,-14 5-96-16,7 4-168 16,-15 0-96-16,-1 7-120 0,0 3 24 15,8-2-137-15,1 6-327 16,-1-2-1240-16,15-2-721 16,10-1-3528-16</inkml:trace>
  <inkml:trace contextRef="#ctx0" brushRef="#br0" timeOffset="22038.1">2368 14983 12994 0,'0'0'4273'0,"0"0"-2800"0,0 0-337 16,0 0 56-16,0 0 528 16,0 0 25-1,0 0-161 1,23 0-520-16,10 0-704 0,6-7-360 15,17-3-696-15,0 5-568 16,0-2-448-16,24 7-1001 0,-24 0-2456 16,-8 0-7050-16</inkml:trace>
  <inkml:trace contextRef="#ctx0" brushRef="#br0" timeOffset="22595.38">1896 15144 13378 0,'0'0'4153'16,"0"0"-2448"-16,0 0-649 0,0 0-344 16,0 0 448-16,0 0-112 15,-142 51-215-15,198-38 47 16,47-1-232-16,89-2-240 0,71-3-128 31,33-7-208-31,6 0 8 16,-31 0-80-16,-79 0-72 0,-49 0-312 15,-48 0-664-15,-31 0-521 0,-17 0-303 16,-5 0-208-16,-36 0 487 16,-12 0-1047-16,-67 0 47 15,-55 6 929 1,-62 3 864-16,-66 4 560 15,-15 4 240-15,16-3 56 16,40 3 168-16,56 2 608 0,39-3 560 0,25 2-368 16,6-1-568-16,-6-2-288 15,8 7 145 1,6-2 447-16,34-2 96 16,30-1-48-16,17-5-120 15,8-2-112-15,48-3-64 16,17 2 361-16,22-3-113 0,25 1-152 31,6-4-240-31,10 1 8 16,-1-4-224-16,-7 3 0 0,-16-3-88 15,-17 2-64-15,-23-2-64 16,-33 0-576-16,-22 0-336 0,-34 0-392 16,-38 0-969-16,-7 0-2456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8-25T05:14:51.1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16694 7896 6249 0,'0'0'3873'0,"0"0"-2329"31,0 0-1008-31,0 0-280 16,0 0 264-16,0 0 625 0,0 0 143 15,0 0-160-15,0-3-352 16,0 3-232-16,0-4-272 16,0 1-152-16,0 3-56 0,0-3-56 0,0-1-8 15,0 2-424 1,0-5-792 0,0 5-1593-16,0-1-1912 0</inkml:trace>
  <inkml:trace contextRef="#ctx0" brushRef="#br0" timeOffset="303.68">16185 7960 6305 0,'0'0'6121'16,"0"0"-3792"-16,0 0-673 16,0 0-392-16,0 0-31 15,0 0-401-15,0 0-416 0,15 0-240 16,-7 0-88-16,-8 0-80 16,0 0-8-16,0 0-136 0,0 6-1024 31,0 10-369-31,0 0-1479 15,0 3-3954-15</inkml:trace>
  <inkml:trace contextRef="#ctx0" brushRef="#br0" timeOffset="568.17">15459 8693 7577 0,'0'0'3041'15,"0"0"-2025"-15,0 0-544 0,0 0-168 16,0 0 24-16,23 0-88 0,-23 0-168 15,0 3-72-15,0 7-568 16,0-1-656-16,0 0-1137 0</inkml:trace>
  <inkml:trace contextRef="#ctx0" brushRef="#br0" timeOffset="838.64">15459 9138 13298 0,'0'0'3081'0,"0"0"-2257"0,0 0-600 16,0 0-136-1,0 0-80-15,0 0-8 16,0 0-288 0,0 0-632-16,0 0-936 0,160-73-1097 0,-160 66-4217 15</inkml:trace>
  <inkml:trace contextRef="#ctx0" brushRef="#br0" timeOffset="1793.49">14311 13011 10098 0,'0'0'2800'0,"0"0"-1567"16,0 0-809-16,0 0-8 15,-8 0 8-15,8 0-424 0,0 6-400 16,0 1-1481-16,-25-2-775 15,3-1-3498-15</inkml:trace>
  <inkml:trace contextRef="#ctx0" brushRef="#br0" timeOffset="1993.27">12940 13612 5841 0,'0'0'3016'16,"0"0"-3016"-16</inkml:trace>
  <inkml:trace contextRef="#ctx0" brushRef="#br0" timeOffset="2227.71">12653 13684 4184 0,'0'0'9842'16,"0"0"-9842"-16,0 0-128 0,0 0-5049 15,0 0-2544-15,-56-72 7409 0,48 58-375 16</inkml:trace>
  <inkml:trace contextRef="#ctx0" brushRef="#br0" timeOffset="2427.81">12549 13427 8313 0,'0'0'4785'0,"0"0"-3032"16,0 0-1225-16,0 0-528 15,0 0-512-15,-64-83-705 16,64 61-1503-1,0 0-6010-15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8-25T05:15:04.2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19540 10899 7097 0,'0'0'5641'0,"0"0"-4240"16,0 0-353-16,0 0 352 0,0 0-56 15,0 0-7-15,0 0-385 16,0 0-344-16,0 3-40 0,0 4-16 31,25 2-56-31,30 4 56 16,9-1-63-16,23 5-33 16,17-1-48-16,7-3-168 0,1 2-160 15,8-5 16-15,-17 3-48 31,-14-4-40-31,-18-3-8 0,-24 1-152 16,-5-7-360-16,-28 0-120 16,-14 0-577-16,0 0-1279 15,-95 0-425-15,8 0-1272 0,-16-7-1584 0</inkml:trace>
  <inkml:trace contextRef="#ctx0" brushRef="#br0" timeOffset="264.27">18880 11176 11346 0,'0'0'3113'0,"0"0"-1449"15,0 0-88-15,198 0 545 16,-102 0-465-16,-1 0-496 0,2 3-528 31,6 0-119-31,1 0-209 0,-1 1-200 16,1 1-104-16,-15 2-216 15,-3-1-689-15,-30 1-887 16,-8-1-704-16,-23-3-489 0,-25 0-3817 16</inkml:trace>
  <inkml:trace contextRef="#ctx0" brushRef="#br0" timeOffset="8162.55">7780 15522 6809 0,'0'0'5465'0,"0"0"-3729"16,0 0-431-16,0 0-249 0,0 0-208 15,0 0 224-15,17 0 9 31,-1 0-105-31,7 4 120 0,19-4-152 16,-3 3-160-16,8 1-119 16,-7-4-177-16,16 3-224 15,-9-1-184-15,17-2-16 0,0 0-56 0,0 0 56 16,17 0-56-16,6 3 48 16,8-3 8-16,17 4 16 15,-1-4 128 1,18 0-40-16,-1 3 48 15,15-1-48-15,24 2 72 0,32-1-64 16,-24 3-104 0,-24-2 40-16,-14 3-72 15,-25-7-40-15,14 3-8 16,18 3 8-16,-9-3 0 0,1-1 0 16,-7 1 0-16,5 1 8 15,3-1 0-15,-3 1 0 16,11-1-8-16,-11 0 8 0,11 4-8 31,-2-4 0-31,-1 4 8 16,3-2 8-16,-10 2 56 0,1-4-72 15,-10 3-48-15,11-2 48 16,-17-4-8-16,0 2 8 0,-3-2 0 16,-5 4 0-16,8-1 0 15,8 0 0-15,-8 1 0 0,6 1 0 31,3 2 0-31,-9-5 0 16,0 2 0-16,6-1 48 16,-15 1-40-16,1-4 0 0,-8 3 0 15,7-3 0-15,-5 4 0 0,-3-2 0 16,0 1-8-16,1 1-40 16,-9-4 32-1,0 0 8-15,2 0 0 16,-2 0 0-16,-8 0-8 15,11 0 8-15,-12 0-8 0,1 0 16 16,10 0-8 0,-1 0 0-16,-1 5 0 15,16-1 0-15,1-1 0 0,8-3 8 16,-8 0 8-16,-9 0-8 16,9 0 0-16,-1 0 8 15,-15 0-8-15,7 0-8 0,-14 0 16 16,6 0-8-16,0-3 8 15,9-1-8 1,-1 1-8-16,3 1 0 16,5 2 0-16,-7 0-48 15,16 0 40-15,-17 0 8 0,9 0-8 16,-1 0 8-16,1 0-8 31,-2 0 8-31,1 0 48 0,9 2-40 16,0 1-8-16,0 1 0 15,8-4 0-15,-10 0 0 32,10 3 8-32,9-3 48 0,-3 0-56 15,3 0 0-15,-3 0 0 16,3 0 0-16,-3 0 0 0,3 0-56 0,-3 0 48 16,-6 0 8-16,9 0 0 15,-19 0 0-15,10 3 0 16,8 1 8-16,7-1 0 0,-6-3 0 15,5 3 112-15,1-3-40 16,2 3-32-16,6 0-40 16,-15-3 0-16,7 3 0 15,-9-3 40-15,11 3-40 16,-10 1 0-16,1-1-8 16,-1 0 0-16,-7 1 8 0,0-1 0 31,-8 3 40-31,-2-3 0 15,-6 0-40-15,16 3 40 0,-17-2-40 16,18 3-8-16,-9-5 8 16,-2 5 0-16,-7-4 0 0,1-1 0 15,-9 5 8-15,-6-7-8 16,-10 4 48-16,0-1-48 0,10-3-8 31,-1 2-8-31,-1 2 8 16,2-1-48-16,-2 1 48 15,-16-4 0-15,10 0 8 0,-11 2-8 16,-14-2 0-16,17 4 0 16,-11-4 8-16,3 3-8 31,7-3 0-31,-1 3 8 0,10-3-8 0,-2 2 8 16,8 3-8-16,-15 1 0 15,-1-6 0-15,2 6 0 0,-17-6 0 16,0 3 0-1,-8 0 0 1,0-3 8-16,6 0-8 16,-7 0 8-16,1 4-8 0,0-4 0 0,-8 0 0 15,1 0 0-15,-1 0 0 16,-1 0 0-16,-7 3 0 0,-1-3 0 16,-6 4 0-16,-2-4 0 31,-6 0 0-31,-2 0 0 15,2 0 0 1,-3 0 8-16,3 0-8 16,-8 0 0-16,-3 0 8 0,3 0-8 15,-9 0 0-15,-8 0-8 16,0 0-200-16,0 0-392 16,0 0-768-16,-39-14-913 0,-9-1-1719 15,-8-2-1818-15</inkml:trace>
  <inkml:trace contextRef="#ctx0" brushRef="#br0" timeOffset="11190.25">25273 15170 7585 0,'0'0'4777'0,"0"0"-3121"31,0 0 137-31,0 0 7 16,0 0-407-16,0-4-81 15,0 4-232-15,0 0-136 0,0 0-136 0,0 0 49 16,0 0 15-16,0 0-144 16,0 0-176-16,0 0-104 0,0 0-56 15,0 0 0 1,0 0-32-1,0 0-32-15,16 0-15 16,15 0-113-16,25 0-112 0,25 6-40 0,5 5-40 16,26 1 96-16,39 1 32 15,33-1-16-15,0-2 0 0,-25 0-40 32,-30-7-16-32,-34-1-56 15,8-2 104-15,1 5-64 16,-17-3 0-16,-15 1-48 0,-8 1 8 15,-25-1 0-15,3 0-8 0,-11 4 0 16,-15-7 0-16,-1 3-48 31,1 1-144-31,-7-4-112 16,-1 0-80-16,-8 3-176 0,0-3-473 16,0 0-607-16,0 0-569 15,-8 0-1511-15,-17 0-1065 0,2-3-1985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8-25T05:15:35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4711 5003 3712 0,'0'0'6266'15,"0"0"-3754"1,0 0-1096-16,0 0-567 16,-8 0-105-16,8 0 64 15,0 0-144-15,0 0-168 0,0 4-88 16,25-1-64-16,6-3-216 16,18 7-80-16,13-2 144 0,11 5 97 31,22-4 111-31,41 5-104 15,40-2-72-15,48 0-8 0,13 1 8 32,20-1-128-32,-11 0 48 15,-6-2-88-15,23 0 32 0,16-5-80 16,16 1 56-16,7 1-64 16,2 2 8-16,-18-3 0 0,10 1 0 15,-25-1 0-15,-9 1 40 16,-14-4-48-16,-24 0 8 15,-9 0-8-15,-8 0 8 0,-1 0-8 16,-22 0 8-16,1 0-8 31,-34 0 0-31,-25 0 8 16,-29 0-8-16,-2 0 8 0,8 0-8 16,17-4 0-16,0 1 8 0,-8 3 0 15,-17 0 0-15,-8 0-8 16,2 0 0-1,-19 0 0-15,-6 0 8 16,-16 0-8-16,-15 0 8 0,-16 0 72 16,-3 0 216-16,-14 0 168 0,0 0 112 15,0 0-144-15,0-4-208 16,0 4-104 0,0 0-80-16,-8 0-40 15,-7 0-464-15,-18 0-352 16,2 0-352-16,-25 7-496 15,-64 5-17-15,17-3-991 0,-9 2-2834 16</inkml:trace>
  <inkml:trace contextRef="#ctx0" brushRef="#br0" timeOffset="8883.18">25792 4613 1840 0,'0'0'2480'16,"8"0"-1303"-16,-8 0-761 15,0 0 576-15,6 0-288 16,-6 0-416-16,0 0-136 16,0 0-80-16,0 0-8 15,0 0 32-15,0 0 64 16,0 0 128-16,0 0 248 0,0 0-39 16,0 0-17-16,0-3-32 15,0 3 64-15,0 0 104 16,0 0-24-1,0 0-128-15,0 0-88 16,0 0 56-16,0-3 105 0,0-1-49 16,0 4-160-16,0-3-88 15,0 3-32-15,0-4 0 32,0 1-8-32,0 3-48 0,0-2-144 15,0 2-8-15,0 0 16 16,0-4-16-16,0 4 0 0,0 0 0 15,0-3 0-15,0 1 0 16,0-5 0-16,0 0 0 16,0 1-8-16,-6 3 8 0,6-1-8 31,0 2 0-31,0 2-8 0,-8-3-48 16,8 3-32-16,0-4 16 15,0 1 8 1,0 3 56-16,-9-2-64 15,9 2 32-15,0-3 40 16,0 3 8-16,0 0 0 0,0 0 0 0,0 0 8 16,0 0 0-16,0 0-8 15,0 0 8-15,0 0 72 0,0-4 40 16,0 4 32-16,-8 0-16 16,8-3 48-16,-8-1-72 15,8 4 16 1,-8-3 0-16,8 3-8 15,0-3 80-15,0 3-128 0,0 0-16 16,0 0-48-16,0 0 40 16,0 0-48-16,-9 0-48 15,9 0-16-15,-6 0-48 0,-2 3 32 32,0 7 8-32,-17 6 72 15,10 0 0-15,7 5 8 0,-17 5 0 16,17 3 8-16,-7 0-8 15,7 2 0-15,-8 1-8 32,7 2 24-32,9-2-16 0,-8 0 0 15,8 0 40-15,-6-4-40 0,6 5 0 16,0-2 8-16,0-2-8 0,0 3 40 16,0 0-40-1,14-4-8-15,3 4-192 0,-1-3-400 16,7-1-416-16,2 6-825 15,-2-5-647 1,-7-7-2081-16</inkml:trace>
  <inkml:trace contextRef="#ctx0" brushRef="#br0" timeOffset="10785.99">28852 4505 3104 0,'0'0'2633'31,"0"0"-1785"-31,0 0-400 0,0 0 128 0,0 0 328 16,-16-13 369-16,16 10-241 15,0 0-136-15,0 0-96 16,0 0-144-16,0 0 16 0,0-1 33 15,0-2-73-15,0 2-280 16,0-1-128-16,0 1 240 16,0-1-16-16,8-2-176 15,0 3-112-15,1 1 40 16,-9-3 48-16,8 2-32 16,0 1-40-16,-2 1-80 0,-6-5-40 15,9 4 56-15,-9 3-8 16,8-3-56-1,-8-1-40-15,0 4 0 16,0 0-8-16,0 0-56 16,0 4-120-16,0 9 16 0,0 5 144 15,0 5 16-15,0 2 0 32,0 3 8-32,0 4 8 15,17 1 0-15,-1 1-8 0,15-2 40 16,-14 2 32-16,5-1 8 15,-5-2-24-15,-9-2 0 0,1 3 104 16,-9 0 105-16,0-1-73 16,-17 1-104-16,-14 2 24 31,6 2-40-31,0-5 0 0,3 4 40 0,-3-9-56 16,2-1 24-16,15-2 32 15,-9-5-104-15,9-7 80 0,-7-3-48 16,-1 1 40-16,8-2-88 15,-9-1-80 1,-6 1-480 0,7-3-553-16,-32-1-767 0,9-3-2041 15,6 0-6721-15</inkml:trace>
  <inkml:trace contextRef="#ctx0" brushRef="#br0" timeOffset="11423.04">25783 5883 6161 0,'0'0'2528'16,"0"0"-839"-16,0 0-337 0,0 0-40 15,0 0-95-15,0 0 79 0,79 13-680 16,-23-10 120-16,24 3 88 16,7 1 136-16,17 2 177 31,16 1-209-31,33 3-232 0,29-1-160 31,33 4-120-31,16-3-144 16,-38-6-8-16,-59-2-72 0,-39-2-96 15,-22 1-64-15,7-4-32 16,-1 3-48-16,-7-3-488 16,-24 2-480-16,-32-2-544 0,-16 7-433 15,0-3-1751-15,-33 2-185 0</inkml:trace>
  <inkml:trace contextRef="#ctx0" brushRef="#br0" timeOffset="14117.22">17180 11128 6185 0,'0'0'1392'16,"0"0"-640"-16,0 0-112 0,0 0-119 15,0 0 407-15,0-28-80 0,0 28 80 16,0 0-56-16,0 0 48 16,0 0-7-16,0 0-65 0,0 0-104 15,0 0-200 1,0 0-120-1,0 0-120-15,0 0-64 16,0 0-24-16,0 3 160 31,0 9 161-31,8 10 183 16,25 6-40-16,-2 11 32 16,25 5 104-16,8 4-64 0,9 3-192 15,14 3-199-15,8 3-97 16,8-3-144-16,9-3-24 0,-1 0-96 15,1-6 88-15,-8-4-88 16,-7-13 8-16,-19-2 0 0,-14-7 0 16,-24-7-8-16,-15-5-8 15,-9-5-64-15,-16-2 24 16,0 0-8-16,-8 0-8 0,-25 0 56 16,2 0 8-16,-17 0-8 15,1 0 0-15,-1 0 8 0,-16 10-8 31,0 3 8-31,-17 0 112 16,11 3 56-16,-19 3 104 16,19-4-24-16,-11 5 56 0,9-4-160 15,7 0-16-15,3 2 56 16,13 1-80-16,9 1-32 0,1-8-64 16,14 4 8-16,11-7-16 15,6 2-496 1,8-5-552-16,0-3-473 15,39-3-863-15,8 0-1905 0,9-3-2344 16</inkml:trace>
  <inkml:trace contextRef="#ctx0" brushRef="#br0" timeOffset="16787.18">24619 8770 5977 0,'0'0'0'15,"-254"-30"-224"-15,142 17-2257 0</inkml:trace>
  <inkml:trace contextRef="#ctx0" brushRef="#br0" timeOffset="17619.99">23583 7042 7033 0,'0'0'1176'15,"0"0"-400"-15,0 0-23 0,0 0 359 16,0 0-352-16,207-60-296 15,-160 50-184 1,9-3 88 0,0 1-120-16,-8 1-48 0,1 3-112 15,-10 1-80-15,1 1 0 0,-1 2-8 16,9-1-8-16,-7 5-96 0,15-4-16 31,0 1-184-31,-9 3-128 16,1 0-8-16,-9 0-256 0,-14-4-96 15,-2 1 136-15,-15 3-865 0</inkml:trace>
  <inkml:trace contextRef="#ctx0" brushRef="#br0" timeOffset="18179.56">22578 6705 5945 0,'0'0'1552'0,"0"0"-424"15,0 0-175-15,0 0-145 16,0 0 520-16,0 0 8 0,159 45-247 16,-103-38-73-16,8 2 232 31,25 0-288-31,45-2-168 0,73 5-368 16,72 4 185-16,40 0-153 15,-7-3-104-15,-33 0-144 0,-88-7-40 16,-47 0-72-16,-49-3-88 31,-22 0-8-31,-11 1 0 16,2-1-72-16,-16-3-352 0,-15 0-520 15,-25 0 55-15,-8 0-575 0,-25 0-968 16,-31 0-65-16,-8 0 169 0</inkml:trace>
  <inkml:trace contextRef="#ctx0" brushRef="#br0" timeOffset="18526.3">22896 7131 8161 0,'0'0'1561'32,"0"0"-649"-32,0 0 8 15,0 0 152-15,0 0 280 0,0 0 113 16,176 34-353-16,-64-21-360 16,8-3-160-16,8-1 72 0,6 1-191 15,-22-4-273-15,-9 5-128 31,-22-6-64-31,-25 2-8 16,-17-2-552-16,-22 2-313 0,-17 3-791 16,-17-3-729-16,-30-2-223 15,-17-5-1745-15</inkml:trace>
  <inkml:trace contextRef="#ctx0" brushRef="#br0" timeOffset="18682.41">22762 7169 7585 0,'0'0'640'15,"0"0"-640"-15,207-20 0 16,-32 15 8-16,-32-5-8 16,-6 4-120-16</inkml:trace>
  <inkml:trace contextRef="#ctx0" brushRef="#br0" timeOffset="19232.7">24172 6670 8905 0,'0'0'1689'0,"0"0"-481"0,0 0 528 15,0 0-431-15,0 0-249 16,0 0-248 0,0 0-192-16,193-22-240 15,-138 22-8-15,16 13 120 0,18 5 113 16,45 14 31-16,50 10-192 15,-8-1-120-15,-17-6-96 16,-24-10-160-16,-46-9-56 16,-3 4 8-1,-5-4 56-15,-25-4-72 0,-17-6 16 16,-22-2-16-16,-9-4 16 0,-8 0 48 16,0 0 16-16,0 0 104 31,-16-4 8-31,-18-5-152 15,-5 0-40-15,-17-5-8 0,-8 12-8 16,2 2-64-16,-2 0 32 0,-8 16-40 16,-1 9-56-16,9 7 96 15,-6 5 40-15,-3 8 0 16,-5 3 0-16,5 3 8 0,-15 0 0 31,-8 2 0-31,-7-2-1216 16,-96 19-689-16,24-16-1023 0,7-3-1713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66055" y="308229"/>
            <a:ext cx="265988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FF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11112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573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FF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11112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FF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11112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FF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11112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182361" y="857250"/>
            <a:ext cx="5259705" cy="5031105"/>
          </a:xfrm>
          <a:custGeom>
            <a:avLst/>
            <a:gdLst/>
            <a:ahLst/>
            <a:cxnLst/>
            <a:rect l="l" t="t" r="r" b="b"/>
            <a:pathLst>
              <a:path w="5259705" h="5031105">
                <a:moveTo>
                  <a:pt x="5259324" y="0"/>
                </a:moveTo>
                <a:lnTo>
                  <a:pt x="0" y="0"/>
                </a:lnTo>
                <a:lnTo>
                  <a:pt x="0" y="5030724"/>
                </a:lnTo>
                <a:lnTo>
                  <a:pt x="5259324" y="5030724"/>
                </a:lnTo>
                <a:lnTo>
                  <a:pt x="5259324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581650" y="1486661"/>
            <a:ext cx="4688205" cy="3916679"/>
          </a:xfrm>
          <a:custGeom>
            <a:avLst/>
            <a:gdLst/>
            <a:ahLst/>
            <a:cxnLst/>
            <a:rect l="l" t="t" r="r" b="b"/>
            <a:pathLst>
              <a:path w="4688205" h="3916679">
                <a:moveTo>
                  <a:pt x="3708654" y="0"/>
                </a:moveTo>
                <a:lnTo>
                  <a:pt x="979170" y="0"/>
                </a:lnTo>
                <a:lnTo>
                  <a:pt x="0" y="1958339"/>
                </a:lnTo>
                <a:lnTo>
                  <a:pt x="979170" y="3916679"/>
                </a:lnTo>
                <a:lnTo>
                  <a:pt x="3708654" y="3916679"/>
                </a:lnTo>
                <a:lnTo>
                  <a:pt x="4687824" y="1958339"/>
                </a:lnTo>
                <a:lnTo>
                  <a:pt x="37086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581650" y="1486661"/>
            <a:ext cx="4688205" cy="3916679"/>
          </a:xfrm>
          <a:custGeom>
            <a:avLst/>
            <a:gdLst/>
            <a:ahLst/>
            <a:cxnLst/>
            <a:rect l="l" t="t" r="r" b="b"/>
            <a:pathLst>
              <a:path w="4688205" h="3916679">
                <a:moveTo>
                  <a:pt x="0" y="1958339"/>
                </a:moveTo>
                <a:lnTo>
                  <a:pt x="979170" y="0"/>
                </a:lnTo>
                <a:lnTo>
                  <a:pt x="3708654" y="0"/>
                </a:lnTo>
                <a:lnTo>
                  <a:pt x="4687824" y="1958339"/>
                </a:lnTo>
                <a:lnTo>
                  <a:pt x="3708654" y="3916679"/>
                </a:lnTo>
                <a:lnTo>
                  <a:pt x="979170" y="3916679"/>
                </a:lnTo>
                <a:lnTo>
                  <a:pt x="0" y="1958339"/>
                </a:lnTo>
                <a:close/>
              </a:path>
            </a:pathLst>
          </a:custGeom>
          <a:ln w="25908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767" y="3115068"/>
            <a:ext cx="2532126" cy="35126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3226" y="3106292"/>
            <a:ext cx="2520061" cy="337058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2625725" y="3174238"/>
            <a:ext cx="92710" cy="138430"/>
          </a:xfrm>
          <a:custGeom>
            <a:avLst/>
            <a:gdLst/>
            <a:ahLst/>
            <a:cxnLst/>
            <a:rect l="l" t="t" r="r" b="b"/>
            <a:pathLst>
              <a:path w="92710" h="138429">
                <a:moveTo>
                  <a:pt x="45974" y="0"/>
                </a:moveTo>
                <a:lnTo>
                  <a:pt x="0" y="138302"/>
                </a:lnTo>
                <a:lnTo>
                  <a:pt x="92201" y="138302"/>
                </a:lnTo>
                <a:lnTo>
                  <a:pt x="46227" y="0"/>
                </a:lnTo>
                <a:lnTo>
                  <a:pt x="45974" y="0"/>
                </a:lnTo>
                <a:close/>
              </a:path>
            </a:pathLst>
          </a:custGeom>
          <a:ln w="12192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96614" y="3154552"/>
            <a:ext cx="181483" cy="240284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943226" y="3106292"/>
            <a:ext cx="2520315" cy="337185"/>
          </a:xfrm>
          <a:custGeom>
            <a:avLst/>
            <a:gdLst/>
            <a:ahLst/>
            <a:cxnLst/>
            <a:rect l="l" t="t" r="r" b="b"/>
            <a:pathLst>
              <a:path w="2520315" h="337185">
                <a:moveTo>
                  <a:pt x="9779" y="5715"/>
                </a:moveTo>
                <a:lnTo>
                  <a:pt x="239141" y="5715"/>
                </a:lnTo>
                <a:lnTo>
                  <a:pt x="240665" y="5715"/>
                </a:lnTo>
                <a:lnTo>
                  <a:pt x="242062" y="6223"/>
                </a:lnTo>
                <a:lnTo>
                  <a:pt x="248285" y="20066"/>
                </a:lnTo>
                <a:lnTo>
                  <a:pt x="248793" y="23622"/>
                </a:lnTo>
                <a:lnTo>
                  <a:pt x="248920" y="27940"/>
                </a:lnTo>
                <a:lnTo>
                  <a:pt x="248920" y="32893"/>
                </a:lnTo>
                <a:lnTo>
                  <a:pt x="248920" y="37846"/>
                </a:lnTo>
                <a:lnTo>
                  <a:pt x="248793" y="41910"/>
                </a:lnTo>
                <a:lnTo>
                  <a:pt x="248285" y="45339"/>
                </a:lnTo>
                <a:lnTo>
                  <a:pt x="247904" y="48768"/>
                </a:lnTo>
                <a:lnTo>
                  <a:pt x="243331" y="58293"/>
                </a:lnTo>
                <a:lnTo>
                  <a:pt x="242062" y="59309"/>
                </a:lnTo>
                <a:lnTo>
                  <a:pt x="240665" y="59817"/>
                </a:lnTo>
                <a:lnTo>
                  <a:pt x="239141" y="59817"/>
                </a:lnTo>
                <a:lnTo>
                  <a:pt x="157606" y="59817"/>
                </a:lnTo>
                <a:lnTo>
                  <a:pt x="157606" y="322199"/>
                </a:lnTo>
                <a:lnTo>
                  <a:pt x="157606" y="323850"/>
                </a:lnTo>
                <a:lnTo>
                  <a:pt x="157099" y="325374"/>
                </a:lnTo>
                <a:lnTo>
                  <a:pt x="156083" y="326644"/>
                </a:lnTo>
                <a:lnTo>
                  <a:pt x="154940" y="328041"/>
                </a:lnTo>
                <a:lnTo>
                  <a:pt x="153162" y="329184"/>
                </a:lnTo>
                <a:lnTo>
                  <a:pt x="150622" y="329946"/>
                </a:lnTo>
                <a:lnTo>
                  <a:pt x="148081" y="330835"/>
                </a:lnTo>
                <a:lnTo>
                  <a:pt x="144653" y="331470"/>
                </a:lnTo>
                <a:lnTo>
                  <a:pt x="140462" y="331978"/>
                </a:lnTo>
                <a:lnTo>
                  <a:pt x="136144" y="332486"/>
                </a:lnTo>
                <a:lnTo>
                  <a:pt x="130810" y="332740"/>
                </a:lnTo>
                <a:lnTo>
                  <a:pt x="124460" y="332740"/>
                </a:lnTo>
                <a:lnTo>
                  <a:pt x="118110" y="332740"/>
                </a:lnTo>
                <a:lnTo>
                  <a:pt x="98298" y="329946"/>
                </a:lnTo>
                <a:lnTo>
                  <a:pt x="95758" y="329184"/>
                </a:lnTo>
                <a:lnTo>
                  <a:pt x="93980" y="328041"/>
                </a:lnTo>
                <a:lnTo>
                  <a:pt x="92837" y="326644"/>
                </a:lnTo>
                <a:lnTo>
                  <a:pt x="91821" y="325374"/>
                </a:lnTo>
                <a:lnTo>
                  <a:pt x="91312" y="323850"/>
                </a:lnTo>
                <a:lnTo>
                  <a:pt x="91312" y="322199"/>
                </a:lnTo>
                <a:lnTo>
                  <a:pt x="91312" y="59817"/>
                </a:lnTo>
                <a:lnTo>
                  <a:pt x="9779" y="59817"/>
                </a:lnTo>
                <a:lnTo>
                  <a:pt x="8128" y="59817"/>
                </a:lnTo>
                <a:lnTo>
                  <a:pt x="6604" y="59309"/>
                </a:lnTo>
                <a:lnTo>
                  <a:pt x="5461" y="58293"/>
                </a:lnTo>
                <a:lnTo>
                  <a:pt x="4318" y="57277"/>
                </a:lnTo>
                <a:lnTo>
                  <a:pt x="3302" y="55753"/>
                </a:lnTo>
                <a:lnTo>
                  <a:pt x="2412" y="53721"/>
                </a:lnTo>
                <a:lnTo>
                  <a:pt x="1650" y="51562"/>
                </a:lnTo>
                <a:lnTo>
                  <a:pt x="1016" y="48768"/>
                </a:lnTo>
                <a:lnTo>
                  <a:pt x="635" y="45339"/>
                </a:lnTo>
                <a:lnTo>
                  <a:pt x="127" y="41910"/>
                </a:lnTo>
                <a:lnTo>
                  <a:pt x="0" y="37846"/>
                </a:lnTo>
                <a:lnTo>
                  <a:pt x="0" y="32893"/>
                </a:lnTo>
                <a:lnTo>
                  <a:pt x="0" y="27940"/>
                </a:lnTo>
                <a:lnTo>
                  <a:pt x="127" y="23622"/>
                </a:lnTo>
                <a:lnTo>
                  <a:pt x="635" y="20066"/>
                </a:lnTo>
                <a:lnTo>
                  <a:pt x="1016" y="16637"/>
                </a:lnTo>
                <a:lnTo>
                  <a:pt x="8128" y="5715"/>
                </a:lnTo>
                <a:lnTo>
                  <a:pt x="9779" y="5715"/>
                </a:lnTo>
                <a:close/>
              </a:path>
              <a:path w="2520315" h="337185">
                <a:moveTo>
                  <a:pt x="1163447" y="4699"/>
                </a:moveTo>
                <a:lnTo>
                  <a:pt x="1169035" y="4699"/>
                </a:lnTo>
                <a:lnTo>
                  <a:pt x="1173861" y="4953"/>
                </a:lnTo>
                <a:lnTo>
                  <a:pt x="1191006" y="11049"/>
                </a:lnTo>
                <a:lnTo>
                  <a:pt x="1191895" y="12446"/>
                </a:lnTo>
                <a:lnTo>
                  <a:pt x="1192276" y="13843"/>
                </a:lnTo>
                <a:lnTo>
                  <a:pt x="1192276" y="15621"/>
                </a:lnTo>
                <a:lnTo>
                  <a:pt x="1192276" y="308102"/>
                </a:lnTo>
                <a:lnTo>
                  <a:pt x="1192276" y="311912"/>
                </a:lnTo>
                <a:lnTo>
                  <a:pt x="1191641" y="315341"/>
                </a:lnTo>
                <a:lnTo>
                  <a:pt x="1190244" y="318389"/>
                </a:lnTo>
                <a:lnTo>
                  <a:pt x="1188974" y="321437"/>
                </a:lnTo>
                <a:lnTo>
                  <a:pt x="1170559" y="331724"/>
                </a:lnTo>
                <a:lnTo>
                  <a:pt x="1167384" y="331724"/>
                </a:lnTo>
                <a:lnTo>
                  <a:pt x="1139190" y="331724"/>
                </a:lnTo>
                <a:lnTo>
                  <a:pt x="1133348" y="331724"/>
                </a:lnTo>
                <a:lnTo>
                  <a:pt x="1128268" y="331089"/>
                </a:lnTo>
                <a:lnTo>
                  <a:pt x="1124077" y="329946"/>
                </a:lnTo>
                <a:lnTo>
                  <a:pt x="1119759" y="328803"/>
                </a:lnTo>
                <a:lnTo>
                  <a:pt x="1094613" y="298831"/>
                </a:lnTo>
                <a:lnTo>
                  <a:pt x="1090422" y="290449"/>
                </a:lnTo>
                <a:lnTo>
                  <a:pt x="1009523" y="138303"/>
                </a:lnTo>
                <a:lnTo>
                  <a:pt x="991574" y="101203"/>
                </a:lnTo>
                <a:lnTo>
                  <a:pt x="982091" y="78486"/>
                </a:lnTo>
                <a:lnTo>
                  <a:pt x="981583" y="78486"/>
                </a:lnTo>
                <a:lnTo>
                  <a:pt x="983293" y="123598"/>
                </a:lnTo>
                <a:lnTo>
                  <a:pt x="983615" y="151637"/>
                </a:lnTo>
                <a:lnTo>
                  <a:pt x="983615" y="321945"/>
                </a:lnTo>
                <a:lnTo>
                  <a:pt x="983615" y="323596"/>
                </a:lnTo>
                <a:lnTo>
                  <a:pt x="977392" y="329819"/>
                </a:lnTo>
                <a:lnTo>
                  <a:pt x="975106" y="330708"/>
                </a:lnTo>
                <a:lnTo>
                  <a:pt x="972058" y="331470"/>
                </a:lnTo>
                <a:lnTo>
                  <a:pt x="968248" y="331978"/>
                </a:lnTo>
                <a:lnTo>
                  <a:pt x="964311" y="332486"/>
                </a:lnTo>
                <a:lnTo>
                  <a:pt x="959358" y="332740"/>
                </a:lnTo>
                <a:lnTo>
                  <a:pt x="953389" y="332740"/>
                </a:lnTo>
                <a:lnTo>
                  <a:pt x="947547" y="332740"/>
                </a:lnTo>
                <a:lnTo>
                  <a:pt x="929767" y="329819"/>
                </a:lnTo>
                <a:lnTo>
                  <a:pt x="927608" y="328930"/>
                </a:lnTo>
                <a:lnTo>
                  <a:pt x="926084" y="327787"/>
                </a:lnTo>
                <a:lnTo>
                  <a:pt x="925195" y="326390"/>
                </a:lnTo>
                <a:lnTo>
                  <a:pt x="924306" y="325120"/>
                </a:lnTo>
                <a:lnTo>
                  <a:pt x="923925" y="323596"/>
                </a:lnTo>
                <a:lnTo>
                  <a:pt x="923925" y="321945"/>
                </a:lnTo>
                <a:lnTo>
                  <a:pt x="923925" y="29464"/>
                </a:lnTo>
                <a:lnTo>
                  <a:pt x="923925" y="21462"/>
                </a:lnTo>
                <a:lnTo>
                  <a:pt x="926211" y="15621"/>
                </a:lnTo>
                <a:lnTo>
                  <a:pt x="930910" y="11684"/>
                </a:lnTo>
                <a:lnTo>
                  <a:pt x="935482" y="7747"/>
                </a:lnTo>
                <a:lnTo>
                  <a:pt x="941070" y="5715"/>
                </a:lnTo>
                <a:lnTo>
                  <a:pt x="947801" y="5715"/>
                </a:lnTo>
                <a:lnTo>
                  <a:pt x="983361" y="5715"/>
                </a:lnTo>
                <a:lnTo>
                  <a:pt x="989711" y="5715"/>
                </a:lnTo>
                <a:lnTo>
                  <a:pt x="995045" y="6350"/>
                </a:lnTo>
                <a:lnTo>
                  <a:pt x="999363" y="7366"/>
                </a:lnTo>
                <a:lnTo>
                  <a:pt x="1003808" y="8509"/>
                </a:lnTo>
                <a:lnTo>
                  <a:pt x="1007618" y="10287"/>
                </a:lnTo>
                <a:lnTo>
                  <a:pt x="1011047" y="12827"/>
                </a:lnTo>
                <a:lnTo>
                  <a:pt x="1014476" y="15367"/>
                </a:lnTo>
                <a:lnTo>
                  <a:pt x="1030097" y="39751"/>
                </a:lnTo>
                <a:lnTo>
                  <a:pt x="1093470" y="158623"/>
                </a:lnTo>
                <a:lnTo>
                  <a:pt x="1097153" y="165862"/>
                </a:lnTo>
                <a:lnTo>
                  <a:pt x="1100836" y="172974"/>
                </a:lnTo>
                <a:lnTo>
                  <a:pt x="1104392" y="179959"/>
                </a:lnTo>
                <a:lnTo>
                  <a:pt x="1108075" y="186944"/>
                </a:lnTo>
                <a:lnTo>
                  <a:pt x="1111504" y="193802"/>
                </a:lnTo>
                <a:lnTo>
                  <a:pt x="1114806" y="200787"/>
                </a:lnTo>
                <a:lnTo>
                  <a:pt x="1118235" y="207772"/>
                </a:lnTo>
                <a:lnTo>
                  <a:pt x="1121410" y="214630"/>
                </a:lnTo>
                <a:lnTo>
                  <a:pt x="1124712" y="221361"/>
                </a:lnTo>
                <a:lnTo>
                  <a:pt x="1127887" y="227965"/>
                </a:lnTo>
                <a:lnTo>
                  <a:pt x="1130935" y="234696"/>
                </a:lnTo>
                <a:lnTo>
                  <a:pt x="1133983" y="241427"/>
                </a:lnTo>
                <a:lnTo>
                  <a:pt x="1134237" y="241427"/>
                </a:lnTo>
                <a:lnTo>
                  <a:pt x="1132927" y="195296"/>
                </a:lnTo>
                <a:lnTo>
                  <a:pt x="1132713" y="168275"/>
                </a:lnTo>
                <a:lnTo>
                  <a:pt x="1132713" y="15621"/>
                </a:lnTo>
                <a:lnTo>
                  <a:pt x="1132713" y="13843"/>
                </a:lnTo>
                <a:lnTo>
                  <a:pt x="1157351" y="4699"/>
                </a:lnTo>
                <a:lnTo>
                  <a:pt x="1163447" y="4699"/>
                </a:lnTo>
                <a:close/>
              </a:path>
              <a:path w="2520315" h="337185">
                <a:moveTo>
                  <a:pt x="2287397" y="4191"/>
                </a:moveTo>
                <a:lnTo>
                  <a:pt x="2293747" y="4191"/>
                </a:lnTo>
                <a:lnTo>
                  <a:pt x="2298954" y="4445"/>
                </a:lnTo>
                <a:lnTo>
                  <a:pt x="2303145" y="4953"/>
                </a:lnTo>
                <a:lnTo>
                  <a:pt x="2307336" y="5461"/>
                </a:lnTo>
                <a:lnTo>
                  <a:pt x="2318639" y="10287"/>
                </a:lnTo>
                <a:lnTo>
                  <a:pt x="2319782" y="11684"/>
                </a:lnTo>
                <a:lnTo>
                  <a:pt x="2320290" y="13081"/>
                </a:lnTo>
                <a:lnTo>
                  <a:pt x="2320290" y="14859"/>
                </a:lnTo>
                <a:lnTo>
                  <a:pt x="2320290" y="207010"/>
                </a:lnTo>
                <a:lnTo>
                  <a:pt x="2327759" y="247352"/>
                </a:lnTo>
                <a:lnTo>
                  <a:pt x="2354173" y="275409"/>
                </a:lnTo>
                <a:lnTo>
                  <a:pt x="2387981" y="282702"/>
                </a:lnTo>
                <a:lnTo>
                  <a:pt x="2395579" y="282394"/>
                </a:lnTo>
                <a:lnTo>
                  <a:pt x="2436749" y="263906"/>
                </a:lnTo>
                <a:lnTo>
                  <a:pt x="2453449" y="226901"/>
                </a:lnTo>
                <a:lnTo>
                  <a:pt x="2454656" y="210693"/>
                </a:lnTo>
                <a:lnTo>
                  <a:pt x="2454656" y="14859"/>
                </a:lnTo>
                <a:lnTo>
                  <a:pt x="2454656" y="13081"/>
                </a:lnTo>
                <a:lnTo>
                  <a:pt x="2481199" y="4191"/>
                </a:lnTo>
                <a:lnTo>
                  <a:pt x="2487549" y="4191"/>
                </a:lnTo>
                <a:lnTo>
                  <a:pt x="2493899" y="4191"/>
                </a:lnTo>
                <a:lnTo>
                  <a:pt x="2520061" y="13081"/>
                </a:lnTo>
                <a:lnTo>
                  <a:pt x="2520061" y="14859"/>
                </a:lnTo>
                <a:lnTo>
                  <a:pt x="2520061" y="210058"/>
                </a:lnTo>
                <a:lnTo>
                  <a:pt x="2515024" y="251331"/>
                </a:lnTo>
                <a:lnTo>
                  <a:pt x="2493311" y="294886"/>
                </a:lnTo>
                <a:lnTo>
                  <a:pt x="2455152" y="323657"/>
                </a:lnTo>
                <a:lnTo>
                  <a:pt x="2416000" y="334883"/>
                </a:lnTo>
                <a:lnTo>
                  <a:pt x="2385187" y="337058"/>
                </a:lnTo>
                <a:lnTo>
                  <a:pt x="2370234" y="336579"/>
                </a:lnTo>
                <a:lnTo>
                  <a:pt x="2330069" y="329311"/>
                </a:lnTo>
                <a:lnTo>
                  <a:pt x="2288794" y="306070"/>
                </a:lnTo>
                <a:lnTo>
                  <a:pt x="2263013" y="267208"/>
                </a:lnTo>
                <a:lnTo>
                  <a:pt x="2254690" y="227845"/>
                </a:lnTo>
                <a:lnTo>
                  <a:pt x="2254123" y="212725"/>
                </a:lnTo>
                <a:lnTo>
                  <a:pt x="2254123" y="14859"/>
                </a:lnTo>
                <a:lnTo>
                  <a:pt x="2254123" y="13081"/>
                </a:lnTo>
                <a:lnTo>
                  <a:pt x="2271268" y="4953"/>
                </a:lnTo>
                <a:lnTo>
                  <a:pt x="2275459" y="4445"/>
                </a:lnTo>
                <a:lnTo>
                  <a:pt x="2280793" y="4191"/>
                </a:lnTo>
                <a:lnTo>
                  <a:pt x="2287397" y="4191"/>
                </a:lnTo>
                <a:close/>
              </a:path>
              <a:path w="2520315" h="337185">
                <a:moveTo>
                  <a:pt x="1660778" y="4191"/>
                </a:moveTo>
                <a:lnTo>
                  <a:pt x="1668526" y="4191"/>
                </a:lnTo>
                <a:lnTo>
                  <a:pt x="1674622" y="4445"/>
                </a:lnTo>
                <a:lnTo>
                  <a:pt x="1696085" y="10287"/>
                </a:lnTo>
                <a:lnTo>
                  <a:pt x="1697355" y="11811"/>
                </a:lnTo>
                <a:lnTo>
                  <a:pt x="1735963" y="96012"/>
                </a:lnTo>
                <a:lnTo>
                  <a:pt x="1751584" y="133572"/>
                </a:lnTo>
                <a:lnTo>
                  <a:pt x="1756790" y="147320"/>
                </a:lnTo>
                <a:lnTo>
                  <a:pt x="1757299" y="147320"/>
                </a:lnTo>
                <a:lnTo>
                  <a:pt x="1772142" y="108426"/>
                </a:lnTo>
                <a:lnTo>
                  <a:pt x="1812671" y="17018"/>
                </a:lnTo>
                <a:lnTo>
                  <a:pt x="1813560" y="14351"/>
                </a:lnTo>
                <a:lnTo>
                  <a:pt x="1814576" y="12319"/>
                </a:lnTo>
                <a:lnTo>
                  <a:pt x="1815846" y="10668"/>
                </a:lnTo>
                <a:lnTo>
                  <a:pt x="1817115" y="9017"/>
                </a:lnTo>
                <a:lnTo>
                  <a:pt x="1841881" y="4191"/>
                </a:lnTo>
                <a:lnTo>
                  <a:pt x="1849120" y="4191"/>
                </a:lnTo>
                <a:lnTo>
                  <a:pt x="1858645" y="4191"/>
                </a:lnTo>
                <a:lnTo>
                  <a:pt x="1884552" y="12573"/>
                </a:lnTo>
                <a:lnTo>
                  <a:pt x="1883664" y="16129"/>
                </a:lnTo>
                <a:lnTo>
                  <a:pt x="1882648" y="19558"/>
                </a:lnTo>
                <a:lnTo>
                  <a:pt x="1880615" y="24384"/>
                </a:lnTo>
                <a:lnTo>
                  <a:pt x="1877568" y="30353"/>
                </a:lnTo>
                <a:lnTo>
                  <a:pt x="1788540" y="207772"/>
                </a:lnTo>
                <a:lnTo>
                  <a:pt x="1788540" y="322199"/>
                </a:lnTo>
                <a:lnTo>
                  <a:pt x="1788540" y="323850"/>
                </a:lnTo>
                <a:lnTo>
                  <a:pt x="1788033" y="325374"/>
                </a:lnTo>
                <a:lnTo>
                  <a:pt x="1786889" y="326644"/>
                </a:lnTo>
                <a:lnTo>
                  <a:pt x="1785747" y="328041"/>
                </a:lnTo>
                <a:lnTo>
                  <a:pt x="1783969" y="329184"/>
                </a:lnTo>
                <a:lnTo>
                  <a:pt x="1781428" y="329946"/>
                </a:lnTo>
                <a:lnTo>
                  <a:pt x="1779015" y="330835"/>
                </a:lnTo>
                <a:lnTo>
                  <a:pt x="1775587" y="331470"/>
                </a:lnTo>
                <a:lnTo>
                  <a:pt x="1771269" y="331978"/>
                </a:lnTo>
                <a:lnTo>
                  <a:pt x="1767077" y="332486"/>
                </a:lnTo>
                <a:lnTo>
                  <a:pt x="1761744" y="332740"/>
                </a:lnTo>
                <a:lnTo>
                  <a:pt x="1755394" y="332740"/>
                </a:lnTo>
                <a:lnTo>
                  <a:pt x="1748789" y="332740"/>
                </a:lnTo>
                <a:lnTo>
                  <a:pt x="1743456" y="332486"/>
                </a:lnTo>
                <a:lnTo>
                  <a:pt x="1739264" y="331978"/>
                </a:lnTo>
                <a:lnTo>
                  <a:pt x="1735074" y="331470"/>
                </a:lnTo>
                <a:lnTo>
                  <a:pt x="1731645" y="330835"/>
                </a:lnTo>
                <a:lnTo>
                  <a:pt x="1729105" y="329946"/>
                </a:lnTo>
                <a:lnTo>
                  <a:pt x="1726438" y="329184"/>
                </a:lnTo>
                <a:lnTo>
                  <a:pt x="1724660" y="328041"/>
                </a:lnTo>
                <a:lnTo>
                  <a:pt x="1723644" y="326644"/>
                </a:lnTo>
                <a:lnTo>
                  <a:pt x="1722627" y="325374"/>
                </a:lnTo>
                <a:lnTo>
                  <a:pt x="1722120" y="323850"/>
                </a:lnTo>
                <a:lnTo>
                  <a:pt x="1722120" y="322199"/>
                </a:lnTo>
                <a:lnTo>
                  <a:pt x="1722120" y="207772"/>
                </a:lnTo>
                <a:lnTo>
                  <a:pt x="1633093" y="30353"/>
                </a:lnTo>
                <a:lnTo>
                  <a:pt x="1629918" y="24257"/>
                </a:lnTo>
                <a:lnTo>
                  <a:pt x="1627886" y="19431"/>
                </a:lnTo>
                <a:lnTo>
                  <a:pt x="1626870" y="16002"/>
                </a:lnTo>
                <a:lnTo>
                  <a:pt x="1625981" y="12573"/>
                </a:lnTo>
                <a:lnTo>
                  <a:pt x="1626489" y="9906"/>
                </a:lnTo>
                <a:lnTo>
                  <a:pt x="1651508" y="4191"/>
                </a:lnTo>
                <a:lnTo>
                  <a:pt x="1660778" y="4191"/>
                </a:lnTo>
                <a:close/>
              </a:path>
              <a:path w="2520315" h="337185">
                <a:moveTo>
                  <a:pt x="1297051" y="4191"/>
                </a:moveTo>
                <a:lnTo>
                  <a:pt x="1303528" y="4191"/>
                </a:lnTo>
                <a:lnTo>
                  <a:pt x="1308862" y="4445"/>
                </a:lnTo>
                <a:lnTo>
                  <a:pt x="1313052" y="4953"/>
                </a:lnTo>
                <a:lnTo>
                  <a:pt x="1317244" y="5461"/>
                </a:lnTo>
                <a:lnTo>
                  <a:pt x="1329944" y="13208"/>
                </a:lnTo>
                <a:lnTo>
                  <a:pt x="1329944" y="15112"/>
                </a:lnTo>
                <a:lnTo>
                  <a:pt x="1329944" y="153670"/>
                </a:lnTo>
                <a:lnTo>
                  <a:pt x="1425321" y="15367"/>
                </a:lnTo>
                <a:lnTo>
                  <a:pt x="1426464" y="13081"/>
                </a:lnTo>
                <a:lnTo>
                  <a:pt x="1427861" y="11303"/>
                </a:lnTo>
                <a:lnTo>
                  <a:pt x="1429512" y="9906"/>
                </a:lnTo>
                <a:lnTo>
                  <a:pt x="1431163" y="8509"/>
                </a:lnTo>
                <a:lnTo>
                  <a:pt x="1433449" y="7366"/>
                </a:lnTo>
                <a:lnTo>
                  <a:pt x="1455927" y="4191"/>
                </a:lnTo>
                <a:lnTo>
                  <a:pt x="1462532" y="4191"/>
                </a:lnTo>
                <a:lnTo>
                  <a:pt x="1469263" y="4191"/>
                </a:lnTo>
                <a:lnTo>
                  <a:pt x="1474724" y="4445"/>
                </a:lnTo>
                <a:lnTo>
                  <a:pt x="1479042" y="4953"/>
                </a:lnTo>
                <a:lnTo>
                  <a:pt x="1483487" y="5461"/>
                </a:lnTo>
                <a:lnTo>
                  <a:pt x="1496440" y="13335"/>
                </a:lnTo>
                <a:lnTo>
                  <a:pt x="1496440" y="15112"/>
                </a:lnTo>
                <a:lnTo>
                  <a:pt x="1496440" y="17907"/>
                </a:lnTo>
                <a:lnTo>
                  <a:pt x="1396364" y="155194"/>
                </a:lnTo>
                <a:lnTo>
                  <a:pt x="1493647" y="302260"/>
                </a:lnTo>
                <a:lnTo>
                  <a:pt x="1497330" y="309118"/>
                </a:lnTo>
                <a:lnTo>
                  <a:pt x="1499615" y="313690"/>
                </a:lnTo>
                <a:lnTo>
                  <a:pt x="1500377" y="315976"/>
                </a:lnTo>
                <a:lnTo>
                  <a:pt x="1501139" y="318262"/>
                </a:lnTo>
                <a:lnTo>
                  <a:pt x="1501521" y="320040"/>
                </a:lnTo>
                <a:lnTo>
                  <a:pt x="1501521" y="321437"/>
                </a:lnTo>
                <a:lnTo>
                  <a:pt x="1501521" y="323215"/>
                </a:lnTo>
                <a:lnTo>
                  <a:pt x="1501013" y="324866"/>
                </a:lnTo>
                <a:lnTo>
                  <a:pt x="1500124" y="326263"/>
                </a:lnTo>
                <a:lnTo>
                  <a:pt x="1499235" y="327787"/>
                </a:lnTo>
                <a:lnTo>
                  <a:pt x="1497457" y="328930"/>
                </a:lnTo>
                <a:lnTo>
                  <a:pt x="1494789" y="329819"/>
                </a:lnTo>
                <a:lnTo>
                  <a:pt x="1492250" y="330708"/>
                </a:lnTo>
                <a:lnTo>
                  <a:pt x="1488694" y="331470"/>
                </a:lnTo>
                <a:lnTo>
                  <a:pt x="1484122" y="331978"/>
                </a:lnTo>
                <a:lnTo>
                  <a:pt x="1479550" y="332486"/>
                </a:lnTo>
                <a:lnTo>
                  <a:pt x="1473962" y="332740"/>
                </a:lnTo>
                <a:lnTo>
                  <a:pt x="1466977" y="332740"/>
                </a:lnTo>
                <a:lnTo>
                  <a:pt x="1456182" y="332740"/>
                </a:lnTo>
                <a:lnTo>
                  <a:pt x="1433195" y="327660"/>
                </a:lnTo>
                <a:lnTo>
                  <a:pt x="1431163" y="326009"/>
                </a:lnTo>
                <a:lnTo>
                  <a:pt x="1429512" y="323977"/>
                </a:lnTo>
                <a:lnTo>
                  <a:pt x="1428242" y="321691"/>
                </a:lnTo>
                <a:lnTo>
                  <a:pt x="1329944" y="167259"/>
                </a:lnTo>
                <a:lnTo>
                  <a:pt x="1329944" y="321691"/>
                </a:lnTo>
                <a:lnTo>
                  <a:pt x="1329944" y="323469"/>
                </a:lnTo>
                <a:lnTo>
                  <a:pt x="1329436" y="325120"/>
                </a:lnTo>
                <a:lnTo>
                  <a:pt x="1328420" y="326390"/>
                </a:lnTo>
                <a:lnTo>
                  <a:pt x="1327403" y="327787"/>
                </a:lnTo>
                <a:lnTo>
                  <a:pt x="1325626" y="328930"/>
                </a:lnTo>
                <a:lnTo>
                  <a:pt x="1303528" y="332740"/>
                </a:lnTo>
                <a:lnTo>
                  <a:pt x="1297051" y="332740"/>
                </a:lnTo>
                <a:lnTo>
                  <a:pt x="1290574" y="332740"/>
                </a:lnTo>
                <a:lnTo>
                  <a:pt x="1285240" y="332486"/>
                </a:lnTo>
                <a:lnTo>
                  <a:pt x="1281049" y="331978"/>
                </a:lnTo>
                <a:lnTo>
                  <a:pt x="1276731" y="331470"/>
                </a:lnTo>
                <a:lnTo>
                  <a:pt x="1273302" y="330708"/>
                </a:lnTo>
                <a:lnTo>
                  <a:pt x="1270889" y="329819"/>
                </a:lnTo>
                <a:lnTo>
                  <a:pt x="1268349" y="328930"/>
                </a:lnTo>
                <a:lnTo>
                  <a:pt x="1266571" y="327787"/>
                </a:lnTo>
                <a:lnTo>
                  <a:pt x="1265428" y="326390"/>
                </a:lnTo>
                <a:lnTo>
                  <a:pt x="1264285" y="325120"/>
                </a:lnTo>
                <a:lnTo>
                  <a:pt x="1263777" y="323469"/>
                </a:lnTo>
                <a:lnTo>
                  <a:pt x="1263777" y="321691"/>
                </a:lnTo>
                <a:lnTo>
                  <a:pt x="1263777" y="15112"/>
                </a:lnTo>
                <a:lnTo>
                  <a:pt x="1263777" y="13208"/>
                </a:lnTo>
                <a:lnTo>
                  <a:pt x="1264285" y="11684"/>
                </a:lnTo>
                <a:lnTo>
                  <a:pt x="1281049" y="4953"/>
                </a:lnTo>
                <a:lnTo>
                  <a:pt x="1285240" y="4445"/>
                </a:lnTo>
                <a:lnTo>
                  <a:pt x="1290574" y="4191"/>
                </a:lnTo>
                <a:lnTo>
                  <a:pt x="1297051" y="4191"/>
                </a:lnTo>
                <a:close/>
              </a:path>
              <a:path w="2520315" h="337185">
                <a:moveTo>
                  <a:pt x="729488" y="4191"/>
                </a:moveTo>
                <a:lnTo>
                  <a:pt x="739394" y="4191"/>
                </a:lnTo>
                <a:lnTo>
                  <a:pt x="747268" y="4318"/>
                </a:lnTo>
                <a:lnTo>
                  <a:pt x="777494" y="18034"/>
                </a:lnTo>
                <a:lnTo>
                  <a:pt x="878078" y="306578"/>
                </a:lnTo>
                <a:lnTo>
                  <a:pt x="880110" y="312674"/>
                </a:lnTo>
                <a:lnTo>
                  <a:pt x="881380" y="317373"/>
                </a:lnTo>
                <a:lnTo>
                  <a:pt x="881888" y="320929"/>
                </a:lnTo>
                <a:lnTo>
                  <a:pt x="882396" y="324485"/>
                </a:lnTo>
                <a:lnTo>
                  <a:pt x="881761" y="327025"/>
                </a:lnTo>
                <a:lnTo>
                  <a:pt x="879856" y="328803"/>
                </a:lnTo>
                <a:lnTo>
                  <a:pt x="878078" y="330581"/>
                </a:lnTo>
                <a:lnTo>
                  <a:pt x="874776" y="331724"/>
                </a:lnTo>
                <a:lnTo>
                  <a:pt x="870077" y="332105"/>
                </a:lnTo>
                <a:lnTo>
                  <a:pt x="865378" y="332486"/>
                </a:lnTo>
                <a:lnTo>
                  <a:pt x="858901" y="332740"/>
                </a:lnTo>
                <a:lnTo>
                  <a:pt x="850773" y="332740"/>
                </a:lnTo>
                <a:lnTo>
                  <a:pt x="842137" y="332740"/>
                </a:lnTo>
                <a:lnTo>
                  <a:pt x="819785" y="330835"/>
                </a:lnTo>
                <a:lnTo>
                  <a:pt x="817245" y="330073"/>
                </a:lnTo>
                <a:lnTo>
                  <a:pt x="815467" y="329057"/>
                </a:lnTo>
                <a:lnTo>
                  <a:pt x="814451" y="327660"/>
                </a:lnTo>
                <a:lnTo>
                  <a:pt x="813435" y="326390"/>
                </a:lnTo>
                <a:lnTo>
                  <a:pt x="812673" y="324612"/>
                </a:lnTo>
                <a:lnTo>
                  <a:pt x="812038" y="322453"/>
                </a:lnTo>
                <a:lnTo>
                  <a:pt x="790067" y="257048"/>
                </a:lnTo>
                <a:lnTo>
                  <a:pt x="667893" y="257048"/>
                </a:lnTo>
                <a:lnTo>
                  <a:pt x="647192" y="320675"/>
                </a:lnTo>
                <a:lnTo>
                  <a:pt x="646557" y="322961"/>
                </a:lnTo>
                <a:lnTo>
                  <a:pt x="645668" y="324993"/>
                </a:lnTo>
                <a:lnTo>
                  <a:pt x="629031" y="332232"/>
                </a:lnTo>
                <a:lnTo>
                  <a:pt x="624586" y="332613"/>
                </a:lnTo>
                <a:lnTo>
                  <a:pt x="618744" y="332740"/>
                </a:lnTo>
                <a:lnTo>
                  <a:pt x="611505" y="332740"/>
                </a:lnTo>
                <a:lnTo>
                  <a:pt x="603758" y="332740"/>
                </a:lnTo>
                <a:lnTo>
                  <a:pt x="597789" y="332486"/>
                </a:lnTo>
                <a:lnTo>
                  <a:pt x="593471" y="331978"/>
                </a:lnTo>
                <a:lnTo>
                  <a:pt x="589026" y="331470"/>
                </a:lnTo>
                <a:lnTo>
                  <a:pt x="585978" y="330327"/>
                </a:lnTo>
                <a:lnTo>
                  <a:pt x="584327" y="328295"/>
                </a:lnTo>
                <a:lnTo>
                  <a:pt x="582676" y="326390"/>
                </a:lnTo>
                <a:lnTo>
                  <a:pt x="582041" y="323723"/>
                </a:lnTo>
                <a:lnTo>
                  <a:pt x="582549" y="320167"/>
                </a:lnTo>
                <a:lnTo>
                  <a:pt x="583057" y="316611"/>
                </a:lnTo>
                <a:lnTo>
                  <a:pt x="584327" y="311912"/>
                </a:lnTo>
                <a:lnTo>
                  <a:pt x="586359" y="306070"/>
                </a:lnTo>
                <a:lnTo>
                  <a:pt x="686689" y="17272"/>
                </a:lnTo>
                <a:lnTo>
                  <a:pt x="687705" y="14478"/>
                </a:lnTo>
                <a:lnTo>
                  <a:pt x="688848" y="12192"/>
                </a:lnTo>
                <a:lnTo>
                  <a:pt x="690245" y="10414"/>
                </a:lnTo>
                <a:lnTo>
                  <a:pt x="691642" y="8636"/>
                </a:lnTo>
                <a:lnTo>
                  <a:pt x="720979" y="4191"/>
                </a:lnTo>
                <a:lnTo>
                  <a:pt x="729488" y="4191"/>
                </a:lnTo>
                <a:close/>
              </a:path>
              <a:path w="2520315" h="337185">
                <a:moveTo>
                  <a:pt x="320167" y="4191"/>
                </a:moveTo>
                <a:lnTo>
                  <a:pt x="326644" y="4191"/>
                </a:lnTo>
                <a:lnTo>
                  <a:pt x="331978" y="4445"/>
                </a:lnTo>
                <a:lnTo>
                  <a:pt x="336169" y="4953"/>
                </a:lnTo>
                <a:lnTo>
                  <a:pt x="340360" y="5461"/>
                </a:lnTo>
                <a:lnTo>
                  <a:pt x="353060" y="13081"/>
                </a:lnTo>
                <a:lnTo>
                  <a:pt x="353060" y="14859"/>
                </a:lnTo>
                <a:lnTo>
                  <a:pt x="353060" y="134239"/>
                </a:lnTo>
                <a:lnTo>
                  <a:pt x="474853" y="134239"/>
                </a:lnTo>
                <a:lnTo>
                  <a:pt x="474853" y="14859"/>
                </a:lnTo>
                <a:lnTo>
                  <a:pt x="474853" y="13081"/>
                </a:lnTo>
                <a:lnTo>
                  <a:pt x="501396" y="4191"/>
                </a:lnTo>
                <a:lnTo>
                  <a:pt x="508000" y="4191"/>
                </a:lnTo>
                <a:lnTo>
                  <a:pt x="514350" y="4191"/>
                </a:lnTo>
                <a:lnTo>
                  <a:pt x="519684" y="4445"/>
                </a:lnTo>
                <a:lnTo>
                  <a:pt x="523875" y="4953"/>
                </a:lnTo>
                <a:lnTo>
                  <a:pt x="528066" y="5461"/>
                </a:lnTo>
                <a:lnTo>
                  <a:pt x="540893" y="13081"/>
                </a:lnTo>
                <a:lnTo>
                  <a:pt x="540893" y="14859"/>
                </a:lnTo>
                <a:lnTo>
                  <a:pt x="540893" y="322199"/>
                </a:lnTo>
                <a:lnTo>
                  <a:pt x="540893" y="323850"/>
                </a:lnTo>
                <a:lnTo>
                  <a:pt x="540385" y="325374"/>
                </a:lnTo>
                <a:lnTo>
                  <a:pt x="539369" y="326644"/>
                </a:lnTo>
                <a:lnTo>
                  <a:pt x="538226" y="328041"/>
                </a:lnTo>
                <a:lnTo>
                  <a:pt x="536448" y="329184"/>
                </a:lnTo>
                <a:lnTo>
                  <a:pt x="533908" y="329946"/>
                </a:lnTo>
                <a:lnTo>
                  <a:pt x="531368" y="330835"/>
                </a:lnTo>
                <a:lnTo>
                  <a:pt x="528066" y="331470"/>
                </a:lnTo>
                <a:lnTo>
                  <a:pt x="523875" y="331978"/>
                </a:lnTo>
                <a:lnTo>
                  <a:pt x="519684" y="332486"/>
                </a:lnTo>
                <a:lnTo>
                  <a:pt x="514350" y="332740"/>
                </a:lnTo>
                <a:lnTo>
                  <a:pt x="508000" y="332740"/>
                </a:lnTo>
                <a:lnTo>
                  <a:pt x="501396" y="332740"/>
                </a:lnTo>
                <a:lnTo>
                  <a:pt x="481711" y="329946"/>
                </a:lnTo>
                <a:lnTo>
                  <a:pt x="479298" y="329184"/>
                </a:lnTo>
                <a:lnTo>
                  <a:pt x="477520" y="328041"/>
                </a:lnTo>
                <a:lnTo>
                  <a:pt x="476377" y="326644"/>
                </a:lnTo>
                <a:lnTo>
                  <a:pt x="475361" y="325374"/>
                </a:lnTo>
                <a:lnTo>
                  <a:pt x="474853" y="323850"/>
                </a:lnTo>
                <a:lnTo>
                  <a:pt x="474853" y="322199"/>
                </a:lnTo>
                <a:lnTo>
                  <a:pt x="474853" y="190627"/>
                </a:lnTo>
                <a:lnTo>
                  <a:pt x="353060" y="190627"/>
                </a:lnTo>
                <a:lnTo>
                  <a:pt x="353060" y="322199"/>
                </a:lnTo>
                <a:lnTo>
                  <a:pt x="353060" y="323850"/>
                </a:lnTo>
                <a:lnTo>
                  <a:pt x="352552" y="325374"/>
                </a:lnTo>
                <a:lnTo>
                  <a:pt x="351536" y="326644"/>
                </a:lnTo>
                <a:lnTo>
                  <a:pt x="350520" y="328041"/>
                </a:lnTo>
                <a:lnTo>
                  <a:pt x="348742" y="329184"/>
                </a:lnTo>
                <a:lnTo>
                  <a:pt x="346329" y="329946"/>
                </a:lnTo>
                <a:lnTo>
                  <a:pt x="343789" y="330835"/>
                </a:lnTo>
                <a:lnTo>
                  <a:pt x="340360" y="331470"/>
                </a:lnTo>
                <a:lnTo>
                  <a:pt x="336169" y="331978"/>
                </a:lnTo>
                <a:lnTo>
                  <a:pt x="331978" y="332486"/>
                </a:lnTo>
                <a:lnTo>
                  <a:pt x="326644" y="332740"/>
                </a:lnTo>
                <a:lnTo>
                  <a:pt x="320167" y="332740"/>
                </a:lnTo>
                <a:lnTo>
                  <a:pt x="313690" y="332740"/>
                </a:lnTo>
                <a:lnTo>
                  <a:pt x="308356" y="332486"/>
                </a:lnTo>
                <a:lnTo>
                  <a:pt x="304165" y="331978"/>
                </a:lnTo>
                <a:lnTo>
                  <a:pt x="299847" y="331470"/>
                </a:lnTo>
                <a:lnTo>
                  <a:pt x="296418" y="330835"/>
                </a:lnTo>
                <a:lnTo>
                  <a:pt x="294005" y="329946"/>
                </a:lnTo>
                <a:lnTo>
                  <a:pt x="291465" y="329184"/>
                </a:lnTo>
                <a:lnTo>
                  <a:pt x="289687" y="328041"/>
                </a:lnTo>
                <a:lnTo>
                  <a:pt x="288544" y="326644"/>
                </a:lnTo>
                <a:lnTo>
                  <a:pt x="287400" y="325374"/>
                </a:lnTo>
                <a:lnTo>
                  <a:pt x="286893" y="323850"/>
                </a:lnTo>
                <a:lnTo>
                  <a:pt x="286893" y="322199"/>
                </a:lnTo>
                <a:lnTo>
                  <a:pt x="286893" y="14859"/>
                </a:lnTo>
                <a:lnTo>
                  <a:pt x="286893" y="13081"/>
                </a:lnTo>
                <a:lnTo>
                  <a:pt x="287400" y="11684"/>
                </a:lnTo>
                <a:lnTo>
                  <a:pt x="304165" y="4953"/>
                </a:lnTo>
                <a:lnTo>
                  <a:pt x="308356" y="4445"/>
                </a:lnTo>
                <a:lnTo>
                  <a:pt x="313690" y="4191"/>
                </a:lnTo>
                <a:lnTo>
                  <a:pt x="320167" y="4191"/>
                </a:lnTo>
                <a:close/>
              </a:path>
              <a:path w="2520315" h="337185">
                <a:moveTo>
                  <a:pt x="2047239" y="0"/>
                </a:moveTo>
                <a:lnTo>
                  <a:pt x="2097853" y="5518"/>
                </a:lnTo>
                <a:lnTo>
                  <a:pt x="2138521" y="22272"/>
                </a:lnTo>
                <a:lnTo>
                  <a:pt x="2168693" y="50863"/>
                </a:lnTo>
                <a:lnTo>
                  <a:pt x="2188464" y="91440"/>
                </a:lnTo>
                <a:lnTo>
                  <a:pt x="2197518" y="144285"/>
                </a:lnTo>
                <a:lnTo>
                  <a:pt x="2198116" y="164719"/>
                </a:lnTo>
                <a:lnTo>
                  <a:pt x="2197494" y="184459"/>
                </a:lnTo>
                <a:lnTo>
                  <a:pt x="2188083" y="237109"/>
                </a:lnTo>
                <a:lnTo>
                  <a:pt x="2167526" y="279596"/>
                </a:lnTo>
                <a:lnTo>
                  <a:pt x="2135933" y="310975"/>
                </a:lnTo>
                <a:lnTo>
                  <a:pt x="2093795" y="330467"/>
                </a:lnTo>
                <a:lnTo>
                  <a:pt x="2041271" y="337058"/>
                </a:lnTo>
                <a:lnTo>
                  <a:pt x="2022840" y="336436"/>
                </a:lnTo>
                <a:lnTo>
                  <a:pt x="1974977" y="327025"/>
                </a:lnTo>
                <a:lnTo>
                  <a:pt x="1937758" y="306325"/>
                </a:lnTo>
                <a:lnTo>
                  <a:pt x="1911254" y="273653"/>
                </a:lnTo>
                <a:lnTo>
                  <a:pt x="1895371" y="228532"/>
                </a:lnTo>
                <a:lnTo>
                  <a:pt x="1890014" y="170561"/>
                </a:lnTo>
                <a:lnTo>
                  <a:pt x="1890654" y="151268"/>
                </a:lnTo>
                <a:lnTo>
                  <a:pt x="1900174" y="99441"/>
                </a:lnTo>
                <a:lnTo>
                  <a:pt x="1920712" y="57364"/>
                </a:lnTo>
                <a:lnTo>
                  <a:pt x="1952307" y="26193"/>
                </a:lnTo>
                <a:lnTo>
                  <a:pt x="1994429" y="6643"/>
                </a:lnTo>
                <a:lnTo>
                  <a:pt x="2047239" y="0"/>
                </a:lnTo>
                <a:close/>
              </a:path>
            </a:pathLst>
          </a:custGeom>
          <a:ln w="12192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11112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79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1F5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737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1F5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430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1F5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973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196340"/>
          </a:xfrm>
          <a:custGeom>
            <a:avLst/>
            <a:gdLst/>
            <a:ahLst/>
            <a:cxnLst/>
            <a:rect l="l" t="t" r="r" b="b"/>
            <a:pathLst>
              <a:path w="12192000" h="1196340">
                <a:moveTo>
                  <a:pt x="12192000" y="0"/>
                </a:moveTo>
                <a:lnTo>
                  <a:pt x="0" y="0"/>
                </a:lnTo>
                <a:lnTo>
                  <a:pt x="0" y="1196339"/>
                </a:lnTo>
                <a:lnTo>
                  <a:pt x="12192000" y="119633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08173" y="308229"/>
            <a:ext cx="737565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FF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4118" y="1293114"/>
            <a:ext cx="10572115" cy="1525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94618" y="6444057"/>
            <a:ext cx="235584" cy="199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11112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3799" y="307594"/>
            <a:ext cx="980440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1F5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695" y="1329816"/>
            <a:ext cx="11576685" cy="2664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690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5725647" y="2438400"/>
            <a:ext cx="5694680" cy="165942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20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9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LOGISTIC REGRESSION</a:t>
            </a:r>
            <a:endParaRPr kumimoji="0" sz="4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Franklin Gothic Medium"/>
            </a:endParaRPr>
          </a:p>
        </p:txBody>
      </p:sp>
      <p:pic>
        <p:nvPicPr>
          <p:cNvPr id="18" name="Picture 2" descr="C:\Users\ang\Desktop\iStock_000012344803Large.jpg">
            <a:extLst>
              <a:ext uri="{FF2B5EF4-FFF2-40B4-BE49-F238E27FC236}">
                <a16:creationId xmlns:a16="http://schemas.microsoft.com/office/drawing/2014/main" id="{599513F2-909C-4822-84D2-BB3E6B831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7246"/>
          <a:stretch>
            <a:fillRect/>
          </a:stretch>
        </p:blipFill>
        <p:spPr bwMode="auto">
          <a:xfrm>
            <a:off x="-17929" y="320807"/>
            <a:ext cx="5743576" cy="65640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4C0B02C-958B-4E6C-B8A7-1B44788FE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B0AE44B-C862-42AA-98AB-2082821C4731}"/>
                  </a:ext>
                </a:extLst>
              </p14:cNvPr>
              <p14:cNvContentPartPr/>
              <p14:nvPr/>
            </p14:nvContentPartPr>
            <p14:xfrm>
              <a:off x="2800800" y="3923640"/>
              <a:ext cx="7012440" cy="1793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B0AE44B-C862-42AA-98AB-2082821C47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91440" y="3914280"/>
                <a:ext cx="7031160" cy="181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3070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EBF396-9F70-40FB-B11D-2623061D5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2192000" cy="7543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181C000-3A4B-4087-8B55-99113E951E4F}"/>
                  </a:ext>
                </a:extLst>
              </p14:cNvPr>
              <p14:cNvContentPartPr/>
              <p14:nvPr/>
            </p14:nvContentPartPr>
            <p14:xfrm>
              <a:off x="1693080" y="1585080"/>
              <a:ext cx="8760600" cy="2751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181C000-3A4B-4087-8B55-99113E951E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3720" y="1575720"/>
                <a:ext cx="8779320" cy="27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439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87223"/>
            <a:ext cx="88233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" dirty="0"/>
              <a:t>UNDERSTANDING</a:t>
            </a:r>
            <a:r>
              <a:rPr sz="4800" spc="280" dirty="0"/>
              <a:t> </a:t>
            </a:r>
            <a:r>
              <a:rPr sz="4800" dirty="0"/>
              <a:t>THE</a:t>
            </a:r>
            <a:r>
              <a:rPr sz="4800" spc="340" dirty="0"/>
              <a:t> </a:t>
            </a:r>
            <a:r>
              <a:rPr sz="4800" dirty="0"/>
              <a:t>LR</a:t>
            </a:r>
            <a:r>
              <a:rPr sz="4800" spc="320" dirty="0"/>
              <a:t> </a:t>
            </a:r>
            <a:r>
              <a:rPr sz="4800" spc="-5" dirty="0"/>
              <a:t>MODEL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34644" y="1522603"/>
            <a:ext cx="1017714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Georgia"/>
                <a:cs typeface="Georgia"/>
              </a:rPr>
              <a:t>We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can’t</a:t>
            </a:r>
            <a:r>
              <a:rPr sz="2800" spc="-5" dirty="0">
                <a:latin typeface="Georgia"/>
                <a:cs typeface="Georgia"/>
              </a:rPr>
              <a:t> use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linear function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to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estimate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parameters</a:t>
            </a:r>
            <a:r>
              <a:rPr sz="2800" spc="4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 LR.</a:t>
            </a:r>
            <a:endParaRPr sz="2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950" dirty="0">
              <a:latin typeface="Georgia"/>
              <a:cs typeface="Georgia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latin typeface="Georgia"/>
                <a:cs typeface="Georgia"/>
              </a:rPr>
              <a:t>SIGMOID </a:t>
            </a:r>
            <a:r>
              <a:rPr sz="2800" spc="-5" dirty="0">
                <a:latin typeface="Georgia"/>
                <a:cs typeface="Georgia"/>
              </a:rPr>
              <a:t>FUNCTION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(A.K.A) LOGISTIC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FUNCTION</a:t>
            </a:r>
            <a:endParaRPr sz="2800" dirty="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16023" y="3889247"/>
            <a:ext cx="1464945" cy="1257300"/>
            <a:chOff x="1716023" y="3889247"/>
            <a:chExt cx="1464945" cy="1257300"/>
          </a:xfrm>
        </p:grpSpPr>
        <p:sp>
          <p:nvSpPr>
            <p:cNvPr id="5" name="object 5"/>
            <p:cNvSpPr/>
            <p:nvPr/>
          </p:nvSpPr>
          <p:spPr>
            <a:xfrm>
              <a:off x="1728977" y="3902201"/>
              <a:ext cx="1438910" cy="1231900"/>
            </a:xfrm>
            <a:custGeom>
              <a:avLst/>
              <a:gdLst/>
              <a:ahLst/>
              <a:cxnLst/>
              <a:rect l="l" t="t" r="r" b="b"/>
              <a:pathLst>
                <a:path w="1438910" h="1231900">
                  <a:moveTo>
                    <a:pt x="1233424" y="0"/>
                  </a:moveTo>
                  <a:lnTo>
                    <a:pt x="205232" y="0"/>
                  </a:lnTo>
                  <a:lnTo>
                    <a:pt x="158193" y="5423"/>
                  </a:lnTo>
                  <a:lnTo>
                    <a:pt x="115003" y="20870"/>
                  </a:lnTo>
                  <a:lnTo>
                    <a:pt x="76896" y="45106"/>
                  </a:lnTo>
                  <a:lnTo>
                    <a:pt x="45106" y="76896"/>
                  </a:lnTo>
                  <a:lnTo>
                    <a:pt x="20870" y="115003"/>
                  </a:lnTo>
                  <a:lnTo>
                    <a:pt x="5423" y="158193"/>
                  </a:lnTo>
                  <a:lnTo>
                    <a:pt x="0" y="205231"/>
                  </a:lnTo>
                  <a:lnTo>
                    <a:pt x="0" y="1026160"/>
                  </a:lnTo>
                  <a:lnTo>
                    <a:pt x="5423" y="1073198"/>
                  </a:lnTo>
                  <a:lnTo>
                    <a:pt x="20870" y="1116388"/>
                  </a:lnTo>
                  <a:lnTo>
                    <a:pt x="45106" y="1154495"/>
                  </a:lnTo>
                  <a:lnTo>
                    <a:pt x="76896" y="1186285"/>
                  </a:lnTo>
                  <a:lnTo>
                    <a:pt x="115003" y="1210521"/>
                  </a:lnTo>
                  <a:lnTo>
                    <a:pt x="158193" y="1225968"/>
                  </a:lnTo>
                  <a:lnTo>
                    <a:pt x="205232" y="1231392"/>
                  </a:lnTo>
                  <a:lnTo>
                    <a:pt x="1233424" y="1231392"/>
                  </a:lnTo>
                  <a:lnTo>
                    <a:pt x="1280462" y="1225968"/>
                  </a:lnTo>
                  <a:lnTo>
                    <a:pt x="1323652" y="1210521"/>
                  </a:lnTo>
                  <a:lnTo>
                    <a:pt x="1361759" y="1186285"/>
                  </a:lnTo>
                  <a:lnTo>
                    <a:pt x="1393549" y="1154495"/>
                  </a:lnTo>
                  <a:lnTo>
                    <a:pt x="1417785" y="1116388"/>
                  </a:lnTo>
                  <a:lnTo>
                    <a:pt x="1433232" y="1073198"/>
                  </a:lnTo>
                  <a:lnTo>
                    <a:pt x="1438656" y="1026160"/>
                  </a:lnTo>
                  <a:lnTo>
                    <a:pt x="1438656" y="205231"/>
                  </a:lnTo>
                  <a:lnTo>
                    <a:pt x="1433232" y="158193"/>
                  </a:lnTo>
                  <a:lnTo>
                    <a:pt x="1417785" y="115003"/>
                  </a:lnTo>
                  <a:lnTo>
                    <a:pt x="1393549" y="76896"/>
                  </a:lnTo>
                  <a:lnTo>
                    <a:pt x="1361759" y="45106"/>
                  </a:lnTo>
                  <a:lnTo>
                    <a:pt x="1323652" y="20870"/>
                  </a:lnTo>
                  <a:lnTo>
                    <a:pt x="1280462" y="5423"/>
                  </a:lnTo>
                  <a:lnTo>
                    <a:pt x="123342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8977" y="3902201"/>
              <a:ext cx="1438910" cy="1231900"/>
            </a:xfrm>
            <a:custGeom>
              <a:avLst/>
              <a:gdLst/>
              <a:ahLst/>
              <a:cxnLst/>
              <a:rect l="l" t="t" r="r" b="b"/>
              <a:pathLst>
                <a:path w="1438910" h="1231900">
                  <a:moveTo>
                    <a:pt x="0" y="205231"/>
                  </a:moveTo>
                  <a:lnTo>
                    <a:pt x="5423" y="158193"/>
                  </a:lnTo>
                  <a:lnTo>
                    <a:pt x="20870" y="115003"/>
                  </a:lnTo>
                  <a:lnTo>
                    <a:pt x="45106" y="76896"/>
                  </a:lnTo>
                  <a:lnTo>
                    <a:pt x="76896" y="45106"/>
                  </a:lnTo>
                  <a:lnTo>
                    <a:pt x="115003" y="20870"/>
                  </a:lnTo>
                  <a:lnTo>
                    <a:pt x="158193" y="5423"/>
                  </a:lnTo>
                  <a:lnTo>
                    <a:pt x="205232" y="0"/>
                  </a:lnTo>
                  <a:lnTo>
                    <a:pt x="1233424" y="0"/>
                  </a:lnTo>
                  <a:lnTo>
                    <a:pt x="1280462" y="5423"/>
                  </a:lnTo>
                  <a:lnTo>
                    <a:pt x="1323652" y="20870"/>
                  </a:lnTo>
                  <a:lnTo>
                    <a:pt x="1361759" y="45106"/>
                  </a:lnTo>
                  <a:lnTo>
                    <a:pt x="1393549" y="76896"/>
                  </a:lnTo>
                  <a:lnTo>
                    <a:pt x="1417785" y="115003"/>
                  </a:lnTo>
                  <a:lnTo>
                    <a:pt x="1433232" y="158193"/>
                  </a:lnTo>
                  <a:lnTo>
                    <a:pt x="1438656" y="205231"/>
                  </a:lnTo>
                  <a:lnTo>
                    <a:pt x="1438656" y="1026160"/>
                  </a:lnTo>
                  <a:lnTo>
                    <a:pt x="1433232" y="1073198"/>
                  </a:lnTo>
                  <a:lnTo>
                    <a:pt x="1417785" y="1116388"/>
                  </a:lnTo>
                  <a:lnTo>
                    <a:pt x="1393549" y="1154495"/>
                  </a:lnTo>
                  <a:lnTo>
                    <a:pt x="1361759" y="1186285"/>
                  </a:lnTo>
                  <a:lnTo>
                    <a:pt x="1323652" y="1210521"/>
                  </a:lnTo>
                  <a:lnTo>
                    <a:pt x="1280462" y="1225968"/>
                  </a:lnTo>
                  <a:lnTo>
                    <a:pt x="1233424" y="1231392"/>
                  </a:lnTo>
                  <a:lnTo>
                    <a:pt x="205232" y="1231392"/>
                  </a:lnTo>
                  <a:lnTo>
                    <a:pt x="158193" y="1225968"/>
                  </a:lnTo>
                  <a:lnTo>
                    <a:pt x="115003" y="1210521"/>
                  </a:lnTo>
                  <a:lnTo>
                    <a:pt x="76896" y="1186285"/>
                  </a:lnTo>
                  <a:lnTo>
                    <a:pt x="45106" y="1154495"/>
                  </a:lnTo>
                  <a:lnTo>
                    <a:pt x="20870" y="1116388"/>
                  </a:lnTo>
                  <a:lnTo>
                    <a:pt x="5423" y="1073198"/>
                  </a:lnTo>
                  <a:lnTo>
                    <a:pt x="0" y="1026160"/>
                  </a:lnTo>
                  <a:lnTo>
                    <a:pt x="0" y="205231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90343" y="3986783"/>
              <a:ext cx="914400" cy="998219"/>
            </a:xfrm>
            <a:custGeom>
              <a:avLst/>
              <a:gdLst/>
              <a:ahLst/>
              <a:cxnLst/>
              <a:rect l="l" t="t" r="r" b="b"/>
              <a:pathLst>
                <a:path w="914400" h="998220">
                  <a:moveTo>
                    <a:pt x="914400" y="0"/>
                  </a:moveTo>
                  <a:lnTo>
                    <a:pt x="0" y="0"/>
                  </a:lnTo>
                  <a:lnTo>
                    <a:pt x="0" y="998219"/>
                  </a:lnTo>
                  <a:lnTo>
                    <a:pt x="914400" y="998219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EBF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45745" y="4520373"/>
              <a:ext cx="784860" cy="0"/>
            </a:xfrm>
            <a:custGeom>
              <a:avLst/>
              <a:gdLst/>
              <a:ahLst/>
              <a:cxnLst/>
              <a:rect l="l" t="t" r="r" b="b"/>
              <a:pathLst>
                <a:path w="784860">
                  <a:moveTo>
                    <a:pt x="0" y="0"/>
                  </a:moveTo>
                  <a:lnTo>
                    <a:pt x="784457" y="0"/>
                  </a:lnTo>
                </a:path>
              </a:pathLst>
            </a:custGeom>
            <a:ln w="138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990344" y="3986784"/>
            <a:ext cx="914400" cy="998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1755" algn="ctr">
              <a:lnSpc>
                <a:spcPts val="2685"/>
              </a:lnSpc>
            </a:pPr>
            <a:r>
              <a:rPr sz="3600" i="1" spc="120" baseline="-25462" dirty="0">
                <a:latin typeface="Times New Roman"/>
                <a:cs typeface="Times New Roman"/>
              </a:rPr>
              <a:t>e</a:t>
            </a:r>
            <a:r>
              <a:rPr sz="2150" i="1" spc="80" dirty="0">
                <a:latin typeface="Times New Roman"/>
                <a:cs typeface="Times New Roman"/>
              </a:rPr>
              <a:t>Z</a:t>
            </a:r>
            <a:endParaRPr sz="2150">
              <a:latin typeface="Times New Roman"/>
              <a:cs typeface="Times New Roman"/>
            </a:endParaRPr>
          </a:p>
          <a:p>
            <a:pPr marR="100330" algn="ctr">
              <a:lnSpc>
                <a:spcPct val="100000"/>
              </a:lnSpc>
              <a:spcBef>
                <a:spcPts val="2185"/>
              </a:spcBef>
            </a:pP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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i="1" spc="150" dirty="0">
                <a:latin typeface="Times New Roman"/>
                <a:cs typeface="Times New Roman"/>
              </a:rPr>
              <a:t>e</a:t>
            </a:r>
            <a:r>
              <a:rPr sz="3225" i="1" spc="15" baseline="28423" dirty="0">
                <a:latin typeface="Times New Roman"/>
                <a:cs typeface="Times New Roman"/>
              </a:rPr>
              <a:t>Z</a:t>
            </a:r>
            <a:endParaRPr sz="3225" baseline="28423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39184" y="2816351"/>
            <a:ext cx="7291070" cy="3406140"/>
            <a:chOff x="4139184" y="2816351"/>
            <a:chExt cx="7291070" cy="340614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9184" y="2951987"/>
              <a:ext cx="5638800" cy="322935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4312" y="2816351"/>
              <a:ext cx="2075688" cy="10850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42120" y="5964935"/>
              <a:ext cx="217931" cy="257555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4823"/>
            <a:ext cx="560895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L</a:t>
            </a:r>
            <a:r>
              <a:rPr sz="4800" dirty="0"/>
              <a:t>OGISTIC</a:t>
            </a:r>
            <a:r>
              <a:rPr sz="4800" spc="295" dirty="0"/>
              <a:t> </a:t>
            </a:r>
            <a:r>
              <a:rPr sz="4800" spc="-5" dirty="0"/>
              <a:t>FUNCTION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36295" y="1430273"/>
            <a:ext cx="7718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The</a:t>
            </a:r>
            <a:r>
              <a:rPr sz="280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logistic </a:t>
            </a:r>
            <a:r>
              <a:rPr sz="2800" dirty="0">
                <a:solidFill>
                  <a:srgbClr val="C00000"/>
                </a:solidFill>
                <a:latin typeface="Georgia"/>
                <a:cs typeface="Georgia"/>
              </a:rPr>
              <a:t>or</a:t>
            </a:r>
            <a:r>
              <a:rPr sz="2800" spc="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Georgia"/>
                <a:cs typeface="Georgia"/>
              </a:rPr>
              <a:t>sigmoidal</a:t>
            </a:r>
            <a:r>
              <a:rPr sz="2800" spc="2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function</a:t>
            </a:r>
            <a:r>
              <a:rPr sz="2800" spc="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Georgia"/>
                <a:cs typeface="Georgia"/>
              </a:rPr>
              <a:t>can</a:t>
            </a:r>
            <a:r>
              <a:rPr sz="28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be </a:t>
            </a:r>
            <a:r>
              <a:rPr sz="2800" spc="-10" dirty="0">
                <a:solidFill>
                  <a:srgbClr val="C00000"/>
                </a:solidFill>
                <a:latin typeface="Georgia"/>
                <a:cs typeface="Georgia"/>
              </a:rPr>
              <a:t>given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 as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7231" y="2682295"/>
            <a:ext cx="1235075" cy="0"/>
          </a:xfrm>
          <a:custGeom>
            <a:avLst/>
            <a:gdLst/>
            <a:ahLst/>
            <a:cxnLst/>
            <a:rect l="l" t="t" r="r" b="b"/>
            <a:pathLst>
              <a:path w="1235075">
                <a:moveTo>
                  <a:pt x="0" y="0"/>
                </a:moveTo>
                <a:lnTo>
                  <a:pt x="1234491" y="0"/>
                </a:lnTo>
              </a:path>
            </a:pathLst>
          </a:custGeom>
          <a:ln w="18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81122" y="2682295"/>
            <a:ext cx="1009015" cy="0"/>
          </a:xfrm>
          <a:custGeom>
            <a:avLst/>
            <a:gdLst/>
            <a:ahLst/>
            <a:cxnLst/>
            <a:rect l="l" t="t" r="r" b="b"/>
            <a:pathLst>
              <a:path w="1009015">
                <a:moveTo>
                  <a:pt x="0" y="0"/>
                </a:moveTo>
                <a:lnTo>
                  <a:pt x="1008987" y="0"/>
                </a:lnTo>
              </a:path>
            </a:pathLst>
          </a:custGeom>
          <a:ln w="18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55356" y="2639648"/>
            <a:ext cx="168275" cy="466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00" i="1" spc="-5" dirty="0">
                <a:latin typeface="Times New Roman"/>
                <a:cs typeface="Times New Roman"/>
              </a:rPr>
              <a:t>z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31781" y="1863152"/>
            <a:ext cx="451484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5175" i="1" spc="217" baseline="-24959" dirty="0">
                <a:latin typeface="Times New Roman"/>
                <a:cs typeface="Times New Roman"/>
              </a:rPr>
              <a:t>e</a:t>
            </a:r>
            <a:r>
              <a:rPr sz="2900" i="1" spc="145" dirty="0">
                <a:latin typeface="Times New Roman"/>
                <a:cs typeface="Times New Roman"/>
              </a:rPr>
              <a:t>z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8793" y="2566242"/>
            <a:ext cx="900430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619760" algn="l"/>
              </a:tabLst>
            </a:pPr>
            <a:r>
              <a:rPr sz="2900" spc="-5" dirty="0">
                <a:latin typeface="Symbol"/>
                <a:cs typeface="Symbol"/>
              </a:rPr>
              <a:t></a:t>
            </a:r>
            <a:r>
              <a:rPr sz="2900" spc="-405" dirty="0">
                <a:latin typeface="Times New Roman"/>
                <a:cs typeface="Times New Roman"/>
              </a:rPr>
              <a:t> </a:t>
            </a:r>
            <a:r>
              <a:rPr sz="2900" i="1" spc="-5" dirty="0">
                <a:latin typeface="Times New Roman"/>
                <a:cs typeface="Times New Roman"/>
              </a:rPr>
              <a:t>z	</a:t>
            </a:r>
            <a:r>
              <a:rPr sz="5175" spc="15" baseline="28985" dirty="0">
                <a:latin typeface="Symbol"/>
                <a:cs typeface="Symbol"/>
              </a:rPr>
              <a:t></a:t>
            </a:r>
            <a:endParaRPr sz="5175" baseline="28985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46125" y="2764179"/>
            <a:ext cx="2498090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716405" algn="l"/>
              </a:tabLst>
            </a:pPr>
            <a:r>
              <a:rPr sz="3450" spc="285" dirty="0">
                <a:latin typeface="Times New Roman"/>
                <a:cs typeface="Times New Roman"/>
              </a:rPr>
              <a:t>1</a:t>
            </a:r>
            <a:r>
              <a:rPr sz="3450" spc="10" dirty="0">
                <a:latin typeface="Symbol"/>
                <a:cs typeface="Symbol"/>
              </a:rPr>
              <a:t></a:t>
            </a:r>
            <a:r>
              <a:rPr sz="3450" spc="-270" dirty="0">
                <a:latin typeface="Times New Roman"/>
                <a:cs typeface="Times New Roman"/>
              </a:rPr>
              <a:t> </a:t>
            </a:r>
            <a:r>
              <a:rPr sz="3450" i="1" spc="5" dirty="0">
                <a:latin typeface="Times New Roman"/>
                <a:cs typeface="Times New Roman"/>
              </a:rPr>
              <a:t>e</a:t>
            </a:r>
            <a:r>
              <a:rPr sz="3450" i="1" dirty="0">
                <a:latin typeface="Times New Roman"/>
                <a:cs typeface="Times New Roman"/>
              </a:rPr>
              <a:t>	</a:t>
            </a:r>
            <a:r>
              <a:rPr sz="3450" spc="285" dirty="0">
                <a:latin typeface="Times New Roman"/>
                <a:cs typeface="Times New Roman"/>
              </a:rPr>
              <a:t>1</a:t>
            </a:r>
            <a:r>
              <a:rPr sz="3450" spc="10" dirty="0">
                <a:latin typeface="Symbol"/>
                <a:cs typeface="Symbol"/>
              </a:rPr>
              <a:t></a:t>
            </a:r>
            <a:r>
              <a:rPr sz="3450" spc="-270" dirty="0">
                <a:latin typeface="Times New Roman"/>
                <a:cs typeface="Times New Roman"/>
              </a:rPr>
              <a:t> </a:t>
            </a:r>
            <a:r>
              <a:rPr sz="3450" i="1" spc="5" dirty="0">
                <a:latin typeface="Times New Roman"/>
                <a:cs typeface="Times New Roman"/>
              </a:rPr>
              <a:t>e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6786" y="2315682"/>
            <a:ext cx="3063240" cy="582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50" i="1" spc="114" dirty="0">
                <a:latin typeface="Times New Roman"/>
                <a:cs typeface="Times New Roman"/>
              </a:rPr>
              <a:t>P</a:t>
            </a:r>
            <a:r>
              <a:rPr sz="3450" spc="-120" dirty="0">
                <a:latin typeface="Times New Roman"/>
                <a:cs typeface="Times New Roman"/>
              </a:rPr>
              <a:t>(</a:t>
            </a:r>
            <a:r>
              <a:rPr sz="3450" i="1" spc="10" dirty="0">
                <a:latin typeface="Times New Roman"/>
                <a:cs typeface="Times New Roman"/>
              </a:rPr>
              <a:t>Y</a:t>
            </a:r>
            <a:r>
              <a:rPr sz="3450" i="1" spc="360" dirty="0">
                <a:latin typeface="Times New Roman"/>
                <a:cs typeface="Times New Roman"/>
              </a:rPr>
              <a:t> </a:t>
            </a:r>
            <a:r>
              <a:rPr sz="3450" spc="10" dirty="0">
                <a:latin typeface="Symbol"/>
                <a:cs typeface="Symbol"/>
              </a:rPr>
              <a:t></a:t>
            </a:r>
            <a:r>
              <a:rPr sz="3450" spc="-430" dirty="0">
                <a:latin typeface="Times New Roman"/>
                <a:cs typeface="Times New Roman"/>
              </a:rPr>
              <a:t> </a:t>
            </a:r>
            <a:r>
              <a:rPr sz="3450" spc="-260" dirty="0">
                <a:latin typeface="Times New Roman"/>
                <a:cs typeface="Times New Roman"/>
              </a:rPr>
              <a:t>1</a:t>
            </a:r>
            <a:r>
              <a:rPr sz="3450" spc="5" dirty="0">
                <a:latin typeface="Times New Roman"/>
                <a:cs typeface="Times New Roman"/>
              </a:rPr>
              <a:t>)</a:t>
            </a:r>
            <a:r>
              <a:rPr sz="3450" spc="-65" dirty="0">
                <a:latin typeface="Times New Roman"/>
                <a:cs typeface="Times New Roman"/>
              </a:rPr>
              <a:t> </a:t>
            </a:r>
            <a:r>
              <a:rPr sz="3450" spc="10" dirty="0">
                <a:latin typeface="Symbol"/>
                <a:cs typeface="Symbol"/>
              </a:rPr>
              <a:t></a:t>
            </a:r>
            <a:r>
              <a:rPr sz="3450" spc="-270" dirty="0">
                <a:latin typeface="Times New Roman"/>
                <a:cs typeface="Times New Roman"/>
              </a:rPr>
              <a:t> </a:t>
            </a:r>
            <a:r>
              <a:rPr sz="3650" spc="-100" dirty="0">
                <a:latin typeface="Symbol"/>
                <a:cs typeface="Symbol"/>
              </a:rPr>
              <a:t></a:t>
            </a:r>
            <a:r>
              <a:rPr sz="3650" spc="-375" dirty="0">
                <a:latin typeface="Times New Roman"/>
                <a:cs typeface="Times New Roman"/>
              </a:rPr>
              <a:t> </a:t>
            </a:r>
            <a:r>
              <a:rPr sz="3450" spc="260" dirty="0">
                <a:latin typeface="Times New Roman"/>
                <a:cs typeface="Times New Roman"/>
              </a:rPr>
              <a:t>(</a:t>
            </a:r>
            <a:r>
              <a:rPr sz="3450" i="1" spc="175" dirty="0">
                <a:latin typeface="Times New Roman"/>
                <a:cs typeface="Times New Roman"/>
              </a:rPr>
              <a:t>z</a:t>
            </a:r>
            <a:r>
              <a:rPr sz="3450" spc="5" dirty="0">
                <a:latin typeface="Times New Roman"/>
                <a:cs typeface="Times New Roman"/>
              </a:rPr>
              <a:t>)</a:t>
            </a:r>
            <a:r>
              <a:rPr sz="3450" spc="-65" dirty="0">
                <a:latin typeface="Times New Roman"/>
                <a:cs typeface="Times New Roman"/>
              </a:rPr>
              <a:t> </a:t>
            </a:r>
            <a:r>
              <a:rPr sz="3450" spc="10" dirty="0">
                <a:latin typeface="Symbol"/>
                <a:cs typeface="Symbol"/>
              </a:rPr>
              <a:t>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70726" y="2061073"/>
            <a:ext cx="245745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50" spc="10" dirty="0">
                <a:latin typeface="Times New Roman"/>
                <a:cs typeface="Times New Roman"/>
              </a:rPr>
              <a:t>1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9955" y="3306486"/>
            <a:ext cx="11472545" cy="2737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30555" algn="ctr">
              <a:lnSpc>
                <a:spcPct val="100000"/>
              </a:lnSpc>
              <a:spcBef>
                <a:spcPts val="105"/>
              </a:spcBef>
            </a:pPr>
            <a:r>
              <a:rPr sz="3450" i="1" spc="5" dirty="0">
                <a:latin typeface="Times New Roman"/>
                <a:cs typeface="Times New Roman"/>
              </a:rPr>
              <a:t>z</a:t>
            </a:r>
            <a:r>
              <a:rPr sz="3450" i="1" spc="70" dirty="0">
                <a:latin typeface="Times New Roman"/>
                <a:cs typeface="Times New Roman"/>
              </a:rPr>
              <a:t> </a:t>
            </a:r>
            <a:r>
              <a:rPr sz="3450" spc="10" dirty="0">
                <a:latin typeface="Symbol"/>
                <a:cs typeface="Symbol"/>
              </a:rPr>
              <a:t></a:t>
            </a:r>
            <a:r>
              <a:rPr sz="3450" spc="5" dirty="0">
                <a:latin typeface="Times New Roman"/>
                <a:cs typeface="Times New Roman"/>
              </a:rPr>
              <a:t> </a:t>
            </a:r>
            <a:r>
              <a:rPr sz="3650" spc="60" dirty="0">
                <a:latin typeface="Symbol"/>
                <a:cs typeface="Symbol"/>
              </a:rPr>
              <a:t></a:t>
            </a:r>
            <a:r>
              <a:rPr sz="4350" spc="-7" baseline="-16283" dirty="0">
                <a:latin typeface="Times New Roman"/>
                <a:cs typeface="Times New Roman"/>
              </a:rPr>
              <a:t>0</a:t>
            </a:r>
            <a:r>
              <a:rPr sz="4350" spc="262" baseline="-16283" dirty="0">
                <a:latin typeface="Times New Roman"/>
                <a:cs typeface="Times New Roman"/>
              </a:rPr>
              <a:t> </a:t>
            </a:r>
            <a:r>
              <a:rPr sz="3450" spc="10" dirty="0">
                <a:latin typeface="Symbol"/>
                <a:cs typeface="Symbol"/>
              </a:rPr>
              <a:t></a:t>
            </a:r>
            <a:r>
              <a:rPr sz="3450" spc="-160" dirty="0">
                <a:latin typeface="Times New Roman"/>
                <a:cs typeface="Times New Roman"/>
              </a:rPr>
              <a:t> </a:t>
            </a:r>
            <a:r>
              <a:rPr sz="3650" spc="-215" dirty="0">
                <a:latin typeface="Symbol"/>
                <a:cs typeface="Symbol"/>
              </a:rPr>
              <a:t></a:t>
            </a:r>
            <a:r>
              <a:rPr sz="4350" spc="104" baseline="-16283" dirty="0">
                <a:latin typeface="Times New Roman"/>
                <a:cs typeface="Times New Roman"/>
              </a:rPr>
              <a:t>1</a:t>
            </a:r>
            <a:r>
              <a:rPr sz="3450" i="1" spc="-305" dirty="0">
                <a:latin typeface="Times New Roman"/>
                <a:cs typeface="Times New Roman"/>
              </a:rPr>
              <a:t>x</a:t>
            </a:r>
            <a:r>
              <a:rPr sz="4350" spc="-7" baseline="-16283" dirty="0">
                <a:latin typeface="Times New Roman"/>
                <a:cs typeface="Times New Roman"/>
              </a:rPr>
              <a:t>1</a:t>
            </a:r>
            <a:r>
              <a:rPr sz="4350" spc="-82" baseline="-16283" dirty="0">
                <a:latin typeface="Times New Roman"/>
                <a:cs typeface="Times New Roman"/>
              </a:rPr>
              <a:t> </a:t>
            </a:r>
            <a:r>
              <a:rPr sz="3450" spc="10" dirty="0">
                <a:latin typeface="Symbol"/>
                <a:cs typeface="Symbol"/>
              </a:rPr>
              <a:t></a:t>
            </a:r>
            <a:r>
              <a:rPr sz="3450" spc="-160" dirty="0">
                <a:latin typeface="Times New Roman"/>
                <a:cs typeface="Times New Roman"/>
              </a:rPr>
              <a:t> </a:t>
            </a:r>
            <a:r>
              <a:rPr sz="3650" spc="105" dirty="0">
                <a:latin typeface="Symbol"/>
                <a:cs typeface="Symbol"/>
              </a:rPr>
              <a:t></a:t>
            </a:r>
            <a:r>
              <a:rPr sz="4350" spc="-7" baseline="-16283" dirty="0">
                <a:latin typeface="Times New Roman"/>
                <a:cs typeface="Times New Roman"/>
              </a:rPr>
              <a:t>2</a:t>
            </a:r>
            <a:r>
              <a:rPr sz="4350" spc="-637" baseline="-16283" dirty="0">
                <a:latin typeface="Times New Roman"/>
                <a:cs typeface="Times New Roman"/>
              </a:rPr>
              <a:t> </a:t>
            </a:r>
            <a:r>
              <a:rPr sz="3450" i="1" spc="10" dirty="0">
                <a:latin typeface="Times New Roman"/>
                <a:cs typeface="Times New Roman"/>
              </a:rPr>
              <a:t>x</a:t>
            </a:r>
            <a:r>
              <a:rPr sz="4350" spc="-7" baseline="-16283" dirty="0">
                <a:latin typeface="Times New Roman"/>
                <a:cs typeface="Times New Roman"/>
              </a:rPr>
              <a:t>2</a:t>
            </a:r>
            <a:r>
              <a:rPr sz="4350" spc="262" baseline="-16283" dirty="0">
                <a:latin typeface="Times New Roman"/>
                <a:cs typeface="Times New Roman"/>
              </a:rPr>
              <a:t> </a:t>
            </a:r>
            <a:r>
              <a:rPr sz="3450" spc="10" dirty="0">
                <a:latin typeface="Symbol"/>
                <a:cs typeface="Symbol"/>
              </a:rPr>
              <a:t></a:t>
            </a:r>
            <a:r>
              <a:rPr sz="3450" spc="-430" dirty="0">
                <a:latin typeface="Times New Roman"/>
                <a:cs typeface="Times New Roman"/>
              </a:rPr>
              <a:t> </a:t>
            </a:r>
            <a:r>
              <a:rPr sz="3450" spc="5" dirty="0">
                <a:latin typeface="Times New Roman"/>
                <a:cs typeface="Times New Roman"/>
              </a:rPr>
              <a:t>...</a:t>
            </a:r>
            <a:r>
              <a:rPr sz="3450" spc="-480" dirty="0">
                <a:latin typeface="Times New Roman"/>
                <a:cs typeface="Times New Roman"/>
              </a:rPr>
              <a:t> </a:t>
            </a:r>
            <a:r>
              <a:rPr sz="3450" spc="10" dirty="0">
                <a:latin typeface="Symbol"/>
                <a:cs typeface="Symbol"/>
              </a:rPr>
              <a:t></a:t>
            </a:r>
            <a:r>
              <a:rPr sz="3450" spc="-160" dirty="0">
                <a:latin typeface="Times New Roman"/>
                <a:cs typeface="Times New Roman"/>
              </a:rPr>
              <a:t> </a:t>
            </a:r>
            <a:r>
              <a:rPr sz="3650" spc="105" dirty="0">
                <a:latin typeface="Symbol"/>
                <a:cs typeface="Symbol"/>
              </a:rPr>
              <a:t></a:t>
            </a:r>
            <a:r>
              <a:rPr sz="4350" i="1" spc="509" baseline="-16283" dirty="0">
                <a:latin typeface="Times New Roman"/>
                <a:cs typeface="Times New Roman"/>
              </a:rPr>
              <a:t>n</a:t>
            </a:r>
            <a:r>
              <a:rPr sz="3450" i="1" spc="10" dirty="0">
                <a:latin typeface="Times New Roman"/>
                <a:cs typeface="Times New Roman"/>
              </a:rPr>
              <a:t>x</a:t>
            </a:r>
            <a:r>
              <a:rPr sz="4350" i="1" spc="-7" baseline="-16283" dirty="0">
                <a:latin typeface="Times New Roman"/>
                <a:cs typeface="Times New Roman"/>
              </a:rPr>
              <a:t>n</a:t>
            </a:r>
            <a:endParaRPr sz="4350" baseline="-1628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950">
              <a:latin typeface="Times New Roman"/>
              <a:cs typeface="Times New Roman"/>
            </a:endParaRPr>
          </a:p>
          <a:p>
            <a:pPr marL="49530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94665" algn="l"/>
                <a:tab pos="495300" algn="l"/>
                <a:tab pos="7829550" algn="l"/>
              </a:tabLst>
            </a:pPr>
            <a:r>
              <a:rPr sz="2800" spc="-10" dirty="0">
                <a:latin typeface="Georgia"/>
                <a:cs typeface="Georgia"/>
              </a:rPr>
              <a:t>Remember,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“y”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is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categorical</a:t>
            </a:r>
            <a:r>
              <a:rPr sz="2800" spc="4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variable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in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LR.	</a:t>
            </a:r>
            <a:r>
              <a:rPr sz="2800" dirty="0">
                <a:latin typeface="Georgia"/>
                <a:cs typeface="Georgia"/>
              </a:rPr>
              <a:t>(ie)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y</a:t>
            </a:r>
            <a:r>
              <a:rPr sz="2800" spc="-2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є</a:t>
            </a:r>
            <a:r>
              <a:rPr sz="2800" spc="-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(0,1)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950">
              <a:latin typeface="Georgia"/>
              <a:cs typeface="Georgia"/>
            </a:endParaRPr>
          </a:p>
          <a:p>
            <a:pPr marL="495300" indent="-457200">
              <a:lnSpc>
                <a:spcPct val="100000"/>
              </a:lnSpc>
              <a:buFont typeface="Arial MT"/>
              <a:buChar char="•"/>
              <a:tabLst>
                <a:tab pos="494665" algn="l"/>
                <a:tab pos="495300" algn="l"/>
                <a:tab pos="9551670" algn="l"/>
              </a:tabLst>
            </a:pPr>
            <a:r>
              <a:rPr sz="2800" spc="-5" dirty="0">
                <a:latin typeface="Georgia"/>
                <a:cs typeface="Georgia"/>
              </a:rPr>
              <a:t>Actually,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we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are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estimating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conditional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probability</a:t>
            </a:r>
            <a:r>
              <a:rPr sz="2800" spc="4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	event</a:t>
            </a:r>
            <a:r>
              <a:rPr sz="2800" spc="-9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(Y=1).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453371" y="2308860"/>
            <a:ext cx="264160" cy="1689100"/>
          </a:xfrm>
          <a:custGeom>
            <a:avLst/>
            <a:gdLst/>
            <a:ahLst/>
            <a:cxnLst/>
            <a:rect l="l" t="t" r="r" b="b"/>
            <a:pathLst>
              <a:path w="264159" h="1689100">
                <a:moveTo>
                  <a:pt x="0" y="0"/>
                </a:moveTo>
                <a:lnTo>
                  <a:pt x="51298" y="1718"/>
                </a:lnTo>
                <a:lnTo>
                  <a:pt x="93202" y="6413"/>
                </a:lnTo>
                <a:lnTo>
                  <a:pt x="121461" y="13394"/>
                </a:lnTo>
                <a:lnTo>
                  <a:pt x="131825" y="21970"/>
                </a:lnTo>
                <a:lnTo>
                  <a:pt x="131825" y="822325"/>
                </a:lnTo>
                <a:lnTo>
                  <a:pt x="142190" y="830901"/>
                </a:lnTo>
                <a:lnTo>
                  <a:pt x="170449" y="837882"/>
                </a:lnTo>
                <a:lnTo>
                  <a:pt x="212353" y="842577"/>
                </a:lnTo>
                <a:lnTo>
                  <a:pt x="263651" y="844295"/>
                </a:lnTo>
                <a:lnTo>
                  <a:pt x="212353" y="846014"/>
                </a:lnTo>
                <a:lnTo>
                  <a:pt x="170449" y="850709"/>
                </a:lnTo>
                <a:lnTo>
                  <a:pt x="142190" y="857690"/>
                </a:lnTo>
                <a:lnTo>
                  <a:pt x="131825" y="866266"/>
                </a:lnTo>
                <a:lnTo>
                  <a:pt x="131825" y="1666620"/>
                </a:lnTo>
                <a:lnTo>
                  <a:pt x="121461" y="1675197"/>
                </a:lnTo>
                <a:lnTo>
                  <a:pt x="93202" y="1682178"/>
                </a:lnTo>
                <a:lnTo>
                  <a:pt x="51298" y="1686873"/>
                </a:lnTo>
                <a:lnTo>
                  <a:pt x="0" y="1688591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0076688" y="2778251"/>
            <a:ext cx="661670" cy="629920"/>
            <a:chOff x="10076688" y="2778251"/>
            <a:chExt cx="661670" cy="629920"/>
          </a:xfrm>
        </p:grpSpPr>
        <p:sp>
          <p:nvSpPr>
            <p:cNvPr id="15" name="object 15"/>
            <p:cNvSpPr/>
            <p:nvPr/>
          </p:nvSpPr>
          <p:spPr>
            <a:xfrm>
              <a:off x="10089642" y="2791205"/>
              <a:ext cx="635635" cy="603885"/>
            </a:xfrm>
            <a:custGeom>
              <a:avLst/>
              <a:gdLst/>
              <a:ahLst/>
              <a:cxnLst/>
              <a:rect l="l" t="t" r="r" b="b"/>
              <a:pathLst>
                <a:path w="635634" h="603885">
                  <a:moveTo>
                    <a:pt x="317753" y="0"/>
                  </a:moveTo>
                  <a:lnTo>
                    <a:pt x="270793" y="3272"/>
                  </a:lnTo>
                  <a:lnTo>
                    <a:pt x="225973" y="12778"/>
                  </a:lnTo>
                  <a:lnTo>
                    <a:pt x="183786" y="28050"/>
                  </a:lnTo>
                  <a:lnTo>
                    <a:pt x="144723" y="48621"/>
                  </a:lnTo>
                  <a:lnTo>
                    <a:pt x="109274" y="74024"/>
                  </a:lnTo>
                  <a:lnTo>
                    <a:pt x="77931" y="103792"/>
                  </a:lnTo>
                  <a:lnTo>
                    <a:pt x="51186" y="137457"/>
                  </a:lnTo>
                  <a:lnTo>
                    <a:pt x="29529" y="174553"/>
                  </a:lnTo>
                  <a:lnTo>
                    <a:pt x="13451" y="214612"/>
                  </a:lnTo>
                  <a:lnTo>
                    <a:pt x="3444" y="257167"/>
                  </a:lnTo>
                  <a:lnTo>
                    <a:pt x="0" y="301752"/>
                  </a:lnTo>
                  <a:lnTo>
                    <a:pt x="3444" y="346336"/>
                  </a:lnTo>
                  <a:lnTo>
                    <a:pt x="13451" y="388891"/>
                  </a:lnTo>
                  <a:lnTo>
                    <a:pt x="29529" y="428950"/>
                  </a:lnTo>
                  <a:lnTo>
                    <a:pt x="51186" y="466046"/>
                  </a:lnTo>
                  <a:lnTo>
                    <a:pt x="77931" y="499711"/>
                  </a:lnTo>
                  <a:lnTo>
                    <a:pt x="109274" y="529479"/>
                  </a:lnTo>
                  <a:lnTo>
                    <a:pt x="144723" y="554882"/>
                  </a:lnTo>
                  <a:lnTo>
                    <a:pt x="183786" y="575453"/>
                  </a:lnTo>
                  <a:lnTo>
                    <a:pt x="225973" y="590725"/>
                  </a:lnTo>
                  <a:lnTo>
                    <a:pt x="270793" y="600231"/>
                  </a:lnTo>
                  <a:lnTo>
                    <a:pt x="317753" y="603504"/>
                  </a:lnTo>
                  <a:lnTo>
                    <a:pt x="364714" y="600231"/>
                  </a:lnTo>
                  <a:lnTo>
                    <a:pt x="409534" y="590725"/>
                  </a:lnTo>
                  <a:lnTo>
                    <a:pt x="451721" y="575453"/>
                  </a:lnTo>
                  <a:lnTo>
                    <a:pt x="490784" y="554882"/>
                  </a:lnTo>
                  <a:lnTo>
                    <a:pt x="526233" y="529479"/>
                  </a:lnTo>
                  <a:lnTo>
                    <a:pt x="557576" y="499711"/>
                  </a:lnTo>
                  <a:lnTo>
                    <a:pt x="584321" y="466046"/>
                  </a:lnTo>
                  <a:lnTo>
                    <a:pt x="605978" y="428950"/>
                  </a:lnTo>
                  <a:lnTo>
                    <a:pt x="622056" y="388891"/>
                  </a:lnTo>
                  <a:lnTo>
                    <a:pt x="632063" y="346336"/>
                  </a:lnTo>
                  <a:lnTo>
                    <a:pt x="635507" y="301752"/>
                  </a:lnTo>
                  <a:lnTo>
                    <a:pt x="632063" y="257167"/>
                  </a:lnTo>
                  <a:lnTo>
                    <a:pt x="622056" y="214612"/>
                  </a:lnTo>
                  <a:lnTo>
                    <a:pt x="605978" y="174553"/>
                  </a:lnTo>
                  <a:lnTo>
                    <a:pt x="584321" y="137457"/>
                  </a:lnTo>
                  <a:lnTo>
                    <a:pt x="557576" y="103792"/>
                  </a:lnTo>
                  <a:lnTo>
                    <a:pt x="526233" y="74024"/>
                  </a:lnTo>
                  <a:lnTo>
                    <a:pt x="490784" y="48621"/>
                  </a:lnTo>
                  <a:lnTo>
                    <a:pt x="451721" y="28050"/>
                  </a:lnTo>
                  <a:lnTo>
                    <a:pt x="409534" y="12778"/>
                  </a:lnTo>
                  <a:lnTo>
                    <a:pt x="364714" y="3272"/>
                  </a:lnTo>
                  <a:lnTo>
                    <a:pt x="31775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089642" y="2791205"/>
              <a:ext cx="635635" cy="603885"/>
            </a:xfrm>
            <a:custGeom>
              <a:avLst/>
              <a:gdLst/>
              <a:ahLst/>
              <a:cxnLst/>
              <a:rect l="l" t="t" r="r" b="b"/>
              <a:pathLst>
                <a:path w="635634" h="603885">
                  <a:moveTo>
                    <a:pt x="0" y="301752"/>
                  </a:moveTo>
                  <a:lnTo>
                    <a:pt x="3444" y="257167"/>
                  </a:lnTo>
                  <a:lnTo>
                    <a:pt x="13451" y="214612"/>
                  </a:lnTo>
                  <a:lnTo>
                    <a:pt x="29529" y="174553"/>
                  </a:lnTo>
                  <a:lnTo>
                    <a:pt x="51186" y="137457"/>
                  </a:lnTo>
                  <a:lnTo>
                    <a:pt x="77931" y="103792"/>
                  </a:lnTo>
                  <a:lnTo>
                    <a:pt x="109274" y="74024"/>
                  </a:lnTo>
                  <a:lnTo>
                    <a:pt x="144723" y="48621"/>
                  </a:lnTo>
                  <a:lnTo>
                    <a:pt x="183786" y="28050"/>
                  </a:lnTo>
                  <a:lnTo>
                    <a:pt x="225973" y="12778"/>
                  </a:lnTo>
                  <a:lnTo>
                    <a:pt x="270793" y="3272"/>
                  </a:lnTo>
                  <a:lnTo>
                    <a:pt x="317753" y="0"/>
                  </a:lnTo>
                  <a:lnTo>
                    <a:pt x="364714" y="3272"/>
                  </a:lnTo>
                  <a:lnTo>
                    <a:pt x="409534" y="12778"/>
                  </a:lnTo>
                  <a:lnTo>
                    <a:pt x="451721" y="28050"/>
                  </a:lnTo>
                  <a:lnTo>
                    <a:pt x="490784" y="48621"/>
                  </a:lnTo>
                  <a:lnTo>
                    <a:pt x="526233" y="74024"/>
                  </a:lnTo>
                  <a:lnTo>
                    <a:pt x="557576" y="103792"/>
                  </a:lnTo>
                  <a:lnTo>
                    <a:pt x="584321" y="137457"/>
                  </a:lnTo>
                  <a:lnTo>
                    <a:pt x="605978" y="174553"/>
                  </a:lnTo>
                  <a:lnTo>
                    <a:pt x="622056" y="214612"/>
                  </a:lnTo>
                  <a:lnTo>
                    <a:pt x="632063" y="257167"/>
                  </a:lnTo>
                  <a:lnTo>
                    <a:pt x="635507" y="301752"/>
                  </a:lnTo>
                  <a:lnTo>
                    <a:pt x="632063" y="346336"/>
                  </a:lnTo>
                  <a:lnTo>
                    <a:pt x="622056" y="388891"/>
                  </a:lnTo>
                  <a:lnTo>
                    <a:pt x="605978" y="428950"/>
                  </a:lnTo>
                  <a:lnTo>
                    <a:pt x="584321" y="466046"/>
                  </a:lnTo>
                  <a:lnTo>
                    <a:pt x="557576" y="499711"/>
                  </a:lnTo>
                  <a:lnTo>
                    <a:pt x="526233" y="529479"/>
                  </a:lnTo>
                  <a:lnTo>
                    <a:pt x="490784" y="554882"/>
                  </a:lnTo>
                  <a:lnTo>
                    <a:pt x="451721" y="575453"/>
                  </a:lnTo>
                  <a:lnTo>
                    <a:pt x="409534" y="590725"/>
                  </a:lnTo>
                  <a:lnTo>
                    <a:pt x="364714" y="600231"/>
                  </a:lnTo>
                  <a:lnTo>
                    <a:pt x="317753" y="603504"/>
                  </a:lnTo>
                  <a:lnTo>
                    <a:pt x="270793" y="600231"/>
                  </a:lnTo>
                  <a:lnTo>
                    <a:pt x="225973" y="590725"/>
                  </a:lnTo>
                  <a:lnTo>
                    <a:pt x="183786" y="575453"/>
                  </a:lnTo>
                  <a:lnTo>
                    <a:pt x="144723" y="554882"/>
                  </a:lnTo>
                  <a:lnTo>
                    <a:pt x="109274" y="529479"/>
                  </a:lnTo>
                  <a:lnTo>
                    <a:pt x="77931" y="499711"/>
                  </a:lnTo>
                  <a:lnTo>
                    <a:pt x="51186" y="466046"/>
                  </a:lnTo>
                  <a:lnTo>
                    <a:pt x="29529" y="428950"/>
                  </a:lnTo>
                  <a:lnTo>
                    <a:pt x="13451" y="388891"/>
                  </a:lnTo>
                  <a:lnTo>
                    <a:pt x="3444" y="346336"/>
                  </a:lnTo>
                  <a:lnTo>
                    <a:pt x="0" y="301752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346817" y="2935351"/>
            <a:ext cx="123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4823"/>
            <a:ext cx="80384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G</a:t>
            </a:r>
            <a:r>
              <a:rPr sz="4800" dirty="0"/>
              <a:t>ENERALIZED</a:t>
            </a:r>
            <a:r>
              <a:rPr sz="4800" spc="340" dirty="0"/>
              <a:t> </a:t>
            </a:r>
            <a:r>
              <a:rPr sz="4800" spc="-5" dirty="0"/>
              <a:t>LINEAR</a:t>
            </a:r>
            <a:r>
              <a:rPr sz="4800" spc="340" dirty="0"/>
              <a:t> </a:t>
            </a:r>
            <a:r>
              <a:rPr sz="4800" spc="-5" dirty="0"/>
              <a:t>MODEL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67715" y="1430273"/>
            <a:ext cx="10899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Georgia"/>
                <a:cs typeface="Georgia"/>
              </a:rPr>
              <a:t>Still,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function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(equation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2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given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below)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is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not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linear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function!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715" y="3564382"/>
            <a:ext cx="11045825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Georgia"/>
                <a:cs typeface="Georgia"/>
              </a:rPr>
              <a:t>Because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error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distribution</a:t>
            </a:r>
            <a:r>
              <a:rPr sz="2800" spc="6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 outcome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variable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in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Logistic 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Regression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is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not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normal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unlike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in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multiple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linear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regression(MLR)</a:t>
            </a:r>
            <a:endParaRPr sz="2800">
              <a:latin typeface="Georgia"/>
              <a:cs typeface="Georgia"/>
            </a:endParaRPr>
          </a:p>
          <a:p>
            <a:pPr marL="469265" marR="2239010" indent="-469265">
              <a:lnSpc>
                <a:spcPct val="2001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C00000"/>
                </a:solidFill>
                <a:latin typeface="Georgia"/>
                <a:cs typeface="Georgia"/>
              </a:rPr>
              <a:t>One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 useful </a:t>
            </a:r>
            <a:r>
              <a:rPr sz="2800" spc="-10" dirty="0">
                <a:solidFill>
                  <a:srgbClr val="C00000"/>
                </a:solidFill>
                <a:latin typeface="Georgia"/>
                <a:cs typeface="Georgia"/>
              </a:rPr>
              <a:t>transformation</a:t>
            </a:r>
            <a:r>
              <a:rPr sz="2800" spc="4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for</a:t>
            </a:r>
            <a:r>
              <a:rPr sz="2800" spc="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logistic</a:t>
            </a:r>
            <a:r>
              <a:rPr sz="28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regression</a:t>
            </a:r>
            <a:r>
              <a:rPr sz="28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is</a:t>
            </a:r>
            <a:r>
              <a:rPr sz="28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: </a:t>
            </a:r>
            <a:r>
              <a:rPr sz="280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“LOGIT</a:t>
            </a:r>
            <a:r>
              <a:rPr sz="2800" spc="-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TRANSFORMATION”</a:t>
            </a:r>
            <a:r>
              <a:rPr sz="2800" spc="6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a.k.a</a:t>
            </a:r>
            <a:r>
              <a:rPr sz="280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“Link </a:t>
            </a:r>
            <a:r>
              <a:rPr sz="2800" spc="-10" dirty="0">
                <a:solidFill>
                  <a:srgbClr val="C00000"/>
                </a:solidFill>
                <a:latin typeface="Georgia"/>
                <a:cs typeface="Georgia"/>
              </a:rPr>
              <a:t>Function”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0874" y="2653888"/>
            <a:ext cx="2256155" cy="0"/>
          </a:xfrm>
          <a:custGeom>
            <a:avLst/>
            <a:gdLst/>
            <a:ahLst/>
            <a:cxnLst/>
            <a:rect l="l" t="t" r="r" b="b"/>
            <a:pathLst>
              <a:path w="2256154">
                <a:moveTo>
                  <a:pt x="0" y="0"/>
                </a:moveTo>
                <a:lnTo>
                  <a:pt x="2255869" y="0"/>
                </a:lnTo>
              </a:path>
            </a:pathLst>
          </a:custGeom>
          <a:ln w="154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02620" y="2633792"/>
            <a:ext cx="2279015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spc="240" dirty="0">
                <a:latin typeface="Times New Roman"/>
                <a:cs typeface="Times New Roman"/>
              </a:rPr>
              <a:t>1</a:t>
            </a:r>
            <a:r>
              <a:rPr sz="2900" spc="10" dirty="0">
                <a:latin typeface="Symbol"/>
                <a:cs typeface="Symbol"/>
              </a:rPr>
              <a:t></a:t>
            </a:r>
            <a:r>
              <a:rPr sz="2900" spc="-225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Times New Roman"/>
                <a:cs typeface="Times New Roman"/>
              </a:rPr>
              <a:t>ex</a:t>
            </a:r>
            <a:r>
              <a:rPr sz="2900" spc="-5" dirty="0">
                <a:latin typeface="Times New Roman"/>
                <a:cs typeface="Times New Roman"/>
              </a:rPr>
              <a:t>p</a:t>
            </a:r>
            <a:r>
              <a:rPr sz="2900" spc="-360" dirty="0">
                <a:latin typeface="Times New Roman"/>
                <a:cs typeface="Times New Roman"/>
              </a:rPr>
              <a:t>(</a:t>
            </a:r>
            <a:r>
              <a:rPr sz="3050" spc="-250" dirty="0">
                <a:latin typeface="Symbol"/>
                <a:cs typeface="Symbol"/>
              </a:rPr>
              <a:t></a:t>
            </a:r>
            <a:r>
              <a:rPr sz="2900" spc="10" dirty="0">
                <a:latin typeface="Symbol"/>
                <a:cs typeface="Symbol"/>
              </a:rPr>
              <a:t></a:t>
            </a:r>
            <a:r>
              <a:rPr sz="2900" spc="-350" dirty="0">
                <a:latin typeface="Times New Roman"/>
                <a:cs typeface="Times New Roman"/>
              </a:rPr>
              <a:t> </a:t>
            </a:r>
            <a:r>
              <a:rPr sz="3050" spc="-965" dirty="0">
                <a:latin typeface="Symbol"/>
                <a:cs typeface="Symbol"/>
              </a:rPr>
              <a:t></a:t>
            </a:r>
            <a:r>
              <a:rPr sz="2900" i="1" spc="85" dirty="0">
                <a:latin typeface="Times New Roman"/>
                <a:cs typeface="Times New Roman"/>
              </a:rPr>
              <a:t>x</a:t>
            </a:r>
            <a:r>
              <a:rPr sz="2900" spc="5" dirty="0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1580" y="2108867"/>
            <a:ext cx="1796414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spc="10" dirty="0">
                <a:latin typeface="Times New Roman"/>
                <a:cs typeface="Times New Roman"/>
              </a:rPr>
              <a:t>ex</a:t>
            </a:r>
            <a:r>
              <a:rPr sz="2900" spc="-5" dirty="0">
                <a:latin typeface="Times New Roman"/>
                <a:cs typeface="Times New Roman"/>
              </a:rPr>
              <a:t>p</a:t>
            </a:r>
            <a:r>
              <a:rPr sz="2900" spc="-360" dirty="0">
                <a:latin typeface="Times New Roman"/>
                <a:cs typeface="Times New Roman"/>
              </a:rPr>
              <a:t>(</a:t>
            </a:r>
            <a:r>
              <a:rPr sz="3050" spc="-250" dirty="0">
                <a:latin typeface="Symbol"/>
                <a:cs typeface="Symbol"/>
              </a:rPr>
              <a:t></a:t>
            </a:r>
            <a:r>
              <a:rPr sz="2900" spc="10" dirty="0">
                <a:latin typeface="Symbol"/>
                <a:cs typeface="Symbol"/>
              </a:rPr>
              <a:t></a:t>
            </a:r>
            <a:r>
              <a:rPr sz="2900" spc="-350" dirty="0">
                <a:latin typeface="Times New Roman"/>
                <a:cs typeface="Times New Roman"/>
              </a:rPr>
              <a:t> </a:t>
            </a:r>
            <a:r>
              <a:rPr sz="3050" spc="-965" dirty="0">
                <a:latin typeface="Symbol"/>
                <a:cs typeface="Symbol"/>
              </a:rPr>
              <a:t></a:t>
            </a:r>
            <a:r>
              <a:rPr sz="2900" i="1" spc="85" dirty="0">
                <a:latin typeface="Times New Roman"/>
                <a:cs typeface="Times New Roman"/>
              </a:rPr>
              <a:t>x</a:t>
            </a:r>
            <a:r>
              <a:rPr sz="2900" spc="5" dirty="0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788" y="2343245"/>
            <a:ext cx="3686175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711325" algn="l"/>
              </a:tabLst>
            </a:pPr>
            <a:r>
              <a:rPr sz="2900" i="1" spc="5" dirty="0">
                <a:latin typeface="Times New Roman"/>
                <a:cs typeface="Times New Roman"/>
              </a:rPr>
              <a:t>P</a:t>
            </a:r>
            <a:r>
              <a:rPr sz="2900" spc="5" dirty="0">
                <a:latin typeface="Times New Roman"/>
                <a:cs typeface="Times New Roman"/>
              </a:rPr>
              <a:t>(</a:t>
            </a:r>
            <a:r>
              <a:rPr sz="2900" i="1" spc="5" dirty="0">
                <a:latin typeface="Times New Roman"/>
                <a:cs typeface="Times New Roman"/>
              </a:rPr>
              <a:t>Y</a:t>
            </a:r>
            <a:r>
              <a:rPr sz="2900" i="1" spc="310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Symbol"/>
                <a:cs typeface="Symbol"/>
              </a:rPr>
              <a:t></a:t>
            </a:r>
            <a:r>
              <a:rPr sz="2900" spc="-365" dirty="0">
                <a:latin typeface="Times New Roman"/>
                <a:cs typeface="Times New Roman"/>
              </a:rPr>
              <a:t> </a:t>
            </a:r>
            <a:r>
              <a:rPr sz="2900" spc="120" dirty="0">
                <a:latin typeface="Times New Roman"/>
                <a:cs typeface="Times New Roman"/>
              </a:rPr>
              <a:t>1|</a:t>
            </a:r>
            <a:r>
              <a:rPr sz="2900" spc="70" dirty="0">
                <a:latin typeface="Times New Roman"/>
                <a:cs typeface="Times New Roman"/>
              </a:rPr>
              <a:t> </a:t>
            </a:r>
            <a:r>
              <a:rPr sz="2900" i="1" spc="15" dirty="0">
                <a:latin typeface="Times New Roman"/>
                <a:cs typeface="Times New Roman"/>
              </a:rPr>
              <a:t>X	</a:t>
            </a:r>
            <a:r>
              <a:rPr sz="2900" spc="10" dirty="0">
                <a:latin typeface="Symbol"/>
                <a:cs typeface="Symbol"/>
              </a:rPr>
              <a:t></a:t>
            </a:r>
            <a:r>
              <a:rPr sz="2900" spc="70" dirty="0">
                <a:latin typeface="Times New Roman"/>
                <a:cs typeface="Times New Roman"/>
              </a:rPr>
              <a:t> </a:t>
            </a:r>
            <a:r>
              <a:rPr sz="2900" i="1" spc="45" dirty="0">
                <a:latin typeface="Times New Roman"/>
                <a:cs typeface="Times New Roman"/>
              </a:rPr>
              <a:t>x</a:t>
            </a:r>
            <a:r>
              <a:rPr sz="2900" spc="45" dirty="0">
                <a:latin typeface="Times New Roman"/>
                <a:cs typeface="Times New Roman"/>
              </a:rPr>
              <a:t>)</a:t>
            </a:r>
            <a:r>
              <a:rPr sz="2900" spc="-70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ymbol"/>
                <a:cs typeface="Symbol"/>
              </a:rPr>
              <a:t></a:t>
            </a:r>
            <a:r>
              <a:rPr sz="3050" spc="5" dirty="0">
                <a:latin typeface="Symbol"/>
                <a:cs typeface="Symbol"/>
              </a:rPr>
              <a:t></a:t>
            </a:r>
            <a:r>
              <a:rPr sz="2900" spc="5" dirty="0">
                <a:latin typeface="Times New Roman"/>
                <a:cs typeface="Times New Roman"/>
              </a:rPr>
              <a:t>(</a:t>
            </a:r>
            <a:r>
              <a:rPr sz="2900" i="1" spc="5" dirty="0">
                <a:latin typeface="Times New Roman"/>
                <a:cs typeface="Times New Roman"/>
              </a:rPr>
              <a:t>x</a:t>
            </a:r>
            <a:r>
              <a:rPr sz="2900" spc="5" dirty="0">
                <a:latin typeface="Times New Roman"/>
                <a:cs typeface="Times New Roman"/>
              </a:rPr>
              <a:t>)</a:t>
            </a:r>
            <a:r>
              <a:rPr sz="2900" spc="-65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Symbol"/>
                <a:cs typeface="Symbol"/>
              </a:rPr>
              <a:t></a:t>
            </a:r>
            <a:endParaRPr sz="2900">
              <a:latin typeface="Symbol"/>
              <a:cs typeface="Symbo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014716" y="2331720"/>
            <a:ext cx="661670" cy="629920"/>
            <a:chOff x="8014716" y="2331720"/>
            <a:chExt cx="661670" cy="629920"/>
          </a:xfrm>
        </p:grpSpPr>
        <p:sp>
          <p:nvSpPr>
            <p:cNvPr id="10" name="object 10"/>
            <p:cNvSpPr/>
            <p:nvPr/>
          </p:nvSpPr>
          <p:spPr>
            <a:xfrm>
              <a:off x="8027670" y="2344674"/>
              <a:ext cx="635635" cy="603885"/>
            </a:xfrm>
            <a:custGeom>
              <a:avLst/>
              <a:gdLst/>
              <a:ahLst/>
              <a:cxnLst/>
              <a:rect l="l" t="t" r="r" b="b"/>
              <a:pathLst>
                <a:path w="635634" h="603885">
                  <a:moveTo>
                    <a:pt x="317753" y="0"/>
                  </a:moveTo>
                  <a:lnTo>
                    <a:pt x="270793" y="3272"/>
                  </a:lnTo>
                  <a:lnTo>
                    <a:pt x="225973" y="12778"/>
                  </a:lnTo>
                  <a:lnTo>
                    <a:pt x="183786" y="28050"/>
                  </a:lnTo>
                  <a:lnTo>
                    <a:pt x="144723" y="48621"/>
                  </a:lnTo>
                  <a:lnTo>
                    <a:pt x="109274" y="74024"/>
                  </a:lnTo>
                  <a:lnTo>
                    <a:pt x="77931" y="103792"/>
                  </a:lnTo>
                  <a:lnTo>
                    <a:pt x="51186" y="137457"/>
                  </a:lnTo>
                  <a:lnTo>
                    <a:pt x="29529" y="174553"/>
                  </a:lnTo>
                  <a:lnTo>
                    <a:pt x="13451" y="214612"/>
                  </a:lnTo>
                  <a:lnTo>
                    <a:pt x="3444" y="257167"/>
                  </a:lnTo>
                  <a:lnTo>
                    <a:pt x="0" y="301751"/>
                  </a:lnTo>
                  <a:lnTo>
                    <a:pt x="3444" y="346336"/>
                  </a:lnTo>
                  <a:lnTo>
                    <a:pt x="13451" y="388891"/>
                  </a:lnTo>
                  <a:lnTo>
                    <a:pt x="29529" y="428950"/>
                  </a:lnTo>
                  <a:lnTo>
                    <a:pt x="51186" y="466046"/>
                  </a:lnTo>
                  <a:lnTo>
                    <a:pt x="77931" y="499711"/>
                  </a:lnTo>
                  <a:lnTo>
                    <a:pt x="109274" y="529479"/>
                  </a:lnTo>
                  <a:lnTo>
                    <a:pt x="144723" y="554882"/>
                  </a:lnTo>
                  <a:lnTo>
                    <a:pt x="183786" y="575453"/>
                  </a:lnTo>
                  <a:lnTo>
                    <a:pt x="225973" y="590725"/>
                  </a:lnTo>
                  <a:lnTo>
                    <a:pt x="270793" y="600231"/>
                  </a:lnTo>
                  <a:lnTo>
                    <a:pt x="317753" y="603503"/>
                  </a:lnTo>
                  <a:lnTo>
                    <a:pt x="364714" y="600231"/>
                  </a:lnTo>
                  <a:lnTo>
                    <a:pt x="409534" y="590725"/>
                  </a:lnTo>
                  <a:lnTo>
                    <a:pt x="451721" y="575453"/>
                  </a:lnTo>
                  <a:lnTo>
                    <a:pt x="490784" y="554882"/>
                  </a:lnTo>
                  <a:lnTo>
                    <a:pt x="526233" y="529479"/>
                  </a:lnTo>
                  <a:lnTo>
                    <a:pt x="557576" y="499711"/>
                  </a:lnTo>
                  <a:lnTo>
                    <a:pt x="584321" y="466046"/>
                  </a:lnTo>
                  <a:lnTo>
                    <a:pt x="605978" y="428950"/>
                  </a:lnTo>
                  <a:lnTo>
                    <a:pt x="622056" y="388891"/>
                  </a:lnTo>
                  <a:lnTo>
                    <a:pt x="632063" y="346336"/>
                  </a:lnTo>
                  <a:lnTo>
                    <a:pt x="635507" y="301751"/>
                  </a:lnTo>
                  <a:lnTo>
                    <a:pt x="632063" y="257167"/>
                  </a:lnTo>
                  <a:lnTo>
                    <a:pt x="622056" y="214612"/>
                  </a:lnTo>
                  <a:lnTo>
                    <a:pt x="605978" y="174553"/>
                  </a:lnTo>
                  <a:lnTo>
                    <a:pt x="584321" y="137457"/>
                  </a:lnTo>
                  <a:lnTo>
                    <a:pt x="557576" y="103792"/>
                  </a:lnTo>
                  <a:lnTo>
                    <a:pt x="526233" y="74024"/>
                  </a:lnTo>
                  <a:lnTo>
                    <a:pt x="490784" y="48621"/>
                  </a:lnTo>
                  <a:lnTo>
                    <a:pt x="451721" y="28050"/>
                  </a:lnTo>
                  <a:lnTo>
                    <a:pt x="409534" y="12778"/>
                  </a:lnTo>
                  <a:lnTo>
                    <a:pt x="364714" y="3272"/>
                  </a:lnTo>
                  <a:lnTo>
                    <a:pt x="31775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27670" y="2344674"/>
              <a:ext cx="635635" cy="603885"/>
            </a:xfrm>
            <a:custGeom>
              <a:avLst/>
              <a:gdLst/>
              <a:ahLst/>
              <a:cxnLst/>
              <a:rect l="l" t="t" r="r" b="b"/>
              <a:pathLst>
                <a:path w="635634" h="603885">
                  <a:moveTo>
                    <a:pt x="0" y="301751"/>
                  </a:moveTo>
                  <a:lnTo>
                    <a:pt x="3444" y="257167"/>
                  </a:lnTo>
                  <a:lnTo>
                    <a:pt x="13451" y="214612"/>
                  </a:lnTo>
                  <a:lnTo>
                    <a:pt x="29529" y="174553"/>
                  </a:lnTo>
                  <a:lnTo>
                    <a:pt x="51186" y="137457"/>
                  </a:lnTo>
                  <a:lnTo>
                    <a:pt x="77931" y="103792"/>
                  </a:lnTo>
                  <a:lnTo>
                    <a:pt x="109274" y="74024"/>
                  </a:lnTo>
                  <a:lnTo>
                    <a:pt x="144723" y="48621"/>
                  </a:lnTo>
                  <a:lnTo>
                    <a:pt x="183786" y="28050"/>
                  </a:lnTo>
                  <a:lnTo>
                    <a:pt x="225973" y="12778"/>
                  </a:lnTo>
                  <a:lnTo>
                    <a:pt x="270793" y="3272"/>
                  </a:lnTo>
                  <a:lnTo>
                    <a:pt x="317753" y="0"/>
                  </a:lnTo>
                  <a:lnTo>
                    <a:pt x="364714" y="3272"/>
                  </a:lnTo>
                  <a:lnTo>
                    <a:pt x="409534" y="12778"/>
                  </a:lnTo>
                  <a:lnTo>
                    <a:pt x="451721" y="28050"/>
                  </a:lnTo>
                  <a:lnTo>
                    <a:pt x="490784" y="48621"/>
                  </a:lnTo>
                  <a:lnTo>
                    <a:pt x="526233" y="74024"/>
                  </a:lnTo>
                  <a:lnTo>
                    <a:pt x="557576" y="103792"/>
                  </a:lnTo>
                  <a:lnTo>
                    <a:pt x="584321" y="137457"/>
                  </a:lnTo>
                  <a:lnTo>
                    <a:pt x="605978" y="174553"/>
                  </a:lnTo>
                  <a:lnTo>
                    <a:pt x="622056" y="214612"/>
                  </a:lnTo>
                  <a:lnTo>
                    <a:pt x="632063" y="257167"/>
                  </a:lnTo>
                  <a:lnTo>
                    <a:pt x="635507" y="301751"/>
                  </a:lnTo>
                  <a:lnTo>
                    <a:pt x="632063" y="346336"/>
                  </a:lnTo>
                  <a:lnTo>
                    <a:pt x="622056" y="388891"/>
                  </a:lnTo>
                  <a:lnTo>
                    <a:pt x="605978" y="428950"/>
                  </a:lnTo>
                  <a:lnTo>
                    <a:pt x="584321" y="466046"/>
                  </a:lnTo>
                  <a:lnTo>
                    <a:pt x="557576" y="499711"/>
                  </a:lnTo>
                  <a:lnTo>
                    <a:pt x="526233" y="529479"/>
                  </a:lnTo>
                  <a:lnTo>
                    <a:pt x="490784" y="554882"/>
                  </a:lnTo>
                  <a:lnTo>
                    <a:pt x="451721" y="575453"/>
                  </a:lnTo>
                  <a:lnTo>
                    <a:pt x="409534" y="590725"/>
                  </a:lnTo>
                  <a:lnTo>
                    <a:pt x="364714" y="600231"/>
                  </a:lnTo>
                  <a:lnTo>
                    <a:pt x="317753" y="603503"/>
                  </a:lnTo>
                  <a:lnTo>
                    <a:pt x="270793" y="600231"/>
                  </a:lnTo>
                  <a:lnTo>
                    <a:pt x="225973" y="590725"/>
                  </a:lnTo>
                  <a:lnTo>
                    <a:pt x="183786" y="575453"/>
                  </a:lnTo>
                  <a:lnTo>
                    <a:pt x="144723" y="554882"/>
                  </a:lnTo>
                  <a:lnTo>
                    <a:pt x="109274" y="529479"/>
                  </a:lnTo>
                  <a:lnTo>
                    <a:pt x="77931" y="499711"/>
                  </a:lnTo>
                  <a:lnTo>
                    <a:pt x="51186" y="466046"/>
                  </a:lnTo>
                  <a:lnTo>
                    <a:pt x="29529" y="428950"/>
                  </a:lnTo>
                  <a:lnTo>
                    <a:pt x="13451" y="388891"/>
                  </a:lnTo>
                  <a:lnTo>
                    <a:pt x="3444" y="346336"/>
                  </a:lnTo>
                  <a:lnTo>
                    <a:pt x="0" y="301751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268461" y="2488819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91983" y="2633472"/>
            <a:ext cx="421005" cy="71755"/>
            <a:chOff x="7491983" y="2633472"/>
            <a:chExt cx="421005" cy="71755"/>
          </a:xfrm>
        </p:grpSpPr>
        <p:sp>
          <p:nvSpPr>
            <p:cNvPr id="14" name="object 14"/>
            <p:cNvSpPr/>
            <p:nvPr/>
          </p:nvSpPr>
          <p:spPr>
            <a:xfrm>
              <a:off x="7504937" y="2646426"/>
              <a:ext cx="394970" cy="45720"/>
            </a:xfrm>
            <a:custGeom>
              <a:avLst/>
              <a:gdLst/>
              <a:ahLst/>
              <a:cxnLst/>
              <a:rect l="l" t="t" r="r" b="b"/>
              <a:pathLst>
                <a:path w="394970" h="45719">
                  <a:moveTo>
                    <a:pt x="371855" y="0"/>
                  </a:moveTo>
                  <a:lnTo>
                    <a:pt x="371855" y="11429"/>
                  </a:lnTo>
                  <a:lnTo>
                    <a:pt x="0" y="11429"/>
                  </a:lnTo>
                  <a:lnTo>
                    <a:pt x="0" y="34289"/>
                  </a:lnTo>
                  <a:lnTo>
                    <a:pt x="371855" y="34289"/>
                  </a:lnTo>
                  <a:lnTo>
                    <a:pt x="371855" y="45720"/>
                  </a:lnTo>
                  <a:lnTo>
                    <a:pt x="394715" y="22860"/>
                  </a:lnTo>
                  <a:lnTo>
                    <a:pt x="37185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04937" y="2646426"/>
              <a:ext cx="394970" cy="45720"/>
            </a:xfrm>
            <a:custGeom>
              <a:avLst/>
              <a:gdLst/>
              <a:ahLst/>
              <a:cxnLst/>
              <a:rect l="l" t="t" r="r" b="b"/>
              <a:pathLst>
                <a:path w="394970" h="45719">
                  <a:moveTo>
                    <a:pt x="0" y="11429"/>
                  </a:moveTo>
                  <a:lnTo>
                    <a:pt x="371855" y="11429"/>
                  </a:lnTo>
                  <a:lnTo>
                    <a:pt x="371855" y="0"/>
                  </a:lnTo>
                  <a:lnTo>
                    <a:pt x="394715" y="22860"/>
                  </a:lnTo>
                  <a:lnTo>
                    <a:pt x="371855" y="45720"/>
                  </a:lnTo>
                  <a:lnTo>
                    <a:pt x="371855" y="34289"/>
                  </a:lnTo>
                  <a:lnTo>
                    <a:pt x="0" y="34289"/>
                  </a:lnTo>
                  <a:lnTo>
                    <a:pt x="0" y="11429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3772" y="5266944"/>
            <a:ext cx="5085715" cy="1103630"/>
            <a:chOff x="1223772" y="5266944"/>
            <a:chExt cx="5085715" cy="1103630"/>
          </a:xfrm>
        </p:grpSpPr>
        <p:sp>
          <p:nvSpPr>
            <p:cNvPr id="3" name="object 3"/>
            <p:cNvSpPr/>
            <p:nvPr/>
          </p:nvSpPr>
          <p:spPr>
            <a:xfrm>
              <a:off x="1236726" y="5279898"/>
              <a:ext cx="5059680" cy="1077595"/>
            </a:xfrm>
            <a:custGeom>
              <a:avLst/>
              <a:gdLst/>
              <a:ahLst/>
              <a:cxnLst/>
              <a:rect l="l" t="t" r="r" b="b"/>
              <a:pathLst>
                <a:path w="5059680" h="1077595">
                  <a:moveTo>
                    <a:pt x="4880102" y="0"/>
                  </a:moveTo>
                  <a:lnTo>
                    <a:pt x="179578" y="0"/>
                  </a:lnTo>
                  <a:lnTo>
                    <a:pt x="131835" y="6414"/>
                  </a:lnTo>
                  <a:lnTo>
                    <a:pt x="88937" y="24515"/>
                  </a:lnTo>
                  <a:lnTo>
                    <a:pt x="52593" y="52593"/>
                  </a:lnTo>
                  <a:lnTo>
                    <a:pt x="24515" y="88937"/>
                  </a:lnTo>
                  <a:lnTo>
                    <a:pt x="6414" y="131835"/>
                  </a:lnTo>
                  <a:lnTo>
                    <a:pt x="0" y="179577"/>
                  </a:lnTo>
                  <a:lnTo>
                    <a:pt x="0" y="897889"/>
                  </a:lnTo>
                  <a:lnTo>
                    <a:pt x="6414" y="945627"/>
                  </a:lnTo>
                  <a:lnTo>
                    <a:pt x="24515" y="988524"/>
                  </a:lnTo>
                  <a:lnTo>
                    <a:pt x="52593" y="1024869"/>
                  </a:lnTo>
                  <a:lnTo>
                    <a:pt x="88937" y="1052949"/>
                  </a:lnTo>
                  <a:lnTo>
                    <a:pt x="131835" y="1071053"/>
                  </a:lnTo>
                  <a:lnTo>
                    <a:pt x="179578" y="1077467"/>
                  </a:lnTo>
                  <a:lnTo>
                    <a:pt x="4880102" y="1077467"/>
                  </a:lnTo>
                  <a:lnTo>
                    <a:pt x="4927844" y="1071053"/>
                  </a:lnTo>
                  <a:lnTo>
                    <a:pt x="4970742" y="1052949"/>
                  </a:lnTo>
                  <a:lnTo>
                    <a:pt x="5007086" y="1024869"/>
                  </a:lnTo>
                  <a:lnTo>
                    <a:pt x="5035164" y="988524"/>
                  </a:lnTo>
                  <a:lnTo>
                    <a:pt x="5053265" y="945627"/>
                  </a:lnTo>
                  <a:lnTo>
                    <a:pt x="5059680" y="897889"/>
                  </a:lnTo>
                  <a:lnTo>
                    <a:pt x="5059680" y="179577"/>
                  </a:lnTo>
                  <a:lnTo>
                    <a:pt x="5053265" y="131835"/>
                  </a:lnTo>
                  <a:lnTo>
                    <a:pt x="5035164" y="88937"/>
                  </a:lnTo>
                  <a:lnTo>
                    <a:pt x="5007086" y="52593"/>
                  </a:lnTo>
                  <a:lnTo>
                    <a:pt x="4970742" y="24515"/>
                  </a:lnTo>
                  <a:lnTo>
                    <a:pt x="4927844" y="6414"/>
                  </a:lnTo>
                  <a:lnTo>
                    <a:pt x="488010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36726" y="5279898"/>
              <a:ext cx="5059680" cy="1077595"/>
            </a:xfrm>
            <a:custGeom>
              <a:avLst/>
              <a:gdLst/>
              <a:ahLst/>
              <a:cxnLst/>
              <a:rect l="l" t="t" r="r" b="b"/>
              <a:pathLst>
                <a:path w="5059680" h="1077595">
                  <a:moveTo>
                    <a:pt x="0" y="179577"/>
                  </a:moveTo>
                  <a:lnTo>
                    <a:pt x="6414" y="131835"/>
                  </a:lnTo>
                  <a:lnTo>
                    <a:pt x="24515" y="88937"/>
                  </a:lnTo>
                  <a:lnTo>
                    <a:pt x="52593" y="52593"/>
                  </a:lnTo>
                  <a:lnTo>
                    <a:pt x="88937" y="24515"/>
                  </a:lnTo>
                  <a:lnTo>
                    <a:pt x="131835" y="6414"/>
                  </a:lnTo>
                  <a:lnTo>
                    <a:pt x="179578" y="0"/>
                  </a:lnTo>
                  <a:lnTo>
                    <a:pt x="4880102" y="0"/>
                  </a:lnTo>
                  <a:lnTo>
                    <a:pt x="4927844" y="6414"/>
                  </a:lnTo>
                  <a:lnTo>
                    <a:pt x="4970742" y="24515"/>
                  </a:lnTo>
                  <a:lnTo>
                    <a:pt x="5007086" y="52593"/>
                  </a:lnTo>
                  <a:lnTo>
                    <a:pt x="5035164" y="88937"/>
                  </a:lnTo>
                  <a:lnTo>
                    <a:pt x="5053265" y="131835"/>
                  </a:lnTo>
                  <a:lnTo>
                    <a:pt x="5059680" y="179577"/>
                  </a:lnTo>
                  <a:lnTo>
                    <a:pt x="5059680" y="897889"/>
                  </a:lnTo>
                  <a:lnTo>
                    <a:pt x="5053265" y="945627"/>
                  </a:lnTo>
                  <a:lnTo>
                    <a:pt x="5035164" y="988524"/>
                  </a:lnTo>
                  <a:lnTo>
                    <a:pt x="5007086" y="1024869"/>
                  </a:lnTo>
                  <a:lnTo>
                    <a:pt x="4970742" y="1052949"/>
                  </a:lnTo>
                  <a:lnTo>
                    <a:pt x="4927844" y="1071053"/>
                  </a:lnTo>
                  <a:lnTo>
                    <a:pt x="4880102" y="1077467"/>
                  </a:lnTo>
                  <a:lnTo>
                    <a:pt x="179578" y="1077467"/>
                  </a:lnTo>
                  <a:lnTo>
                    <a:pt x="131835" y="1071053"/>
                  </a:lnTo>
                  <a:lnTo>
                    <a:pt x="88937" y="1052949"/>
                  </a:lnTo>
                  <a:lnTo>
                    <a:pt x="52593" y="1024869"/>
                  </a:lnTo>
                  <a:lnTo>
                    <a:pt x="24515" y="988524"/>
                  </a:lnTo>
                  <a:lnTo>
                    <a:pt x="6414" y="945627"/>
                  </a:lnTo>
                  <a:lnTo>
                    <a:pt x="0" y="897889"/>
                  </a:lnTo>
                  <a:lnTo>
                    <a:pt x="0" y="17957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2352" y="5277612"/>
              <a:ext cx="4881880" cy="989330"/>
            </a:xfrm>
            <a:custGeom>
              <a:avLst/>
              <a:gdLst/>
              <a:ahLst/>
              <a:cxnLst/>
              <a:rect l="l" t="t" r="r" b="b"/>
              <a:pathLst>
                <a:path w="4881880" h="989329">
                  <a:moveTo>
                    <a:pt x="4881372" y="0"/>
                  </a:moveTo>
                  <a:lnTo>
                    <a:pt x="0" y="0"/>
                  </a:lnTo>
                  <a:lnTo>
                    <a:pt x="0" y="989076"/>
                  </a:lnTo>
                  <a:lnTo>
                    <a:pt x="4881372" y="989076"/>
                  </a:lnTo>
                  <a:lnTo>
                    <a:pt x="4881372" y="0"/>
                  </a:lnTo>
                  <a:close/>
                </a:path>
              </a:pathLst>
            </a:custGeom>
            <a:solidFill>
              <a:srgbClr val="EBF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8340" y="359156"/>
            <a:ext cx="31076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LOGIT</a:t>
            </a:r>
            <a:r>
              <a:rPr sz="3200" spc="-114" dirty="0"/>
              <a:t> </a:t>
            </a:r>
            <a:r>
              <a:rPr sz="3200" spc="-5" dirty="0"/>
              <a:t>FUNCTION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802030" y="1939290"/>
            <a:ext cx="3482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Georgia"/>
                <a:cs typeface="Georgia"/>
              </a:rPr>
              <a:t>Recall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equation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2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: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2030" y="3402583"/>
            <a:ext cx="6797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Georgia"/>
                <a:cs typeface="Georgia"/>
              </a:rPr>
              <a:t>The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above </a:t>
            </a:r>
            <a:r>
              <a:rPr sz="2400" spc="-5" dirty="0">
                <a:latin typeface="Georgia"/>
                <a:cs typeface="Georgia"/>
              </a:rPr>
              <a:t>equation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(2)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can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transformed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as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: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2030" y="4500117"/>
            <a:ext cx="5284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  <a:tab pos="4122420" algn="l"/>
              </a:tabLst>
            </a:pPr>
            <a:r>
              <a:rPr sz="2400" dirty="0">
                <a:solidFill>
                  <a:srgbClr val="C00000"/>
                </a:solidFill>
                <a:latin typeface="Georgia"/>
                <a:cs typeface="Georgia"/>
              </a:rPr>
              <a:t>Taking</a:t>
            </a:r>
            <a:r>
              <a:rPr sz="2400" spc="-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C00000"/>
                </a:solidFill>
                <a:latin typeface="Georgia"/>
                <a:cs typeface="Georgia"/>
              </a:rPr>
              <a:t>“</a:t>
            </a:r>
            <a:r>
              <a:rPr sz="2400" spc="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Georgia"/>
                <a:cs typeface="Georgia"/>
              </a:rPr>
              <a:t>ln</a:t>
            </a:r>
            <a:r>
              <a:rPr sz="2400" spc="-2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C00000"/>
                </a:solidFill>
                <a:latin typeface="Georgia"/>
                <a:cs typeface="Georgia"/>
              </a:rPr>
              <a:t>(Natural</a:t>
            </a:r>
            <a:r>
              <a:rPr sz="2400" spc="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C00000"/>
                </a:solidFill>
                <a:latin typeface="Georgia"/>
                <a:cs typeface="Georgia"/>
              </a:rPr>
              <a:t>Log)”	</a:t>
            </a:r>
            <a:r>
              <a:rPr sz="2400" spc="-5" dirty="0">
                <a:solidFill>
                  <a:srgbClr val="C00000"/>
                </a:solidFill>
                <a:latin typeface="Georgia"/>
                <a:cs typeface="Georgia"/>
              </a:rPr>
              <a:t>gives</a:t>
            </a:r>
            <a:r>
              <a:rPr sz="2400" spc="-7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Georgia"/>
                <a:cs typeface="Georgia"/>
              </a:rPr>
              <a:t>us: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21646" y="2215700"/>
            <a:ext cx="2256155" cy="0"/>
          </a:xfrm>
          <a:custGeom>
            <a:avLst/>
            <a:gdLst/>
            <a:ahLst/>
            <a:cxnLst/>
            <a:rect l="l" t="t" r="r" b="b"/>
            <a:pathLst>
              <a:path w="2256154">
                <a:moveTo>
                  <a:pt x="0" y="0"/>
                </a:moveTo>
                <a:lnTo>
                  <a:pt x="2255869" y="0"/>
                </a:lnTo>
              </a:path>
            </a:pathLst>
          </a:custGeom>
          <a:ln w="15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293392" y="2195652"/>
            <a:ext cx="227901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spc="240" dirty="0">
                <a:latin typeface="Times New Roman"/>
                <a:cs typeface="Times New Roman"/>
              </a:rPr>
              <a:t>1</a:t>
            </a:r>
            <a:r>
              <a:rPr sz="2900" spc="10" dirty="0">
                <a:latin typeface="Symbol"/>
                <a:cs typeface="Symbol"/>
              </a:rPr>
              <a:t></a:t>
            </a:r>
            <a:r>
              <a:rPr sz="2900" spc="-225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Times New Roman"/>
                <a:cs typeface="Times New Roman"/>
              </a:rPr>
              <a:t>ex</a:t>
            </a:r>
            <a:r>
              <a:rPr sz="2900" spc="-5" dirty="0">
                <a:latin typeface="Times New Roman"/>
                <a:cs typeface="Times New Roman"/>
              </a:rPr>
              <a:t>p</a:t>
            </a:r>
            <a:r>
              <a:rPr sz="2900" spc="-360" dirty="0">
                <a:latin typeface="Times New Roman"/>
                <a:cs typeface="Times New Roman"/>
              </a:rPr>
              <a:t>(</a:t>
            </a:r>
            <a:r>
              <a:rPr sz="3050" spc="-250" dirty="0">
                <a:latin typeface="Symbol"/>
                <a:cs typeface="Symbol"/>
              </a:rPr>
              <a:t></a:t>
            </a:r>
            <a:r>
              <a:rPr sz="2900" spc="10" dirty="0">
                <a:latin typeface="Symbol"/>
                <a:cs typeface="Symbol"/>
              </a:rPr>
              <a:t></a:t>
            </a:r>
            <a:r>
              <a:rPr sz="2900" spc="-350" dirty="0">
                <a:latin typeface="Times New Roman"/>
                <a:cs typeface="Times New Roman"/>
              </a:rPr>
              <a:t> </a:t>
            </a:r>
            <a:r>
              <a:rPr sz="3050" spc="-965" dirty="0">
                <a:latin typeface="Symbol"/>
                <a:cs typeface="Symbol"/>
              </a:rPr>
              <a:t></a:t>
            </a:r>
            <a:r>
              <a:rPr sz="2900" i="1" spc="85" dirty="0">
                <a:latin typeface="Times New Roman"/>
                <a:cs typeface="Times New Roman"/>
              </a:rPr>
              <a:t>x</a:t>
            </a:r>
            <a:r>
              <a:rPr sz="2900" spc="5" dirty="0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52351" y="1669929"/>
            <a:ext cx="1796414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spc="10" dirty="0">
                <a:latin typeface="Times New Roman"/>
                <a:cs typeface="Times New Roman"/>
              </a:rPr>
              <a:t>ex</a:t>
            </a:r>
            <a:r>
              <a:rPr sz="2900" spc="-5" dirty="0">
                <a:latin typeface="Times New Roman"/>
                <a:cs typeface="Times New Roman"/>
              </a:rPr>
              <a:t>p</a:t>
            </a:r>
            <a:r>
              <a:rPr sz="2900" spc="-360" dirty="0">
                <a:latin typeface="Times New Roman"/>
                <a:cs typeface="Times New Roman"/>
              </a:rPr>
              <a:t>(</a:t>
            </a:r>
            <a:r>
              <a:rPr sz="3050" spc="-250" dirty="0">
                <a:latin typeface="Symbol"/>
                <a:cs typeface="Symbol"/>
              </a:rPr>
              <a:t></a:t>
            </a:r>
            <a:r>
              <a:rPr sz="2900" spc="10" dirty="0">
                <a:latin typeface="Symbol"/>
                <a:cs typeface="Symbol"/>
              </a:rPr>
              <a:t></a:t>
            </a:r>
            <a:r>
              <a:rPr sz="2900" spc="-350" dirty="0">
                <a:latin typeface="Times New Roman"/>
                <a:cs typeface="Times New Roman"/>
              </a:rPr>
              <a:t> </a:t>
            </a:r>
            <a:r>
              <a:rPr sz="3050" spc="-965" dirty="0">
                <a:latin typeface="Symbol"/>
                <a:cs typeface="Symbol"/>
              </a:rPr>
              <a:t></a:t>
            </a:r>
            <a:r>
              <a:rPr sz="2900" i="1" spc="85" dirty="0">
                <a:latin typeface="Times New Roman"/>
                <a:cs typeface="Times New Roman"/>
              </a:rPr>
              <a:t>x</a:t>
            </a:r>
            <a:r>
              <a:rPr sz="2900" spc="5" dirty="0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55559" y="1904663"/>
            <a:ext cx="368617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711325" algn="l"/>
              </a:tabLst>
            </a:pPr>
            <a:r>
              <a:rPr sz="2900" i="1" spc="5" dirty="0">
                <a:latin typeface="Times New Roman"/>
                <a:cs typeface="Times New Roman"/>
              </a:rPr>
              <a:t>P</a:t>
            </a:r>
            <a:r>
              <a:rPr sz="2900" spc="5" dirty="0">
                <a:latin typeface="Times New Roman"/>
                <a:cs typeface="Times New Roman"/>
              </a:rPr>
              <a:t>(</a:t>
            </a:r>
            <a:r>
              <a:rPr sz="2900" i="1" spc="5" dirty="0">
                <a:latin typeface="Times New Roman"/>
                <a:cs typeface="Times New Roman"/>
              </a:rPr>
              <a:t>Y</a:t>
            </a:r>
            <a:r>
              <a:rPr sz="2900" i="1" spc="310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Symbol"/>
                <a:cs typeface="Symbol"/>
              </a:rPr>
              <a:t></a:t>
            </a:r>
            <a:r>
              <a:rPr sz="2900" spc="-365" dirty="0">
                <a:latin typeface="Times New Roman"/>
                <a:cs typeface="Times New Roman"/>
              </a:rPr>
              <a:t> </a:t>
            </a:r>
            <a:r>
              <a:rPr sz="2900" spc="120" dirty="0">
                <a:latin typeface="Times New Roman"/>
                <a:cs typeface="Times New Roman"/>
              </a:rPr>
              <a:t>1|</a:t>
            </a:r>
            <a:r>
              <a:rPr sz="2900" spc="70" dirty="0">
                <a:latin typeface="Times New Roman"/>
                <a:cs typeface="Times New Roman"/>
              </a:rPr>
              <a:t> </a:t>
            </a:r>
            <a:r>
              <a:rPr sz="2900" i="1" spc="15" dirty="0">
                <a:latin typeface="Times New Roman"/>
                <a:cs typeface="Times New Roman"/>
              </a:rPr>
              <a:t>X	</a:t>
            </a:r>
            <a:r>
              <a:rPr sz="2900" spc="10" dirty="0">
                <a:latin typeface="Symbol"/>
                <a:cs typeface="Symbol"/>
              </a:rPr>
              <a:t></a:t>
            </a:r>
            <a:r>
              <a:rPr sz="2900" spc="70" dirty="0">
                <a:latin typeface="Times New Roman"/>
                <a:cs typeface="Times New Roman"/>
              </a:rPr>
              <a:t> </a:t>
            </a:r>
            <a:r>
              <a:rPr sz="2900" i="1" spc="45" dirty="0">
                <a:latin typeface="Times New Roman"/>
                <a:cs typeface="Times New Roman"/>
              </a:rPr>
              <a:t>x</a:t>
            </a:r>
            <a:r>
              <a:rPr sz="2900" spc="45" dirty="0">
                <a:latin typeface="Times New Roman"/>
                <a:cs typeface="Times New Roman"/>
              </a:rPr>
              <a:t>)</a:t>
            </a:r>
            <a:r>
              <a:rPr sz="2900" spc="-70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ymbol"/>
                <a:cs typeface="Symbol"/>
              </a:rPr>
              <a:t></a:t>
            </a:r>
            <a:r>
              <a:rPr sz="3050" spc="5" dirty="0">
                <a:latin typeface="Symbol"/>
                <a:cs typeface="Symbol"/>
              </a:rPr>
              <a:t></a:t>
            </a:r>
            <a:r>
              <a:rPr sz="2900" spc="5" dirty="0">
                <a:latin typeface="Times New Roman"/>
                <a:cs typeface="Times New Roman"/>
              </a:rPr>
              <a:t>(</a:t>
            </a:r>
            <a:r>
              <a:rPr sz="2900" i="1" spc="5" dirty="0">
                <a:latin typeface="Times New Roman"/>
                <a:cs typeface="Times New Roman"/>
              </a:rPr>
              <a:t>x</a:t>
            </a:r>
            <a:r>
              <a:rPr sz="2900" spc="5" dirty="0">
                <a:latin typeface="Times New Roman"/>
                <a:cs typeface="Times New Roman"/>
              </a:rPr>
              <a:t>)</a:t>
            </a:r>
            <a:r>
              <a:rPr sz="2900" spc="-65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Symbol"/>
                <a:cs typeface="Symbol"/>
              </a:rPr>
              <a:t>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44596" y="3616176"/>
            <a:ext cx="662940" cy="0"/>
          </a:xfrm>
          <a:custGeom>
            <a:avLst/>
            <a:gdLst/>
            <a:ahLst/>
            <a:cxnLst/>
            <a:rect l="l" t="t" r="r" b="b"/>
            <a:pathLst>
              <a:path w="662940">
                <a:moveTo>
                  <a:pt x="0" y="0"/>
                </a:moveTo>
                <a:lnTo>
                  <a:pt x="662585" y="0"/>
                </a:lnTo>
              </a:path>
            </a:pathLst>
          </a:custGeom>
          <a:ln w="123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850342" y="3236906"/>
            <a:ext cx="128206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25" spc="37" baseline="-26004" dirty="0">
                <a:latin typeface="Symbol"/>
                <a:cs typeface="Symbol"/>
              </a:rPr>
              <a:t></a:t>
            </a:r>
            <a:r>
              <a:rPr sz="3525" spc="-97" baseline="-26004" dirty="0">
                <a:latin typeface="Times New Roman"/>
                <a:cs typeface="Times New Roman"/>
              </a:rPr>
              <a:t> </a:t>
            </a:r>
            <a:r>
              <a:rPr sz="3525" i="1" spc="165" baseline="-26004" dirty="0">
                <a:latin typeface="Times New Roman"/>
                <a:cs typeface="Times New Roman"/>
              </a:rPr>
              <a:t>e</a:t>
            </a:r>
            <a:r>
              <a:rPr sz="1350" spc="15" dirty="0">
                <a:latin typeface="Times New Roman"/>
                <a:cs typeface="Times New Roman"/>
              </a:rPr>
              <a:t>(</a:t>
            </a:r>
            <a:r>
              <a:rPr sz="1350" spc="-204" dirty="0">
                <a:latin typeface="Times New Roman"/>
                <a:cs typeface="Times New Roman"/>
              </a:rPr>
              <a:t> </a:t>
            </a:r>
            <a:r>
              <a:rPr sz="1450" spc="55" dirty="0">
                <a:latin typeface="Symbol"/>
                <a:cs typeface="Symbol"/>
              </a:rPr>
              <a:t></a:t>
            </a:r>
            <a:r>
              <a:rPr sz="1500" spc="-7" baseline="-19444" dirty="0">
                <a:latin typeface="Times New Roman"/>
                <a:cs typeface="Times New Roman"/>
              </a:rPr>
              <a:t>0</a:t>
            </a:r>
            <a:r>
              <a:rPr sz="1500" spc="-37" baseline="-19444" dirty="0">
                <a:latin typeface="Times New Roman"/>
                <a:cs typeface="Times New Roman"/>
              </a:rPr>
              <a:t> </a:t>
            </a:r>
            <a:r>
              <a:rPr sz="1350" spc="25" dirty="0">
                <a:latin typeface="Symbol"/>
                <a:cs typeface="Symbol"/>
              </a:rPr>
              <a:t></a:t>
            </a:r>
            <a:r>
              <a:rPr sz="1350" spc="-210" dirty="0">
                <a:latin typeface="Times New Roman"/>
                <a:cs typeface="Times New Roman"/>
              </a:rPr>
              <a:t> </a:t>
            </a:r>
            <a:r>
              <a:rPr sz="1450" spc="-35" dirty="0">
                <a:latin typeface="Symbol"/>
                <a:cs typeface="Symbol"/>
              </a:rPr>
              <a:t></a:t>
            </a:r>
            <a:r>
              <a:rPr sz="1500" spc="-7" baseline="-19444" dirty="0">
                <a:latin typeface="Times New Roman"/>
                <a:cs typeface="Times New Roman"/>
              </a:rPr>
              <a:t>1</a:t>
            </a:r>
            <a:r>
              <a:rPr sz="1500" spc="-202" baseline="-19444" dirty="0">
                <a:latin typeface="Times New Roman"/>
                <a:cs typeface="Times New Roman"/>
              </a:rPr>
              <a:t> </a:t>
            </a:r>
            <a:r>
              <a:rPr sz="1350" i="1" spc="185" dirty="0">
                <a:latin typeface="Times New Roman"/>
                <a:cs typeface="Times New Roman"/>
              </a:rPr>
              <a:t>X</a:t>
            </a:r>
            <a:r>
              <a:rPr sz="1500" i="1" spc="-7" baseline="-19444" dirty="0">
                <a:latin typeface="Times New Roman"/>
                <a:cs typeface="Times New Roman"/>
              </a:rPr>
              <a:t>i</a:t>
            </a:r>
            <a:r>
              <a:rPr sz="1500" i="1" spc="37" baseline="-19444" dirty="0">
                <a:latin typeface="Times New Roman"/>
                <a:cs typeface="Times New Roman"/>
              </a:rPr>
              <a:t> </a:t>
            </a:r>
            <a:r>
              <a:rPr sz="1350" spc="15" dirty="0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93992" y="3123698"/>
            <a:ext cx="700405" cy="88138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465"/>
              </a:spcBef>
            </a:pPr>
            <a:r>
              <a:rPr sz="2500" spc="95" dirty="0">
                <a:latin typeface="Symbol"/>
                <a:cs typeface="Symbol"/>
              </a:rPr>
              <a:t></a:t>
            </a:r>
            <a:r>
              <a:rPr sz="2025" i="1" spc="142" baseline="-24691" dirty="0">
                <a:latin typeface="Times New Roman"/>
                <a:cs typeface="Times New Roman"/>
              </a:rPr>
              <a:t>i</a:t>
            </a:r>
            <a:endParaRPr sz="2025" baseline="-24691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2350" spc="204" dirty="0">
                <a:latin typeface="Times New Roman"/>
                <a:cs typeface="Times New Roman"/>
              </a:rPr>
              <a:t>1</a:t>
            </a:r>
            <a:r>
              <a:rPr sz="2350" spc="25" dirty="0">
                <a:latin typeface="Symbol"/>
                <a:cs typeface="Symbol"/>
              </a:rPr>
              <a:t></a:t>
            </a:r>
            <a:r>
              <a:rPr sz="2350" spc="-330" dirty="0">
                <a:latin typeface="Times New Roman"/>
                <a:cs typeface="Times New Roman"/>
              </a:rPr>
              <a:t> </a:t>
            </a:r>
            <a:r>
              <a:rPr sz="2500" spc="180" dirty="0">
                <a:latin typeface="Symbol"/>
                <a:cs typeface="Symbol"/>
              </a:rPr>
              <a:t></a:t>
            </a:r>
            <a:r>
              <a:rPr sz="2025" i="1" spc="15" baseline="-24691" dirty="0">
                <a:latin typeface="Times New Roman"/>
                <a:cs typeface="Times New Roman"/>
              </a:rPr>
              <a:t>i</a:t>
            </a:r>
            <a:endParaRPr sz="2025" baseline="-24691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6283" y="4301840"/>
            <a:ext cx="3080811" cy="94768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8062721" y="5388864"/>
            <a:ext cx="899160" cy="252095"/>
            <a:chOff x="8062721" y="5388864"/>
            <a:chExt cx="899160" cy="252095"/>
          </a:xfrm>
        </p:grpSpPr>
        <p:sp>
          <p:nvSpPr>
            <p:cNvPr id="19" name="object 19"/>
            <p:cNvSpPr/>
            <p:nvPr/>
          </p:nvSpPr>
          <p:spPr>
            <a:xfrm>
              <a:off x="8062721" y="5407914"/>
              <a:ext cx="899160" cy="0"/>
            </a:xfrm>
            <a:custGeom>
              <a:avLst/>
              <a:gdLst/>
              <a:ahLst/>
              <a:cxnLst/>
              <a:rect l="l" t="t" r="r" b="b"/>
              <a:pathLst>
                <a:path w="899159">
                  <a:moveTo>
                    <a:pt x="0" y="0"/>
                  </a:moveTo>
                  <a:lnTo>
                    <a:pt x="898905" y="0"/>
                  </a:lnTo>
                </a:path>
              </a:pathLst>
            </a:custGeom>
            <a:ln w="381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55151" y="5407914"/>
              <a:ext cx="114300" cy="232473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197343" y="5698642"/>
            <a:ext cx="2707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  <a:latin typeface="Georgia"/>
                <a:cs typeface="Georgia"/>
              </a:rPr>
              <a:t>NATURAL</a:t>
            </a:r>
            <a:r>
              <a:rPr sz="1800" spc="-20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001F5F"/>
                </a:solidFill>
                <a:latin typeface="Georgia"/>
                <a:cs typeface="Georgia"/>
              </a:rPr>
              <a:t>LOG</a:t>
            </a:r>
            <a:r>
              <a:rPr sz="1800" spc="-40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Georgia"/>
                <a:cs typeface="Georgia"/>
              </a:rPr>
              <a:t>OF</a:t>
            </a:r>
            <a:r>
              <a:rPr sz="1800" spc="-25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Georgia"/>
                <a:cs typeface="Georgia"/>
              </a:rPr>
              <a:t>ODDS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3495990" y="5764363"/>
            <a:ext cx="708025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260" dirty="0">
                <a:latin typeface="Times New Roman"/>
                <a:cs typeface="Times New Roman"/>
              </a:rPr>
              <a:t>1</a:t>
            </a:r>
            <a:r>
              <a:rPr sz="2950" spc="40" dirty="0">
                <a:latin typeface="Symbol"/>
                <a:cs typeface="Symbol"/>
              </a:rPr>
              <a:t></a:t>
            </a:r>
            <a:r>
              <a:rPr sz="2950" spc="-430" dirty="0">
                <a:latin typeface="Times New Roman"/>
                <a:cs typeface="Times New Roman"/>
              </a:rPr>
              <a:t> </a:t>
            </a:r>
            <a:r>
              <a:rPr sz="3150" spc="-70" dirty="0">
                <a:latin typeface="Symbol"/>
                <a:cs typeface="Symbol"/>
              </a:rPr>
              <a:t>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23929" y="5466696"/>
            <a:ext cx="4821555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939415" algn="l"/>
              </a:tabLst>
            </a:pPr>
            <a:r>
              <a:rPr sz="2950" i="1" spc="25" dirty="0">
                <a:latin typeface="Times New Roman"/>
                <a:cs typeface="Times New Roman"/>
              </a:rPr>
              <a:t>Logit</a:t>
            </a:r>
            <a:r>
              <a:rPr sz="2950" spc="25" dirty="0">
                <a:latin typeface="Times New Roman"/>
                <a:cs typeface="Times New Roman"/>
              </a:rPr>
              <a:t>(</a:t>
            </a:r>
            <a:r>
              <a:rPr sz="3150" spc="25" dirty="0">
                <a:latin typeface="Symbol"/>
                <a:cs typeface="Symbol"/>
              </a:rPr>
              <a:t></a:t>
            </a:r>
            <a:r>
              <a:rPr sz="3150" spc="-330" dirty="0">
                <a:latin typeface="Times New Roman"/>
                <a:cs typeface="Times New Roman"/>
              </a:rPr>
              <a:t> </a:t>
            </a:r>
            <a:r>
              <a:rPr sz="2950" spc="25" dirty="0">
                <a:latin typeface="Times New Roman"/>
                <a:cs typeface="Times New Roman"/>
              </a:rPr>
              <a:t>)</a:t>
            </a:r>
            <a:r>
              <a:rPr sz="2950" spc="-60" dirty="0">
                <a:latin typeface="Times New Roman"/>
                <a:cs typeface="Times New Roman"/>
              </a:rPr>
              <a:t> </a:t>
            </a:r>
            <a:r>
              <a:rPr sz="2950" spc="40" dirty="0">
                <a:latin typeface="Symbol"/>
                <a:cs typeface="Symbol"/>
              </a:rPr>
              <a:t></a:t>
            </a:r>
            <a:r>
              <a:rPr sz="2950" spc="-90" dirty="0">
                <a:latin typeface="Times New Roman"/>
                <a:cs typeface="Times New Roman"/>
              </a:rPr>
              <a:t> </a:t>
            </a:r>
            <a:r>
              <a:rPr sz="2950" spc="45" dirty="0">
                <a:latin typeface="Times New Roman"/>
                <a:cs typeface="Times New Roman"/>
              </a:rPr>
              <a:t>ln(</a:t>
            </a:r>
            <a:r>
              <a:rPr sz="4425" u="heavy" spc="67" baseline="3578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425" u="heavy" spc="434" baseline="3578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725" u="heavy" spc="-104" baseline="33509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4725" u="heavy" spc="-104" baseline="3350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950" spc="25" dirty="0">
                <a:latin typeface="Times New Roman"/>
                <a:cs typeface="Times New Roman"/>
              </a:rPr>
              <a:t>)</a:t>
            </a:r>
            <a:r>
              <a:rPr sz="2950" spc="-70" dirty="0">
                <a:latin typeface="Times New Roman"/>
                <a:cs typeface="Times New Roman"/>
              </a:rPr>
              <a:t> </a:t>
            </a:r>
            <a:r>
              <a:rPr sz="2950" spc="40" dirty="0">
                <a:latin typeface="Symbol"/>
                <a:cs typeface="Symbol"/>
              </a:rPr>
              <a:t></a:t>
            </a:r>
            <a:r>
              <a:rPr sz="2950" spc="-25" dirty="0">
                <a:latin typeface="Times New Roman"/>
                <a:cs typeface="Times New Roman"/>
              </a:rPr>
              <a:t> </a:t>
            </a:r>
            <a:r>
              <a:rPr sz="3150" spc="45" dirty="0">
                <a:latin typeface="Symbol"/>
                <a:cs typeface="Symbol"/>
              </a:rPr>
              <a:t></a:t>
            </a:r>
            <a:r>
              <a:rPr sz="3675" spc="67" baseline="-17006" dirty="0">
                <a:latin typeface="Times New Roman"/>
                <a:cs typeface="Times New Roman"/>
              </a:rPr>
              <a:t>0</a:t>
            </a:r>
            <a:r>
              <a:rPr sz="3675" spc="202" baseline="-17006" dirty="0">
                <a:latin typeface="Times New Roman"/>
                <a:cs typeface="Times New Roman"/>
              </a:rPr>
              <a:t> </a:t>
            </a:r>
            <a:r>
              <a:rPr sz="2950" spc="40" dirty="0">
                <a:latin typeface="Symbol"/>
                <a:cs typeface="Symbol"/>
              </a:rPr>
              <a:t></a:t>
            </a:r>
            <a:r>
              <a:rPr sz="2950" spc="-160" dirty="0">
                <a:latin typeface="Times New Roman"/>
                <a:cs typeface="Times New Roman"/>
              </a:rPr>
              <a:t> </a:t>
            </a:r>
            <a:r>
              <a:rPr sz="3150" spc="-20" dirty="0">
                <a:latin typeface="Symbol"/>
                <a:cs typeface="Symbol"/>
              </a:rPr>
              <a:t></a:t>
            </a:r>
            <a:r>
              <a:rPr sz="3675" spc="-30" baseline="-17006" dirty="0">
                <a:latin typeface="Times New Roman"/>
                <a:cs typeface="Times New Roman"/>
              </a:rPr>
              <a:t>1</a:t>
            </a:r>
            <a:r>
              <a:rPr sz="2950" i="1" spc="-20" dirty="0">
                <a:latin typeface="Times New Roman"/>
                <a:cs typeface="Times New Roman"/>
              </a:rPr>
              <a:t>x</a:t>
            </a:r>
            <a:endParaRPr sz="2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296672"/>
            <a:ext cx="10905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00"/>
                </a:solidFill>
                <a:latin typeface="Trebuchet MS"/>
                <a:cs typeface="Trebuchet MS"/>
              </a:rPr>
              <a:t>EXCEL</a:t>
            </a:r>
            <a:r>
              <a:rPr sz="4000" spc="-14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4000" spc="-10" dirty="0">
                <a:solidFill>
                  <a:srgbClr val="FFFF00"/>
                </a:solidFill>
                <a:latin typeface="Trebuchet MS"/>
                <a:cs typeface="Trebuchet MS"/>
              </a:rPr>
              <a:t>DEMO</a:t>
            </a:r>
            <a:r>
              <a:rPr sz="4000" spc="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Trebuchet MS"/>
                <a:cs typeface="Trebuchet MS"/>
              </a:rPr>
              <a:t>–</a:t>
            </a:r>
            <a:r>
              <a:rPr sz="4000" spc="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Trebuchet MS"/>
                <a:cs typeface="Trebuchet MS"/>
              </a:rPr>
              <a:t>P</a:t>
            </a:r>
            <a:r>
              <a:rPr sz="3200" spc="-5" dirty="0">
                <a:solidFill>
                  <a:srgbClr val="FFFF00"/>
                </a:solidFill>
                <a:latin typeface="Trebuchet MS"/>
                <a:cs typeface="Trebuchet MS"/>
              </a:rPr>
              <a:t>ROBABILITY</a:t>
            </a:r>
            <a:r>
              <a:rPr sz="3200" spc="19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Trebuchet MS"/>
                <a:cs typeface="Trebuchet MS"/>
              </a:rPr>
              <a:t>–</a:t>
            </a:r>
            <a:r>
              <a:rPr sz="4000" spc="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4000" spc="-60" dirty="0">
                <a:solidFill>
                  <a:srgbClr val="FFFF00"/>
                </a:solidFill>
                <a:latin typeface="Trebuchet MS"/>
                <a:cs typeface="Trebuchet MS"/>
              </a:rPr>
              <a:t>NA</a:t>
            </a:r>
            <a:r>
              <a:rPr sz="3200" spc="-60" dirty="0">
                <a:solidFill>
                  <a:srgbClr val="FFFF00"/>
                </a:solidFill>
                <a:latin typeface="Trebuchet MS"/>
                <a:cs typeface="Trebuchet MS"/>
              </a:rPr>
              <a:t>TURAL</a:t>
            </a:r>
            <a:r>
              <a:rPr sz="3200" spc="12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4000" dirty="0">
                <a:solidFill>
                  <a:srgbClr val="FFFF00"/>
                </a:solidFill>
                <a:latin typeface="Trebuchet MS"/>
                <a:cs typeface="Trebuchet MS"/>
              </a:rPr>
              <a:t>L</a:t>
            </a:r>
            <a:r>
              <a:rPr sz="3200" dirty="0">
                <a:solidFill>
                  <a:srgbClr val="FFFF00"/>
                </a:solidFill>
                <a:latin typeface="Trebuchet MS"/>
                <a:cs typeface="Trebuchet MS"/>
              </a:rPr>
              <a:t>OG</a:t>
            </a:r>
            <a:r>
              <a:rPr sz="3200" spc="229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00"/>
                </a:solidFill>
                <a:latin typeface="Trebuchet MS"/>
                <a:cs typeface="Trebuchet MS"/>
              </a:rPr>
              <a:t>OF</a:t>
            </a:r>
            <a:r>
              <a:rPr sz="3200" spc="229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Trebuchet MS"/>
                <a:cs typeface="Trebuchet MS"/>
              </a:rPr>
              <a:t>ODDS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754629" y="2568702"/>
            <a:ext cx="535686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>
                <a:solidFill>
                  <a:srgbClr val="C00000"/>
                </a:solidFill>
                <a:latin typeface="Georgia"/>
                <a:cs typeface="Georgia"/>
              </a:rPr>
              <a:t>HANDS</a:t>
            </a:r>
            <a:r>
              <a:rPr sz="6600" spc="-5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6600" spc="-5" dirty="0">
                <a:solidFill>
                  <a:srgbClr val="C00000"/>
                </a:solidFill>
                <a:latin typeface="Georgia"/>
                <a:cs typeface="Georgia"/>
              </a:rPr>
              <a:t>ON</a:t>
            </a:r>
            <a:r>
              <a:rPr sz="6600" spc="-7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6600" dirty="0">
                <a:solidFill>
                  <a:srgbClr val="C00000"/>
                </a:solidFill>
                <a:latin typeface="Georgia"/>
                <a:cs typeface="Georgia"/>
              </a:rPr>
              <a:t>…</a:t>
            </a:r>
            <a:endParaRPr sz="6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</a:t>
            </a:r>
            <a:r>
              <a:rPr spc="-75" dirty="0"/>
              <a:t> </a:t>
            </a:r>
            <a:r>
              <a:rPr spc="-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576" y="2031492"/>
            <a:ext cx="2759964" cy="39578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6844" y="3747515"/>
            <a:ext cx="7120128" cy="22418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45584" y="1622297"/>
            <a:ext cx="523938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latin typeface="Georgia"/>
                <a:cs typeface="Georgia"/>
              </a:rPr>
              <a:t>HEALTHC</a:t>
            </a:r>
            <a:r>
              <a:rPr sz="6000" spc="-25" dirty="0">
                <a:latin typeface="Georgia"/>
                <a:cs typeface="Georgia"/>
              </a:rPr>
              <a:t>A</a:t>
            </a:r>
            <a:r>
              <a:rPr sz="6000" dirty="0">
                <a:latin typeface="Georgia"/>
                <a:cs typeface="Georgia"/>
              </a:rPr>
              <a:t>RE  </a:t>
            </a:r>
            <a:r>
              <a:rPr sz="6000" spc="-5" dirty="0">
                <a:latin typeface="Georgia"/>
                <a:cs typeface="Georgia"/>
              </a:rPr>
              <a:t>DATA</a:t>
            </a:r>
            <a:endParaRPr sz="60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59156"/>
            <a:ext cx="93573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rebuchet MS"/>
                <a:cs typeface="Trebuchet MS"/>
              </a:rPr>
              <a:t>D</a:t>
            </a:r>
            <a:r>
              <a:rPr sz="3200" b="1" spc="-295" dirty="0">
                <a:latin typeface="Trebuchet MS"/>
                <a:cs typeface="Trebuchet MS"/>
              </a:rPr>
              <a:t>A</a:t>
            </a:r>
            <a:r>
              <a:rPr sz="3200" b="1" spc="-305" dirty="0">
                <a:latin typeface="Trebuchet MS"/>
                <a:cs typeface="Trebuchet MS"/>
              </a:rPr>
              <a:t>T</a:t>
            </a:r>
            <a:r>
              <a:rPr sz="3200" b="1" dirty="0">
                <a:latin typeface="Trebuchet MS"/>
                <a:cs typeface="Trebuchet MS"/>
              </a:rPr>
              <a:t>A</a:t>
            </a:r>
            <a:r>
              <a:rPr sz="3200" b="1" spc="-190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–</a:t>
            </a:r>
            <a:r>
              <a:rPr sz="3200" b="1" spc="-5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PRESENCE</a:t>
            </a:r>
            <a:r>
              <a:rPr sz="3200" b="1" spc="-10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/</a:t>
            </a:r>
            <a:r>
              <a:rPr sz="3200" b="1" spc="-175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ABSENC</a:t>
            </a:r>
            <a:r>
              <a:rPr sz="3200" b="1" dirty="0">
                <a:latin typeface="Trebuchet MS"/>
                <a:cs typeface="Trebuchet MS"/>
              </a:rPr>
              <a:t>E</a:t>
            </a:r>
            <a:r>
              <a:rPr sz="3200" b="1" spc="-5" dirty="0">
                <a:latin typeface="Trebuchet MS"/>
                <a:cs typeface="Trebuchet MS"/>
              </a:rPr>
              <a:t> O</a:t>
            </a:r>
            <a:r>
              <a:rPr sz="3200" b="1" dirty="0">
                <a:latin typeface="Trebuchet MS"/>
                <a:cs typeface="Trebuchet MS"/>
              </a:rPr>
              <a:t>F</a:t>
            </a:r>
            <a:r>
              <a:rPr sz="3200" b="1" spc="-5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DI</a:t>
            </a:r>
            <a:r>
              <a:rPr sz="3200" b="1" spc="-15" dirty="0">
                <a:latin typeface="Trebuchet MS"/>
                <a:cs typeface="Trebuchet MS"/>
              </a:rPr>
              <a:t>S</a:t>
            </a:r>
            <a:r>
              <a:rPr sz="3200" b="1" dirty="0">
                <a:latin typeface="Trebuchet MS"/>
                <a:cs typeface="Trebuchet MS"/>
              </a:rPr>
              <a:t>EASE</a:t>
            </a:r>
            <a:r>
              <a:rPr sz="3200" b="1" spc="-175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AN</a:t>
            </a:r>
            <a:r>
              <a:rPr sz="3200" b="1" dirty="0">
                <a:latin typeface="Trebuchet MS"/>
                <a:cs typeface="Trebuchet MS"/>
              </a:rPr>
              <a:t>D</a:t>
            </a:r>
            <a:r>
              <a:rPr sz="3200" b="1" spc="-185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AGE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2238" y="6444057"/>
            <a:ext cx="227329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Georgia"/>
                <a:cs typeface="Georgia"/>
              </a:rPr>
              <a:t>18</a:t>
            </a:fld>
            <a:endParaRPr sz="1200">
              <a:latin typeface="Georgia"/>
              <a:cs typeface="Georg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9600" y="1596275"/>
          <a:ext cx="4427220" cy="4432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9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Patient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Disease(y)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25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29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30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31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32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41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41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8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42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44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29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49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65775" y="1596275"/>
          <a:ext cx="4987924" cy="4432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0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4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9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Patient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Disease(y)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97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50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97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59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97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60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97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62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97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15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68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97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72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97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79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8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18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80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0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81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295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20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84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4823"/>
            <a:ext cx="40938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0" dirty="0"/>
              <a:t>S</a:t>
            </a:r>
            <a:r>
              <a:rPr sz="4800" spc="-70" dirty="0"/>
              <a:t>CATTER</a:t>
            </a:r>
            <a:r>
              <a:rPr sz="4800" spc="300" dirty="0"/>
              <a:t> </a:t>
            </a:r>
            <a:r>
              <a:rPr sz="4800" dirty="0"/>
              <a:t>PLOT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1412747" y="2150364"/>
            <a:ext cx="9885045" cy="3254375"/>
            <a:chOff x="1412747" y="2150364"/>
            <a:chExt cx="9885045" cy="3254375"/>
          </a:xfrm>
        </p:grpSpPr>
        <p:sp>
          <p:nvSpPr>
            <p:cNvPr id="4" name="object 4"/>
            <p:cNvSpPr/>
            <p:nvPr/>
          </p:nvSpPr>
          <p:spPr>
            <a:xfrm>
              <a:off x="1417319" y="2154936"/>
              <a:ext cx="9875520" cy="3154680"/>
            </a:xfrm>
            <a:custGeom>
              <a:avLst/>
              <a:gdLst/>
              <a:ahLst/>
              <a:cxnLst/>
              <a:rect l="l" t="t" r="r" b="b"/>
              <a:pathLst>
                <a:path w="9875520" h="3154679">
                  <a:moveTo>
                    <a:pt x="0" y="2628900"/>
                  </a:moveTo>
                  <a:lnTo>
                    <a:pt x="9875520" y="2628900"/>
                  </a:lnTo>
                </a:path>
                <a:path w="9875520" h="3154679">
                  <a:moveTo>
                    <a:pt x="0" y="2103120"/>
                  </a:moveTo>
                  <a:lnTo>
                    <a:pt x="9875520" y="2103120"/>
                  </a:lnTo>
                </a:path>
                <a:path w="9875520" h="3154679">
                  <a:moveTo>
                    <a:pt x="0" y="1577339"/>
                  </a:moveTo>
                  <a:lnTo>
                    <a:pt x="9875520" y="1577339"/>
                  </a:lnTo>
                </a:path>
                <a:path w="9875520" h="3154679">
                  <a:moveTo>
                    <a:pt x="0" y="1051560"/>
                  </a:moveTo>
                  <a:lnTo>
                    <a:pt x="9875520" y="1051560"/>
                  </a:lnTo>
                </a:path>
                <a:path w="9875520" h="3154679">
                  <a:moveTo>
                    <a:pt x="0" y="525779"/>
                  </a:moveTo>
                  <a:lnTo>
                    <a:pt x="9875520" y="525779"/>
                  </a:lnTo>
                </a:path>
                <a:path w="9875520" h="3154679">
                  <a:moveTo>
                    <a:pt x="0" y="0"/>
                  </a:moveTo>
                  <a:lnTo>
                    <a:pt x="9875520" y="0"/>
                  </a:lnTo>
                </a:path>
                <a:path w="9875520" h="3154679">
                  <a:moveTo>
                    <a:pt x="1097280" y="0"/>
                  </a:moveTo>
                  <a:lnTo>
                    <a:pt x="1097280" y="3154679"/>
                  </a:lnTo>
                </a:path>
                <a:path w="9875520" h="3154679">
                  <a:moveTo>
                    <a:pt x="2194560" y="0"/>
                  </a:moveTo>
                  <a:lnTo>
                    <a:pt x="2194560" y="3154679"/>
                  </a:lnTo>
                </a:path>
                <a:path w="9875520" h="3154679">
                  <a:moveTo>
                    <a:pt x="3291840" y="0"/>
                  </a:moveTo>
                  <a:lnTo>
                    <a:pt x="3291840" y="3154679"/>
                  </a:lnTo>
                </a:path>
                <a:path w="9875520" h="3154679">
                  <a:moveTo>
                    <a:pt x="4389120" y="0"/>
                  </a:moveTo>
                  <a:lnTo>
                    <a:pt x="4389120" y="3154679"/>
                  </a:lnTo>
                </a:path>
                <a:path w="9875520" h="3154679">
                  <a:moveTo>
                    <a:pt x="5486400" y="0"/>
                  </a:moveTo>
                  <a:lnTo>
                    <a:pt x="5486400" y="3154679"/>
                  </a:lnTo>
                </a:path>
                <a:path w="9875520" h="3154679">
                  <a:moveTo>
                    <a:pt x="6583680" y="0"/>
                  </a:moveTo>
                  <a:lnTo>
                    <a:pt x="6583680" y="3154679"/>
                  </a:lnTo>
                </a:path>
                <a:path w="9875520" h="3154679">
                  <a:moveTo>
                    <a:pt x="7680959" y="0"/>
                  </a:moveTo>
                  <a:lnTo>
                    <a:pt x="7680959" y="3154679"/>
                  </a:lnTo>
                </a:path>
                <a:path w="9875520" h="3154679">
                  <a:moveTo>
                    <a:pt x="8778240" y="0"/>
                  </a:moveTo>
                  <a:lnTo>
                    <a:pt x="8778240" y="3154679"/>
                  </a:lnTo>
                </a:path>
                <a:path w="9875520" h="3154679">
                  <a:moveTo>
                    <a:pt x="9875520" y="0"/>
                  </a:moveTo>
                  <a:lnTo>
                    <a:pt x="9875520" y="3154679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7319" y="2154936"/>
              <a:ext cx="9875520" cy="3154680"/>
            </a:xfrm>
            <a:custGeom>
              <a:avLst/>
              <a:gdLst/>
              <a:ahLst/>
              <a:cxnLst/>
              <a:rect l="l" t="t" r="r" b="b"/>
              <a:pathLst>
                <a:path w="9875520" h="3154679">
                  <a:moveTo>
                    <a:pt x="0" y="3154679"/>
                  </a:moveTo>
                  <a:lnTo>
                    <a:pt x="0" y="0"/>
                  </a:lnTo>
                </a:path>
                <a:path w="9875520" h="3154679">
                  <a:moveTo>
                    <a:pt x="0" y="3154679"/>
                  </a:moveTo>
                  <a:lnTo>
                    <a:pt x="9875520" y="3154679"/>
                  </a:lnTo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4634" y="5215636"/>
              <a:ext cx="188975" cy="1889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22596" y="5234686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75437" y="0"/>
                  </a:moveTo>
                  <a:lnTo>
                    <a:pt x="46077" y="5929"/>
                  </a:lnTo>
                  <a:lnTo>
                    <a:pt x="22098" y="22097"/>
                  </a:lnTo>
                  <a:lnTo>
                    <a:pt x="5929" y="46077"/>
                  </a:lnTo>
                  <a:lnTo>
                    <a:pt x="0" y="75437"/>
                  </a:lnTo>
                  <a:lnTo>
                    <a:pt x="5929" y="104798"/>
                  </a:lnTo>
                  <a:lnTo>
                    <a:pt x="22098" y="128778"/>
                  </a:lnTo>
                  <a:lnTo>
                    <a:pt x="46077" y="144946"/>
                  </a:lnTo>
                  <a:lnTo>
                    <a:pt x="75437" y="150875"/>
                  </a:lnTo>
                  <a:lnTo>
                    <a:pt x="104798" y="144946"/>
                  </a:lnTo>
                  <a:lnTo>
                    <a:pt x="128777" y="128778"/>
                  </a:lnTo>
                  <a:lnTo>
                    <a:pt x="144946" y="104798"/>
                  </a:lnTo>
                  <a:lnTo>
                    <a:pt x="150875" y="75437"/>
                  </a:lnTo>
                  <a:lnTo>
                    <a:pt x="144946" y="46077"/>
                  </a:lnTo>
                  <a:lnTo>
                    <a:pt x="128777" y="22097"/>
                  </a:lnTo>
                  <a:lnTo>
                    <a:pt x="104798" y="5929"/>
                  </a:lnTo>
                  <a:lnTo>
                    <a:pt x="7543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2596" y="5234686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150875" y="75437"/>
                  </a:moveTo>
                  <a:lnTo>
                    <a:pt x="144946" y="104798"/>
                  </a:lnTo>
                  <a:lnTo>
                    <a:pt x="128777" y="128778"/>
                  </a:lnTo>
                  <a:lnTo>
                    <a:pt x="104798" y="144946"/>
                  </a:lnTo>
                  <a:lnTo>
                    <a:pt x="75437" y="150875"/>
                  </a:lnTo>
                  <a:lnTo>
                    <a:pt x="46077" y="144946"/>
                  </a:lnTo>
                  <a:lnTo>
                    <a:pt x="22098" y="128778"/>
                  </a:lnTo>
                  <a:lnTo>
                    <a:pt x="5929" y="104798"/>
                  </a:lnTo>
                  <a:lnTo>
                    <a:pt x="0" y="75437"/>
                  </a:lnTo>
                  <a:lnTo>
                    <a:pt x="5929" y="46077"/>
                  </a:lnTo>
                  <a:lnTo>
                    <a:pt x="22098" y="22097"/>
                  </a:lnTo>
                  <a:lnTo>
                    <a:pt x="46077" y="5929"/>
                  </a:lnTo>
                  <a:lnTo>
                    <a:pt x="75437" y="0"/>
                  </a:lnTo>
                  <a:lnTo>
                    <a:pt x="104798" y="5929"/>
                  </a:lnTo>
                  <a:lnTo>
                    <a:pt x="128777" y="22097"/>
                  </a:lnTo>
                  <a:lnTo>
                    <a:pt x="144946" y="46077"/>
                  </a:lnTo>
                  <a:lnTo>
                    <a:pt x="150875" y="75437"/>
                  </a:lnTo>
                  <a:close/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32324" y="5234686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75437" y="0"/>
                  </a:moveTo>
                  <a:lnTo>
                    <a:pt x="46077" y="5929"/>
                  </a:lnTo>
                  <a:lnTo>
                    <a:pt x="22098" y="22097"/>
                  </a:lnTo>
                  <a:lnTo>
                    <a:pt x="5929" y="46077"/>
                  </a:lnTo>
                  <a:lnTo>
                    <a:pt x="0" y="75437"/>
                  </a:lnTo>
                  <a:lnTo>
                    <a:pt x="5929" y="104798"/>
                  </a:lnTo>
                  <a:lnTo>
                    <a:pt x="22098" y="128778"/>
                  </a:lnTo>
                  <a:lnTo>
                    <a:pt x="46077" y="144946"/>
                  </a:lnTo>
                  <a:lnTo>
                    <a:pt x="75437" y="150875"/>
                  </a:lnTo>
                  <a:lnTo>
                    <a:pt x="104798" y="144946"/>
                  </a:lnTo>
                  <a:lnTo>
                    <a:pt x="128777" y="128778"/>
                  </a:lnTo>
                  <a:lnTo>
                    <a:pt x="144946" y="104798"/>
                  </a:lnTo>
                  <a:lnTo>
                    <a:pt x="150875" y="75437"/>
                  </a:lnTo>
                  <a:lnTo>
                    <a:pt x="144946" y="46077"/>
                  </a:lnTo>
                  <a:lnTo>
                    <a:pt x="128777" y="22097"/>
                  </a:lnTo>
                  <a:lnTo>
                    <a:pt x="104798" y="5929"/>
                  </a:lnTo>
                  <a:lnTo>
                    <a:pt x="7543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32324" y="5234686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150875" y="75437"/>
                  </a:moveTo>
                  <a:lnTo>
                    <a:pt x="144946" y="104798"/>
                  </a:lnTo>
                  <a:lnTo>
                    <a:pt x="128777" y="128778"/>
                  </a:lnTo>
                  <a:lnTo>
                    <a:pt x="104798" y="144946"/>
                  </a:lnTo>
                  <a:lnTo>
                    <a:pt x="75437" y="150875"/>
                  </a:lnTo>
                  <a:lnTo>
                    <a:pt x="46077" y="144946"/>
                  </a:lnTo>
                  <a:lnTo>
                    <a:pt x="22098" y="128778"/>
                  </a:lnTo>
                  <a:lnTo>
                    <a:pt x="5929" y="104798"/>
                  </a:lnTo>
                  <a:lnTo>
                    <a:pt x="0" y="75437"/>
                  </a:lnTo>
                  <a:lnTo>
                    <a:pt x="5929" y="46077"/>
                  </a:lnTo>
                  <a:lnTo>
                    <a:pt x="22098" y="22097"/>
                  </a:lnTo>
                  <a:lnTo>
                    <a:pt x="46077" y="5929"/>
                  </a:lnTo>
                  <a:lnTo>
                    <a:pt x="75437" y="0"/>
                  </a:lnTo>
                  <a:lnTo>
                    <a:pt x="104798" y="5929"/>
                  </a:lnTo>
                  <a:lnTo>
                    <a:pt x="128777" y="22097"/>
                  </a:lnTo>
                  <a:lnTo>
                    <a:pt x="144946" y="46077"/>
                  </a:lnTo>
                  <a:lnTo>
                    <a:pt x="150875" y="75437"/>
                  </a:lnTo>
                  <a:close/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42052" y="5234686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75437" y="0"/>
                  </a:moveTo>
                  <a:lnTo>
                    <a:pt x="46077" y="5929"/>
                  </a:lnTo>
                  <a:lnTo>
                    <a:pt x="22098" y="22097"/>
                  </a:lnTo>
                  <a:lnTo>
                    <a:pt x="5929" y="46077"/>
                  </a:lnTo>
                  <a:lnTo>
                    <a:pt x="0" y="75437"/>
                  </a:lnTo>
                  <a:lnTo>
                    <a:pt x="5929" y="104798"/>
                  </a:lnTo>
                  <a:lnTo>
                    <a:pt x="22098" y="128778"/>
                  </a:lnTo>
                  <a:lnTo>
                    <a:pt x="46077" y="144946"/>
                  </a:lnTo>
                  <a:lnTo>
                    <a:pt x="75437" y="150875"/>
                  </a:lnTo>
                  <a:lnTo>
                    <a:pt x="104798" y="144946"/>
                  </a:lnTo>
                  <a:lnTo>
                    <a:pt x="128777" y="128778"/>
                  </a:lnTo>
                  <a:lnTo>
                    <a:pt x="144946" y="104798"/>
                  </a:lnTo>
                  <a:lnTo>
                    <a:pt x="150875" y="75437"/>
                  </a:lnTo>
                  <a:lnTo>
                    <a:pt x="144946" y="46077"/>
                  </a:lnTo>
                  <a:lnTo>
                    <a:pt x="128777" y="22097"/>
                  </a:lnTo>
                  <a:lnTo>
                    <a:pt x="104798" y="5929"/>
                  </a:lnTo>
                  <a:lnTo>
                    <a:pt x="7543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42052" y="5234686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150875" y="75437"/>
                  </a:moveTo>
                  <a:lnTo>
                    <a:pt x="144946" y="104798"/>
                  </a:lnTo>
                  <a:lnTo>
                    <a:pt x="128777" y="128778"/>
                  </a:lnTo>
                  <a:lnTo>
                    <a:pt x="104798" y="144946"/>
                  </a:lnTo>
                  <a:lnTo>
                    <a:pt x="75437" y="150875"/>
                  </a:lnTo>
                  <a:lnTo>
                    <a:pt x="46077" y="144946"/>
                  </a:lnTo>
                  <a:lnTo>
                    <a:pt x="22098" y="128778"/>
                  </a:lnTo>
                  <a:lnTo>
                    <a:pt x="5929" y="104798"/>
                  </a:lnTo>
                  <a:lnTo>
                    <a:pt x="0" y="75437"/>
                  </a:lnTo>
                  <a:lnTo>
                    <a:pt x="5929" y="46077"/>
                  </a:lnTo>
                  <a:lnTo>
                    <a:pt x="22098" y="22097"/>
                  </a:lnTo>
                  <a:lnTo>
                    <a:pt x="46077" y="5929"/>
                  </a:lnTo>
                  <a:lnTo>
                    <a:pt x="75437" y="0"/>
                  </a:lnTo>
                  <a:lnTo>
                    <a:pt x="104798" y="5929"/>
                  </a:lnTo>
                  <a:lnTo>
                    <a:pt x="128777" y="22097"/>
                  </a:lnTo>
                  <a:lnTo>
                    <a:pt x="144946" y="46077"/>
                  </a:lnTo>
                  <a:lnTo>
                    <a:pt x="150875" y="75437"/>
                  </a:lnTo>
                  <a:close/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51781" y="5234686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75438" y="0"/>
                  </a:moveTo>
                  <a:lnTo>
                    <a:pt x="46077" y="5929"/>
                  </a:lnTo>
                  <a:lnTo>
                    <a:pt x="22098" y="22097"/>
                  </a:lnTo>
                  <a:lnTo>
                    <a:pt x="5929" y="46077"/>
                  </a:lnTo>
                  <a:lnTo>
                    <a:pt x="0" y="75437"/>
                  </a:lnTo>
                  <a:lnTo>
                    <a:pt x="5929" y="104798"/>
                  </a:lnTo>
                  <a:lnTo>
                    <a:pt x="22098" y="128778"/>
                  </a:lnTo>
                  <a:lnTo>
                    <a:pt x="46077" y="144946"/>
                  </a:lnTo>
                  <a:lnTo>
                    <a:pt x="75438" y="150875"/>
                  </a:lnTo>
                  <a:lnTo>
                    <a:pt x="104798" y="144946"/>
                  </a:lnTo>
                  <a:lnTo>
                    <a:pt x="128778" y="128778"/>
                  </a:lnTo>
                  <a:lnTo>
                    <a:pt x="144946" y="104798"/>
                  </a:lnTo>
                  <a:lnTo>
                    <a:pt x="150876" y="75437"/>
                  </a:lnTo>
                  <a:lnTo>
                    <a:pt x="144946" y="46077"/>
                  </a:lnTo>
                  <a:lnTo>
                    <a:pt x="128778" y="22097"/>
                  </a:lnTo>
                  <a:lnTo>
                    <a:pt x="104798" y="5929"/>
                  </a:lnTo>
                  <a:lnTo>
                    <a:pt x="7543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51781" y="5234686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150876" y="75437"/>
                  </a:moveTo>
                  <a:lnTo>
                    <a:pt x="144946" y="104798"/>
                  </a:lnTo>
                  <a:lnTo>
                    <a:pt x="128778" y="128778"/>
                  </a:lnTo>
                  <a:lnTo>
                    <a:pt x="104798" y="144946"/>
                  </a:lnTo>
                  <a:lnTo>
                    <a:pt x="75438" y="150875"/>
                  </a:lnTo>
                  <a:lnTo>
                    <a:pt x="46077" y="144946"/>
                  </a:lnTo>
                  <a:lnTo>
                    <a:pt x="22098" y="128778"/>
                  </a:lnTo>
                  <a:lnTo>
                    <a:pt x="5929" y="104798"/>
                  </a:lnTo>
                  <a:lnTo>
                    <a:pt x="0" y="75437"/>
                  </a:lnTo>
                  <a:lnTo>
                    <a:pt x="5929" y="46077"/>
                  </a:lnTo>
                  <a:lnTo>
                    <a:pt x="22098" y="22097"/>
                  </a:lnTo>
                  <a:lnTo>
                    <a:pt x="46077" y="5929"/>
                  </a:lnTo>
                  <a:lnTo>
                    <a:pt x="75438" y="0"/>
                  </a:lnTo>
                  <a:lnTo>
                    <a:pt x="104798" y="5929"/>
                  </a:lnTo>
                  <a:lnTo>
                    <a:pt x="128778" y="22097"/>
                  </a:lnTo>
                  <a:lnTo>
                    <a:pt x="144946" y="46077"/>
                  </a:lnTo>
                  <a:lnTo>
                    <a:pt x="150876" y="75437"/>
                  </a:lnTo>
                  <a:close/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0282" y="5215636"/>
              <a:ext cx="298703" cy="1889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9466" y="2586736"/>
              <a:ext cx="188975" cy="1889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8107" y="2586736"/>
              <a:ext cx="188975" cy="1889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7834" y="5215636"/>
              <a:ext cx="188975" cy="1889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5387" y="2586736"/>
              <a:ext cx="188976" cy="1889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5114" y="5215636"/>
              <a:ext cx="188975" cy="1889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4570" y="5215636"/>
              <a:ext cx="188975" cy="1889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82939" y="2586736"/>
              <a:ext cx="188975" cy="18897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21851" y="5215636"/>
              <a:ext cx="188975" cy="18897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89946" y="2586736"/>
              <a:ext cx="188975" cy="18897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99675" y="5215636"/>
              <a:ext cx="188975" cy="1889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09403" y="2586736"/>
              <a:ext cx="188975" cy="18897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38587" y="2586736"/>
              <a:ext cx="188976" cy="18897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806297" y="1968500"/>
            <a:ext cx="402590" cy="3486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85858"/>
                </a:solidFill>
                <a:latin typeface="Georgia"/>
                <a:cs typeface="Georgia"/>
              </a:rPr>
              <a:t>1.2</a:t>
            </a:r>
            <a:endParaRPr sz="2000">
              <a:latin typeface="Georgia"/>
              <a:cs typeface="Georgia"/>
            </a:endParaRPr>
          </a:p>
          <a:p>
            <a:pPr marR="5715" algn="r">
              <a:lnSpc>
                <a:spcPct val="100000"/>
              </a:lnSpc>
              <a:spcBef>
                <a:spcPts val="1739"/>
              </a:spcBef>
            </a:pPr>
            <a:r>
              <a:rPr sz="2000" dirty="0">
                <a:solidFill>
                  <a:srgbClr val="585858"/>
                </a:solidFill>
                <a:latin typeface="Georgia"/>
                <a:cs typeface="Georgia"/>
              </a:rPr>
              <a:t>1</a:t>
            </a:r>
            <a:endParaRPr sz="2000">
              <a:latin typeface="Georgia"/>
              <a:cs typeface="Georgia"/>
            </a:endParaRPr>
          </a:p>
          <a:p>
            <a:pPr marR="5715" algn="r">
              <a:lnSpc>
                <a:spcPct val="100000"/>
              </a:lnSpc>
              <a:spcBef>
                <a:spcPts val="1739"/>
              </a:spcBef>
            </a:pPr>
            <a:r>
              <a:rPr sz="2000" spc="-10" dirty="0">
                <a:solidFill>
                  <a:srgbClr val="585858"/>
                </a:solidFill>
                <a:latin typeface="Georgia"/>
                <a:cs typeface="Georgia"/>
              </a:rPr>
              <a:t>0</a:t>
            </a:r>
            <a:r>
              <a:rPr sz="2000" dirty="0">
                <a:solidFill>
                  <a:srgbClr val="585858"/>
                </a:solidFill>
                <a:latin typeface="Georgia"/>
                <a:cs typeface="Georgia"/>
              </a:rPr>
              <a:t>.8</a:t>
            </a:r>
            <a:endParaRPr sz="2000">
              <a:latin typeface="Georgia"/>
              <a:cs typeface="Georgia"/>
            </a:endParaRPr>
          </a:p>
          <a:p>
            <a:pPr marR="5715" algn="r">
              <a:lnSpc>
                <a:spcPct val="100000"/>
              </a:lnSpc>
              <a:spcBef>
                <a:spcPts val="1739"/>
              </a:spcBef>
            </a:pPr>
            <a:r>
              <a:rPr sz="2000" spc="-5" dirty="0">
                <a:solidFill>
                  <a:srgbClr val="585858"/>
                </a:solidFill>
                <a:latin typeface="Georgia"/>
                <a:cs typeface="Georgia"/>
              </a:rPr>
              <a:t>0.6</a:t>
            </a:r>
            <a:endParaRPr sz="2000">
              <a:latin typeface="Georgia"/>
              <a:cs typeface="Georgia"/>
            </a:endParaRPr>
          </a:p>
          <a:p>
            <a:pPr marR="5715" algn="r">
              <a:lnSpc>
                <a:spcPct val="100000"/>
              </a:lnSpc>
              <a:spcBef>
                <a:spcPts val="1745"/>
              </a:spcBef>
            </a:pPr>
            <a:r>
              <a:rPr sz="2000" spc="-5" dirty="0">
                <a:solidFill>
                  <a:srgbClr val="585858"/>
                </a:solidFill>
                <a:latin typeface="Georgia"/>
                <a:cs typeface="Georgia"/>
              </a:rPr>
              <a:t>0.4</a:t>
            </a:r>
            <a:endParaRPr sz="200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  <a:spcBef>
                <a:spcPts val="1739"/>
              </a:spcBef>
            </a:pPr>
            <a:r>
              <a:rPr sz="2000" spc="-5" dirty="0">
                <a:solidFill>
                  <a:srgbClr val="585858"/>
                </a:solidFill>
                <a:latin typeface="Georgia"/>
                <a:cs typeface="Georgia"/>
              </a:rPr>
              <a:t>0.2</a:t>
            </a:r>
            <a:endParaRPr sz="200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  <a:spcBef>
                <a:spcPts val="1739"/>
              </a:spcBef>
            </a:pPr>
            <a:r>
              <a:rPr sz="2000" dirty="0">
                <a:solidFill>
                  <a:srgbClr val="585858"/>
                </a:solidFill>
                <a:latin typeface="Georgia"/>
                <a:cs typeface="Georgia"/>
              </a:rPr>
              <a:t>0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66461" y="6444057"/>
            <a:ext cx="225933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Georgia"/>
                <a:cs typeface="Georgia"/>
              </a:rPr>
              <a:t>Prof.</a:t>
            </a:r>
            <a:r>
              <a:rPr sz="1200" spc="-15" dirty="0">
                <a:solidFill>
                  <a:srgbClr val="888888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Georgia"/>
                <a:cs typeface="Georgia"/>
              </a:rPr>
              <a:t>(Dr.)</a:t>
            </a:r>
            <a:r>
              <a:rPr sz="1200" spc="-40" dirty="0">
                <a:solidFill>
                  <a:srgbClr val="888888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Georgia"/>
                <a:cs typeface="Georgia"/>
              </a:rPr>
              <a:t>Sridhar</a:t>
            </a:r>
            <a:r>
              <a:rPr sz="1200" spc="-15" dirty="0">
                <a:solidFill>
                  <a:srgbClr val="888888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Georgia"/>
                <a:cs typeface="Georgia"/>
              </a:rPr>
              <a:t>Vaithianathan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300714" y="6444057"/>
            <a:ext cx="22987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Georgia"/>
                <a:cs typeface="Georgia"/>
              </a:rPr>
              <a:t>19</a:t>
            </a:fld>
            <a:endParaRPr sz="1200">
              <a:latin typeface="Georgia"/>
              <a:cs typeface="Georg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26261" y="5432856"/>
            <a:ext cx="181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85858"/>
                </a:solidFill>
                <a:latin typeface="Georgia"/>
                <a:cs typeface="Georgia"/>
              </a:rPr>
              <a:t>0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69057" y="5432856"/>
            <a:ext cx="2921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85858"/>
                </a:solidFill>
                <a:latin typeface="Georgia"/>
                <a:cs typeface="Georgia"/>
              </a:rPr>
              <a:t>10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50082" y="5432856"/>
            <a:ext cx="3232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585858"/>
                </a:solidFill>
                <a:latin typeface="Georgia"/>
                <a:cs typeface="Georgia"/>
              </a:rPr>
              <a:t>20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48632" y="5432856"/>
            <a:ext cx="3219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585858"/>
                </a:solidFill>
                <a:latin typeface="Georgia"/>
                <a:cs typeface="Georgia"/>
              </a:rPr>
              <a:t>30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44388" y="5432856"/>
            <a:ext cx="3244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585858"/>
                </a:solidFill>
                <a:latin typeface="Georgia"/>
                <a:cs typeface="Georgia"/>
              </a:rPr>
              <a:t>40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46493" y="5432856"/>
            <a:ext cx="3155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585858"/>
                </a:solidFill>
                <a:latin typeface="Georgia"/>
                <a:cs typeface="Georgia"/>
              </a:rPr>
              <a:t>50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39202" y="5432856"/>
            <a:ext cx="3244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585858"/>
                </a:solidFill>
                <a:latin typeface="Georgia"/>
                <a:cs typeface="Georgia"/>
              </a:rPr>
              <a:t>60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944736" y="5432856"/>
            <a:ext cx="309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85858"/>
                </a:solidFill>
                <a:latin typeface="Georgia"/>
                <a:cs typeface="Georgia"/>
              </a:rPr>
              <a:t>70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030459" y="5432856"/>
            <a:ext cx="3321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585858"/>
                </a:solidFill>
                <a:latin typeface="Georgia"/>
                <a:cs typeface="Georgia"/>
              </a:rPr>
              <a:t>80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131677" y="5432856"/>
            <a:ext cx="3244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585858"/>
                </a:solidFill>
                <a:latin typeface="Georgia"/>
                <a:cs typeface="Georgia"/>
              </a:rPr>
              <a:t>90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8364" y="2435049"/>
            <a:ext cx="285750" cy="25971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15"/>
              </a:lnSpc>
            </a:pPr>
            <a:r>
              <a:rPr sz="1800" b="1" spc="-5" dirty="0">
                <a:solidFill>
                  <a:srgbClr val="001F5F"/>
                </a:solidFill>
                <a:latin typeface="Georgia"/>
                <a:cs typeface="Georgia"/>
              </a:rPr>
              <a:t>Probability</a:t>
            </a:r>
            <a:r>
              <a:rPr sz="1800" b="1" spc="-15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Georgia"/>
                <a:cs typeface="Georgia"/>
              </a:rPr>
              <a:t>of</a:t>
            </a:r>
            <a:r>
              <a:rPr sz="1800" b="1" spc="-10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Georgia"/>
                <a:cs typeface="Georgia"/>
              </a:rPr>
              <a:t>Disease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100064" y="5759602"/>
            <a:ext cx="5105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1F5F"/>
                </a:solidFill>
                <a:latin typeface="Georgia"/>
                <a:cs typeface="Georgia"/>
              </a:rPr>
              <a:t>Age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13935" y="1543558"/>
            <a:ext cx="3326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Disease(y)</a:t>
            </a:r>
            <a:r>
              <a:rPr sz="2400" b="1" spc="-2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Vs</a:t>
            </a:r>
            <a:r>
              <a:rPr sz="2400" b="1" spc="-2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b="1" dirty="0">
                <a:solidFill>
                  <a:srgbClr val="C00000"/>
                </a:solidFill>
                <a:latin typeface="Georgia"/>
                <a:cs typeface="Georgia"/>
              </a:rPr>
              <a:t>Age</a:t>
            </a:r>
            <a:r>
              <a:rPr sz="2400" b="1" spc="-3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b="1" dirty="0">
                <a:solidFill>
                  <a:srgbClr val="C00000"/>
                </a:solidFill>
                <a:latin typeface="Georgia"/>
                <a:cs typeface="Georgia"/>
              </a:rPr>
              <a:t>(x)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6531" y="455676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42147" y="455676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41291" y="455676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19" y="0"/>
                </a:moveTo>
                <a:lnTo>
                  <a:pt x="0" y="0"/>
                </a:lnTo>
                <a:lnTo>
                  <a:pt x="0" y="94487"/>
                </a:lnTo>
                <a:lnTo>
                  <a:pt x="3703319" y="94487"/>
                </a:lnTo>
                <a:lnTo>
                  <a:pt x="3703319" y="0"/>
                </a:lnTo>
                <a:close/>
              </a:path>
            </a:pathLst>
          </a:custGeom>
          <a:solidFill>
            <a:srgbClr val="CE7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86158" y="6522211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CE7142"/>
                </a:solidFill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6531" y="606551"/>
            <a:ext cx="11299190" cy="1259205"/>
          </a:xfrm>
          <a:prstGeom prst="rect">
            <a:avLst/>
          </a:prstGeom>
          <a:solidFill>
            <a:srgbClr val="CE7142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</a:pPr>
            <a:r>
              <a:rPr sz="2800" spc="45" dirty="0">
                <a:solidFill>
                  <a:srgbClr val="FFFFFF"/>
                </a:solidFill>
              </a:rPr>
              <a:t>PRESENTATION</a:t>
            </a:r>
            <a:r>
              <a:rPr sz="2800" spc="-95" dirty="0">
                <a:solidFill>
                  <a:srgbClr val="FFFFFF"/>
                </a:solidFill>
              </a:rPr>
              <a:t> </a:t>
            </a:r>
            <a:r>
              <a:rPr sz="2800" spc="15" dirty="0">
                <a:solidFill>
                  <a:srgbClr val="FFFFFF"/>
                </a:solidFill>
              </a:rPr>
              <a:t>PROGRESS</a:t>
            </a:r>
            <a:endParaRPr sz="28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8964" y="2601467"/>
            <a:ext cx="5558028" cy="291236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32816" y="2584704"/>
            <a:ext cx="5448300" cy="681355"/>
            <a:chOff x="432816" y="2584704"/>
            <a:chExt cx="5448300" cy="681355"/>
          </a:xfrm>
        </p:grpSpPr>
        <p:sp>
          <p:nvSpPr>
            <p:cNvPr id="10" name="object 10"/>
            <p:cNvSpPr/>
            <p:nvPr/>
          </p:nvSpPr>
          <p:spPr>
            <a:xfrm>
              <a:off x="445770" y="2597658"/>
              <a:ext cx="5422900" cy="655320"/>
            </a:xfrm>
            <a:custGeom>
              <a:avLst/>
              <a:gdLst/>
              <a:ahLst/>
              <a:cxnLst/>
              <a:rect l="l" t="t" r="r" b="b"/>
              <a:pathLst>
                <a:path w="5422900" h="655320">
                  <a:moveTo>
                    <a:pt x="5422392" y="0"/>
                  </a:moveTo>
                  <a:lnTo>
                    <a:pt x="0" y="0"/>
                  </a:lnTo>
                  <a:lnTo>
                    <a:pt x="0" y="655320"/>
                  </a:lnTo>
                  <a:lnTo>
                    <a:pt x="5422392" y="655320"/>
                  </a:lnTo>
                  <a:lnTo>
                    <a:pt x="5422392" y="0"/>
                  </a:lnTo>
                  <a:close/>
                </a:path>
              </a:pathLst>
            </a:custGeom>
            <a:solidFill>
              <a:srgbClr val="3342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5770" y="2597658"/>
              <a:ext cx="5422900" cy="655320"/>
            </a:xfrm>
            <a:custGeom>
              <a:avLst/>
              <a:gdLst/>
              <a:ahLst/>
              <a:cxnLst/>
              <a:rect l="l" t="t" r="r" b="b"/>
              <a:pathLst>
                <a:path w="5422900" h="655320">
                  <a:moveTo>
                    <a:pt x="0" y="655320"/>
                  </a:moveTo>
                  <a:lnTo>
                    <a:pt x="5422392" y="655320"/>
                  </a:lnTo>
                  <a:lnTo>
                    <a:pt x="5422392" y="0"/>
                  </a:lnTo>
                  <a:lnTo>
                    <a:pt x="0" y="0"/>
                  </a:lnTo>
                  <a:lnTo>
                    <a:pt x="0" y="65532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5769" y="2597657"/>
            <a:ext cx="5422900" cy="65532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160"/>
              </a:spcBef>
            </a:pPr>
            <a:r>
              <a:rPr sz="2000" b="1" spc="-130" dirty="0">
                <a:solidFill>
                  <a:srgbClr val="FFFFFF"/>
                </a:solidFill>
                <a:latin typeface="Trebuchet MS"/>
                <a:cs typeface="Trebuchet MS"/>
              </a:rPr>
              <a:t>1.</a:t>
            </a:r>
            <a:r>
              <a:rPr sz="2000" b="1" spc="-4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2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b="1" spc="-1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b="1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b="1" spc="-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b="1" spc="-1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b="1" spc="5" dirty="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ns</a:t>
            </a:r>
            <a:r>
              <a:rPr sz="20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b="1" spc="-13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0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b="1" spc="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gist</a:t>
            </a:r>
            <a:r>
              <a:rPr sz="2000" b="1" spc="-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b="1" spc="-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55" dirty="0">
                <a:solidFill>
                  <a:srgbClr val="FFFFFF"/>
                </a:solidFill>
                <a:latin typeface="Trebuchet MS"/>
                <a:cs typeface="Trebuchet MS"/>
              </a:rPr>
              <a:t>Reg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b="1" spc="-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b="1" spc="-35" dirty="0">
                <a:solidFill>
                  <a:srgbClr val="FFFFFF"/>
                </a:solidFill>
                <a:latin typeface="Trebuchet MS"/>
                <a:cs typeface="Trebuchet MS"/>
              </a:rPr>
              <a:t>ssi</a:t>
            </a:r>
            <a:r>
              <a:rPr sz="2000" b="1" spc="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b="1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85" dirty="0">
                <a:solidFill>
                  <a:srgbClr val="FFFFFF"/>
                </a:solidFill>
                <a:latin typeface="Trebuchet MS"/>
                <a:cs typeface="Trebuchet MS"/>
              </a:rPr>
              <a:t>(LR)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2816" y="3340608"/>
            <a:ext cx="5448300" cy="681355"/>
            <a:chOff x="432816" y="3340608"/>
            <a:chExt cx="5448300" cy="681355"/>
          </a:xfrm>
        </p:grpSpPr>
        <p:sp>
          <p:nvSpPr>
            <p:cNvPr id="14" name="object 14"/>
            <p:cNvSpPr/>
            <p:nvPr/>
          </p:nvSpPr>
          <p:spPr>
            <a:xfrm>
              <a:off x="445770" y="3353562"/>
              <a:ext cx="5422900" cy="655320"/>
            </a:xfrm>
            <a:custGeom>
              <a:avLst/>
              <a:gdLst/>
              <a:ahLst/>
              <a:cxnLst/>
              <a:rect l="l" t="t" r="r" b="b"/>
              <a:pathLst>
                <a:path w="5422900" h="655320">
                  <a:moveTo>
                    <a:pt x="5422392" y="0"/>
                  </a:moveTo>
                  <a:lnTo>
                    <a:pt x="0" y="0"/>
                  </a:lnTo>
                  <a:lnTo>
                    <a:pt x="0" y="655319"/>
                  </a:lnTo>
                  <a:lnTo>
                    <a:pt x="5422392" y="655319"/>
                  </a:lnTo>
                  <a:lnTo>
                    <a:pt x="5422392" y="0"/>
                  </a:lnTo>
                  <a:close/>
                </a:path>
              </a:pathLst>
            </a:custGeom>
            <a:solidFill>
              <a:srgbClr val="A152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5770" y="3353562"/>
              <a:ext cx="5422900" cy="655320"/>
            </a:xfrm>
            <a:custGeom>
              <a:avLst/>
              <a:gdLst/>
              <a:ahLst/>
              <a:cxnLst/>
              <a:rect l="l" t="t" r="r" b="b"/>
              <a:pathLst>
                <a:path w="5422900" h="655320">
                  <a:moveTo>
                    <a:pt x="0" y="655319"/>
                  </a:moveTo>
                  <a:lnTo>
                    <a:pt x="5422392" y="655319"/>
                  </a:lnTo>
                  <a:lnTo>
                    <a:pt x="5422392" y="0"/>
                  </a:lnTo>
                  <a:lnTo>
                    <a:pt x="0" y="0"/>
                  </a:lnTo>
                  <a:lnTo>
                    <a:pt x="0" y="65531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45769" y="3353561"/>
            <a:ext cx="5422900" cy="65532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160"/>
              </a:spcBef>
            </a:pPr>
            <a:r>
              <a:rPr sz="2000" b="1" spc="-7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000" b="1" spc="-1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000" b="1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30" dirty="0">
                <a:solidFill>
                  <a:srgbClr val="FFFFFF"/>
                </a:solidFill>
                <a:latin typeface="Trebuchet MS"/>
                <a:cs typeface="Trebuchet MS"/>
              </a:rPr>
              <a:t>Bina</a:t>
            </a:r>
            <a:r>
              <a:rPr sz="2000" b="1" spc="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b="1" spc="-4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000" b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b="1" spc="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gist</a:t>
            </a:r>
            <a:r>
              <a:rPr sz="2000" b="1" spc="-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b="1" spc="-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55" dirty="0">
                <a:solidFill>
                  <a:srgbClr val="FFFFFF"/>
                </a:solidFill>
                <a:latin typeface="Trebuchet MS"/>
                <a:cs typeface="Trebuchet MS"/>
              </a:rPr>
              <a:t>Reg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b="1" spc="-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b="1" spc="-35" dirty="0">
                <a:solidFill>
                  <a:srgbClr val="FFFFFF"/>
                </a:solidFill>
                <a:latin typeface="Trebuchet MS"/>
                <a:cs typeface="Trebuchet MS"/>
              </a:rPr>
              <a:t>ssi</a:t>
            </a:r>
            <a:r>
              <a:rPr sz="2000" b="1" spc="1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32816" y="4096511"/>
            <a:ext cx="5448300" cy="681355"/>
            <a:chOff x="432816" y="4096511"/>
            <a:chExt cx="5448300" cy="681355"/>
          </a:xfrm>
        </p:grpSpPr>
        <p:sp>
          <p:nvSpPr>
            <p:cNvPr id="18" name="object 18"/>
            <p:cNvSpPr/>
            <p:nvPr/>
          </p:nvSpPr>
          <p:spPr>
            <a:xfrm>
              <a:off x="445770" y="4109465"/>
              <a:ext cx="5422900" cy="655320"/>
            </a:xfrm>
            <a:custGeom>
              <a:avLst/>
              <a:gdLst/>
              <a:ahLst/>
              <a:cxnLst/>
              <a:rect l="l" t="t" r="r" b="b"/>
              <a:pathLst>
                <a:path w="5422900" h="655320">
                  <a:moveTo>
                    <a:pt x="5422392" y="0"/>
                  </a:moveTo>
                  <a:lnTo>
                    <a:pt x="0" y="0"/>
                  </a:lnTo>
                  <a:lnTo>
                    <a:pt x="0" y="655319"/>
                  </a:lnTo>
                  <a:lnTo>
                    <a:pt x="5422392" y="655319"/>
                  </a:lnTo>
                  <a:lnTo>
                    <a:pt x="5422392" y="0"/>
                  </a:lnTo>
                  <a:close/>
                </a:path>
              </a:pathLst>
            </a:custGeom>
            <a:solidFill>
              <a:srgbClr val="3342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5770" y="4109465"/>
              <a:ext cx="5422900" cy="655320"/>
            </a:xfrm>
            <a:custGeom>
              <a:avLst/>
              <a:gdLst/>
              <a:ahLst/>
              <a:cxnLst/>
              <a:rect l="l" t="t" r="r" b="b"/>
              <a:pathLst>
                <a:path w="5422900" h="655320">
                  <a:moveTo>
                    <a:pt x="0" y="655319"/>
                  </a:moveTo>
                  <a:lnTo>
                    <a:pt x="5422392" y="655319"/>
                  </a:lnTo>
                  <a:lnTo>
                    <a:pt x="5422392" y="0"/>
                  </a:lnTo>
                  <a:lnTo>
                    <a:pt x="0" y="0"/>
                  </a:lnTo>
                  <a:lnTo>
                    <a:pt x="0" y="65531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45769" y="4109465"/>
            <a:ext cx="5422900" cy="65532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1165"/>
              </a:spcBef>
            </a:pPr>
            <a:r>
              <a:rPr sz="2000" b="1" spc="-130" dirty="0">
                <a:solidFill>
                  <a:srgbClr val="FFFFFF"/>
                </a:solidFill>
                <a:latin typeface="Trebuchet MS"/>
                <a:cs typeface="Trebuchet MS"/>
              </a:rPr>
              <a:t>3.</a:t>
            </a:r>
            <a:r>
              <a:rPr sz="2000" b="1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70" dirty="0">
                <a:solidFill>
                  <a:srgbClr val="FFFFFF"/>
                </a:solidFill>
                <a:latin typeface="Trebuchet MS"/>
                <a:cs typeface="Trebuchet MS"/>
              </a:rPr>
              <a:t>Exam</a:t>
            </a:r>
            <a:r>
              <a:rPr sz="2000" b="1" spc="5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b="1" spc="-45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2000" b="1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265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0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14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000" b="1" spc="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althca</a:t>
            </a:r>
            <a:r>
              <a:rPr sz="2000" b="1" spc="-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b="1" spc="-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b="1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8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2816" y="4852415"/>
            <a:ext cx="5448300" cy="681355"/>
            <a:chOff x="432816" y="4852415"/>
            <a:chExt cx="5448300" cy="681355"/>
          </a:xfrm>
        </p:grpSpPr>
        <p:sp>
          <p:nvSpPr>
            <p:cNvPr id="22" name="object 22"/>
            <p:cNvSpPr/>
            <p:nvPr/>
          </p:nvSpPr>
          <p:spPr>
            <a:xfrm>
              <a:off x="445770" y="4865369"/>
              <a:ext cx="5422900" cy="655320"/>
            </a:xfrm>
            <a:custGeom>
              <a:avLst/>
              <a:gdLst/>
              <a:ahLst/>
              <a:cxnLst/>
              <a:rect l="l" t="t" r="r" b="b"/>
              <a:pathLst>
                <a:path w="5422900" h="655320">
                  <a:moveTo>
                    <a:pt x="5422392" y="0"/>
                  </a:moveTo>
                  <a:lnTo>
                    <a:pt x="0" y="0"/>
                  </a:lnTo>
                  <a:lnTo>
                    <a:pt x="0" y="655319"/>
                  </a:lnTo>
                  <a:lnTo>
                    <a:pt x="5422392" y="655319"/>
                  </a:lnTo>
                  <a:lnTo>
                    <a:pt x="5422392" y="0"/>
                  </a:lnTo>
                  <a:close/>
                </a:path>
              </a:pathLst>
            </a:custGeom>
            <a:solidFill>
              <a:srgbClr val="3342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5770" y="4865369"/>
              <a:ext cx="5422900" cy="655320"/>
            </a:xfrm>
            <a:custGeom>
              <a:avLst/>
              <a:gdLst/>
              <a:ahLst/>
              <a:cxnLst/>
              <a:rect l="l" t="t" r="r" b="b"/>
              <a:pathLst>
                <a:path w="5422900" h="655320">
                  <a:moveTo>
                    <a:pt x="0" y="655319"/>
                  </a:moveTo>
                  <a:lnTo>
                    <a:pt x="5422392" y="655319"/>
                  </a:lnTo>
                  <a:lnTo>
                    <a:pt x="5422392" y="0"/>
                  </a:lnTo>
                  <a:lnTo>
                    <a:pt x="0" y="0"/>
                  </a:lnTo>
                  <a:lnTo>
                    <a:pt x="0" y="65531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45769" y="4865370"/>
            <a:ext cx="5422900" cy="65532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170"/>
              </a:spcBef>
            </a:pPr>
            <a:r>
              <a:rPr sz="2000" b="1" spc="-7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2000" b="1" spc="-1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75" dirty="0">
                <a:solidFill>
                  <a:srgbClr val="FFFFFF"/>
                </a:solidFill>
                <a:latin typeface="Trebuchet MS"/>
                <a:cs typeface="Trebuchet MS"/>
              </a:rPr>
              <a:t>Mod</a:t>
            </a:r>
            <a:r>
              <a:rPr sz="2000" b="1" spc="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b="1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b="1" spc="-3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7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b="1" spc="-25" dirty="0">
                <a:solidFill>
                  <a:srgbClr val="FFFFFF"/>
                </a:solidFill>
                <a:latin typeface="Trebuchet MS"/>
                <a:cs typeface="Trebuchet MS"/>
              </a:rPr>
              <a:t>ali</a:t>
            </a:r>
            <a:r>
              <a:rPr sz="2000" b="1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b="1" spc="5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ion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208" y="183591"/>
            <a:ext cx="87249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60" dirty="0"/>
              <a:t>ESTIMATION</a:t>
            </a:r>
            <a:r>
              <a:rPr sz="5400" dirty="0"/>
              <a:t> OF</a:t>
            </a:r>
            <a:r>
              <a:rPr sz="5400" spc="-10" dirty="0"/>
              <a:t> </a:t>
            </a:r>
            <a:r>
              <a:rPr sz="5400" spc="-65" dirty="0"/>
              <a:t>PARAMETERS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89508" y="1287602"/>
            <a:ext cx="9050020" cy="202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600" spc="-5" dirty="0">
                <a:solidFill>
                  <a:srgbClr val="C00000"/>
                </a:solidFill>
                <a:latin typeface="Georgia"/>
                <a:cs typeface="Georgia"/>
              </a:rPr>
              <a:t>β</a:t>
            </a:r>
            <a:r>
              <a:rPr sz="6600" baseline="-20833" dirty="0">
                <a:solidFill>
                  <a:srgbClr val="C00000"/>
                </a:solidFill>
                <a:latin typeface="Georgia"/>
                <a:cs typeface="Georgia"/>
              </a:rPr>
              <a:t>0</a:t>
            </a:r>
            <a:r>
              <a:rPr sz="6600" spc="7" baseline="-20833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6600" dirty="0">
                <a:solidFill>
                  <a:srgbClr val="C00000"/>
                </a:solidFill>
                <a:latin typeface="Georgia"/>
                <a:cs typeface="Georgia"/>
              </a:rPr>
              <a:t>&amp;</a:t>
            </a:r>
            <a:r>
              <a:rPr sz="6600" spc="-53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6600" spc="-5" dirty="0">
                <a:solidFill>
                  <a:srgbClr val="C00000"/>
                </a:solidFill>
                <a:latin typeface="Georgia"/>
                <a:cs typeface="Georgia"/>
              </a:rPr>
              <a:t>β</a:t>
            </a:r>
            <a:r>
              <a:rPr sz="6600" baseline="-20833" dirty="0">
                <a:solidFill>
                  <a:srgbClr val="C00000"/>
                </a:solidFill>
                <a:latin typeface="Georgia"/>
                <a:cs typeface="Georgia"/>
              </a:rPr>
              <a:t>1</a:t>
            </a:r>
            <a:endParaRPr sz="6600" baseline="-20833">
              <a:latin typeface="Georgia"/>
              <a:cs typeface="Georgia"/>
            </a:endParaRPr>
          </a:p>
          <a:p>
            <a:pPr marL="38100">
              <a:lnSpc>
                <a:spcPct val="100000"/>
              </a:lnSpc>
              <a:spcBef>
                <a:spcPts val="3944"/>
              </a:spcBef>
            </a:pPr>
            <a:r>
              <a:rPr sz="3200" spc="-5" dirty="0">
                <a:solidFill>
                  <a:srgbClr val="C00000"/>
                </a:solidFill>
                <a:latin typeface="Georgia"/>
                <a:cs typeface="Georgia"/>
              </a:rPr>
              <a:t>Method</a:t>
            </a:r>
            <a:r>
              <a:rPr sz="3200" spc="-2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C00000"/>
                </a:solidFill>
                <a:latin typeface="Georgia"/>
                <a:cs typeface="Georgia"/>
              </a:rPr>
              <a:t>:</a:t>
            </a:r>
            <a:r>
              <a:rPr sz="32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Georgia"/>
                <a:cs typeface="Georgia"/>
              </a:rPr>
              <a:t>Maximum</a:t>
            </a:r>
            <a:r>
              <a:rPr sz="3200" spc="-10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Georgia"/>
                <a:cs typeface="Georgia"/>
              </a:rPr>
              <a:t>Likelihood</a:t>
            </a:r>
            <a:r>
              <a:rPr sz="3200" spc="10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Georgia"/>
                <a:cs typeface="Georgia"/>
              </a:rPr>
              <a:t>Estimation</a:t>
            </a:r>
            <a:r>
              <a:rPr sz="3200" spc="-15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001F5F"/>
                </a:solidFill>
                <a:latin typeface="Georgia"/>
                <a:cs typeface="Georgia"/>
              </a:rPr>
              <a:t>(MLE)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908" y="4667503"/>
            <a:ext cx="11132820" cy="141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Georgia"/>
                <a:cs typeface="Georgia"/>
              </a:rPr>
              <a:t>MLE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: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Likelihood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estimating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optimum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co-efficient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is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maximized.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Georgia"/>
                <a:cs typeface="Georgia"/>
              </a:rPr>
              <a:t>MLE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gives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parameter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value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most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favored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by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observed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data.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1388" y="3624071"/>
            <a:ext cx="7010400" cy="852169"/>
          </a:xfrm>
          <a:custGeom>
            <a:avLst/>
            <a:gdLst/>
            <a:ahLst/>
            <a:cxnLst/>
            <a:rect l="l" t="t" r="r" b="b"/>
            <a:pathLst>
              <a:path w="7010400" h="852170">
                <a:moveTo>
                  <a:pt x="7010400" y="0"/>
                </a:moveTo>
                <a:lnTo>
                  <a:pt x="0" y="0"/>
                </a:lnTo>
                <a:lnTo>
                  <a:pt x="0" y="851915"/>
                </a:lnTo>
                <a:lnTo>
                  <a:pt x="7010400" y="851915"/>
                </a:lnTo>
                <a:lnTo>
                  <a:pt x="701040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16932" y="3632258"/>
            <a:ext cx="12827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350" i="1" spc="229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1495" y="4012786"/>
            <a:ext cx="7747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350" i="1" spc="130" dirty="0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2914" y="3632258"/>
            <a:ext cx="12827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350" i="1" spc="229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3735" y="3812722"/>
            <a:ext cx="769620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350" i="1" spc="420" dirty="0">
                <a:latin typeface="Times New Roman"/>
                <a:cs typeface="Times New Roman"/>
              </a:rPr>
              <a:t>LL</a:t>
            </a:r>
            <a:r>
              <a:rPr sz="2350" i="1" spc="110" dirty="0">
                <a:latin typeface="Times New Roman"/>
                <a:cs typeface="Times New Roman"/>
              </a:rPr>
              <a:t> </a:t>
            </a:r>
            <a:r>
              <a:rPr sz="2350" spc="420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4009" y="3732568"/>
            <a:ext cx="436245" cy="727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ts val="4085"/>
              </a:lnSpc>
              <a:spcBef>
                <a:spcPts val="90"/>
              </a:spcBef>
            </a:pPr>
            <a:r>
              <a:rPr sz="3550" spc="800" dirty="0">
                <a:latin typeface="Symbol"/>
                <a:cs typeface="Symbol"/>
              </a:rPr>
              <a:t></a:t>
            </a:r>
            <a:endParaRPr sz="3550">
              <a:latin typeface="Symbol"/>
              <a:cs typeface="Symbol"/>
            </a:endParaRPr>
          </a:p>
          <a:p>
            <a:pPr marL="61594">
              <a:lnSpc>
                <a:spcPts val="1445"/>
              </a:lnSpc>
            </a:pPr>
            <a:r>
              <a:rPr sz="1350" i="1" spc="130" dirty="0">
                <a:latin typeface="Times New Roman"/>
                <a:cs typeface="Times New Roman"/>
              </a:rPr>
              <a:t>i</a:t>
            </a:r>
            <a:r>
              <a:rPr sz="1350" i="1" spc="-195" dirty="0">
                <a:latin typeface="Times New Roman"/>
                <a:cs typeface="Times New Roman"/>
              </a:rPr>
              <a:t> </a:t>
            </a:r>
            <a:r>
              <a:rPr sz="1350" spc="155" dirty="0">
                <a:latin typeface="Symbol"/>
                <a:cs typeface="Symbol"/>
              </a:rPr>
              <a:t></a:t>
            </a:r>
            <a:r>
              <a:rPr sz="1350" spc="229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9991" y="3738033"/>
            <a:ext cx="727075" cy="72263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61594" marR="5080" indent="-62230">
              <a:lnSpc>
                <a:spcPct val="81100"/>
              </a:lnSpc>
              <a:spcBef>
                <a:spcPts val="894"/>
              </a:spcBef>
              <a:tabLst>
                <a:tab pos="649605" algn="l"/>
              </a:tabLst>
            </a:pPr>
            <a:r>
              <a:rPr sz="3550" spc="800" dirty="0">
                <a:latin typeface="Symbol"/>
                <a:cs typeface="Symbol"/>
              </a:rPr>
              <a:t></a:t>
            </a:r>
            <a:r>
              <a:rPr sz="3550" spc="800" dirty="0">
                <a:latin typeface="Times New Roman"/>
                <a:cs typeface="Times New Roman"/>
              </a:rPr>
              <a:t>	</a:t>
            </a:r>
            <a:r>
              <a:rPr sz="1350" i="1" spc="120" dirty="0">
                <a:latin typeface="Times New Roman"/>
                <a:cs typeface="Times New Roman"/>
              </a:rPr>
              <a:t>i  i</a:t>
            </a:r>
            <a:r>
              <a:rPr sz="1350" i="1" spc="-195" dirty="0">
                <a:latin typeface="Times New Roman"/>
                <a:cs typeface="Times New Roman"/>
              </a:rPr>
              <a:t> </a:t>
            </a:r>
            <a:r>
              <a:rPr sz="1350" spc="155" dirty="0">
                <a:latin typeface="Symbol"/>
                <a:cs typeface="Symbol"/>
              </a:rPr>
              <a:t></a:t>
            </a:r>
            <a:r>
              <a:rPr sz="1350" spc="229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64327" y="3702666"/>
            <a:ext cx="210502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1275715" algn="l"/>
              </a:tabLst>
            </a:pPr>
            <a:r>
              <a:rPr sz="3200" spc="-45" dirty="0">
                <a:latin typeface="Symbol"/>
                <a:cs typeface="Symbol"/>
              </a:rPr>
              <a:t></a:t>
            </a:r>
            <a:r>
              <a:rPr sz="3200" spc="-45" dirty="0">
                <a:latin typeface="Times New Roman"/>
                <a:cs typeface="Times New Roman"/>
              </a:rPr>
              <a:t>	</a:t>
            </a:r>
            <a:r>
              <a:rPr sz="2350" spc="385" dirty="0">
                <a:latin typeface="Times New Roman"/>
                <a:cs typeface="Times New Roman"/>
              </a:rPr>
              <a:t>(</a:t>
            </a:r>
            <a:r>
              <a:rPr sz="2350" i="1" spc="425" dirty="0">
                <a:latin typeface="Times New Roman"/>
                <a:cs typeface="Times New Roman"/>
              </a:rPr>
              <a:t>Z</a:t>
            </a:r>
            <a:r>
              <a:rPr sz="2350" i="1" spc="-225" dirty="0">
                <a:latin typeface="Times New Roman"/>
                <a:cs typeface="Times New Roman"/>
              </a:rPr>
              <a:t> </a:t>
            </a:r>
            <a:r>
              <a:rPr sz="2350" spc="254" dirty="0">
                <a:latin typeface="Times New Roman"/>
                <a:cs typeface="Times New Roman"/>
              </a:rPr>
              <a:t>)</a:t>
            </a:r>
            <a:r>
              <a:rPr sz="2350" spc="305" dirty="0">
                <a:latin typeface="Times New Roman"/>
                <a:cs typeface="Times New Roman"/>
              </a:rPr>
              <a:t>)</a:t>
            </a:r>
            <a:r>
              <a:rPr sz="3200" spc="-45" dirty="0">
                <a:latin typeface="Symbol"/>
                <a:cs typeface="Symbol"/>
              </a:rPr>
              <a:t>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35193" y="3812722"/>
            <a:ext cx="1047750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350" spc="-5" dirty="0">
                <a:latin typeface="Times New Roman"/>
                <a:cs typeface="Times New Roman"/>
              </a:rPr>
              <a:t>(</a:t>
            </a:r>
            <a:r>
              <a:rPr sz="2350" spc="625" dirty="0">
                <a:latin typeface="Times New Roman"/>
                <a:cs typeface="Times New Roman"/>
              </a:rPr>
              <a:t>1</a:t>
            </a:r>
            <a:r>
              <a:rPr sz="2350" spc="420" dirty="0">
                <a:latin typeface="Symbol"/>
                <a:cs typeface="Symbol"/>
              </a:rPr>
              <a:t></a:t>
            </a:r>
            <a:r>
              <a:rPr sz="2350" spc="-250" dirty="0">
                <a:latin typeface="Times New Roman"/>
                <a:cs typeface="Times New Roman"/>
              </a:rPr>
              <a:t> </a:t>
            </a:r>
            <a:r>
              <a:rPr sz="2350" i="1" spc="425" dirty="0">
                <a:latin typeface="Times New Roman"/>
                <a:cs typeface="Times New Roman"/>
              </a:rPr>
              <a:t>Y</a:t>
            </a:r>
            <a:r>
              <a:rPr sz="2350" i="1" spc="150" dirty="0">
                <a:latin typeface="Times New Roman"/>
                <a:cs typeface="Times New Roman"/>
              </a:rPr>
              <a:t> </a:t>
            </a:r>
            <a:r>
              <a:rPr sz="2350" spc="254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68673" y="3784961"/>
            <a:ext cx="1256030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350" spc="335" dirty="0">
                <a:latin typeface="Times New Roman"/>
                <a:cs typeface="Times New Roman"/>
              </a:rPr>
              <a:t>ln(1</a:t>
            </a:r>
            <a:r>
              <a:rPr sz="2350" spc="335" dirty="0">
                <a:latin typeface="Symbol"/>
                <a:cs typeface="Symbol"/>
              </a:rPr>
              <a:t></a:t>
            </a:r>
            <a:r>
              <a:rPr sz="2550" spc="335" dirty="0">
                <a:latin typeface="Symbol"/>
                <a:cs typeface="Symbol"/>
              </a:rPr>
              <a:t>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32548" y="3702666"/>
            <a:ext cx="197358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56870" algn="l"/>
              </a:tabLst>
            </a:pPr>
            <a:r>
              <a:rPr sz="2350" i="1" spc="425" dirty="0">
                <a:latin typeface="Times New Roman"/>
                <a:cs typeface="Times New Roman"/>
              </a:rPr>
              <a:t>Y	</a:t>
            </a:r>
            <a:r>
              <a:rPr sz="2350" spc="204" dirty="0">
                <a:latin typeface="Times New Roman"/>
                <a:cs typeface="Times New Roman"/>
              </a:rPr>
              <a:t>l</a:t>
            </a:r>
            <a:r>
              <a:rPr sz="2350" spc="415" dirty="0">
                <a:latin typeface="Times New Roman"/>
                <a:cs typeface="Times New Roman"/>
              </a:rPr>
              <a:t>n</a:t>
            </a:r>
            <a:r>
              <a:rPr sz="3200" spc="-625" dirty="0">
                <a:latin typeface="Symbol"/>
                <a:cs typeface="Symbol"/>
              </a:rPr>
              <a:t></a:t>
            </a:r>
            <a:r>
              <a:rPr sz="2550" spc="-250" dirty="0">
                <a:latin typeface="Symbol"/>
                <a:cs typeface="Symbol"/>
              </a:rPr>
              <a:t></a:t>
            </a:r>
            <a:r>
              <a:rPr sz="2350" spc="385" dirty="0">
                <a:latin typeface="Times New Roman"/>
                <a:cs typeface="Times New Roman"/>
              </a:rPr>
              <a:t>(</a:t>
            </a:r>
            <a:r>
              <a:rPr sz="2350" i="1" spc="425" dirty="0">
                <a:latin typeface="Times New Roman"/>
                <a:cs typeface="Times New Roman"/>
              </a:rPr>
              <a:t>Z</a:t>
            </a:r>
            <a:r>
              <a:rPr sz="2350" i="1" spc="-225" dirty="0">
                <a:latin typeface="Times New Roman"/>
                <a:cs typeface="Times New Roman"/>
              </a:rPr>
              <a:t> </a:t>
            </a:r>
            <a:r>
              <a:rPr sz="2350" spc="320" dirty="0">
                <a:latin typeface="Times New Roman"/>
                <a:cs typeface="Times New Roman"/>
              </a:rPr>
              <a:t>)</a:t>
            </a:r>
            <a:r>
              <a:rPr sz="3200" spc="135" dirty="0">
                <a:latin typeface="Symbol"/>
                <a:cs typeface="Symbol"/>
              </a:rPr>
              <a:t></a:t>
            </a:r>
            <a:r>
              <a:rPr sz="2350" spc="420" dirty="0">
                <a:latin typeface="Symbol"/>
                <a:cs typeface="Symbol"/>
              </a:rPr>
              <a:t>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56816" y="3619500"/>
            <a:ext cx="7019925" cy="861060"/>
          </a:xfrm>
          <a:custGeom>
            <a:avLst/>
            <a:gdLst/>
            <a:ahLst/>
            <a:cxnLst/>
            <a:rect l="l" t="t" r="r" b="b"/>
            <a:pathLst>
              <a:path w="7019925" h="861060">
                <a:moveTo>
                  <a:pt x="0" y="861060"/>
                </a:moveTo>
                <a:lnTo>
                  <a:pt x="7019544" y="861060"/>
                </a:lnTo>
                <a:lnTo>
                  <a:pt x="7019544" y="0"/>
                </a:lnTo>
                <a:lnTo>
                  <a:pt x="0" y="0"/>
                </a:lnTo>
                <a:lnTo>
                  <a:pt x="0" y="86106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300714" y="6444057"/>
            <a:ext cx="22987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Georgia"/>
                <a:cs typeface="Georgia"/>
              </a:rPr>
              <a:t>20</a:t>
            </a:fld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208" y="183591"/>
            <a:ext cx="102222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/>
              <a:t>INTERPRETATION</a:t>
            </a:r>
            <a:r>
              <a:rPr sz="5400" spc="-35" dirty="0"/>
              <a:t> </a:t>
            </a:r>
            <a:r>
              <a:rPr sz="5400" dirty="0"/>
              <a:t>OF</a:t>
            </a:r>
            <a:r>
              <a:rPr sz="5400" spc="-25" dirty="0"/>
              <a:t> </a:t>
            </a:r>
            <a:r>
              <a:rPr sz="5400" spc="-65" dirty="0"/>
              <a:t>PARAMETERS</a:t>
            </a:r>
            <a:endParaRPr sz="5400"/>
          </a:p>
        </p:txBody>
      </p:sp>
      <p:sp>
        <p:nvSpPr>
          <p:cNvPr id="6" name="object 6"/>
          <p:cNvSpPr txBox="1"/>
          <p:nvPr/>
        </p:nvSpPr>
        <p:spPr>
          <a:xfrm>
            <a:off x="11300714" y="6444057"/>
            <a:ext cx="22987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Georgia"/>
                <a:cs typeface="Georgia"/>
              </a:rPr>
              <a:t>21</a:t>
            </a:fld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508" y="1287602"/>
            <a:ext cx="79057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600" spc="-5" dirty="0">
                <a:solidFill>
                  <a:srgbClr val="C00000"/>
                </a:solidFill>
                <a:latin typeface="Georgia"/>
                <a:cs typeface="Georgia"/>
              </a:rPr>
              <a:t>β</a:t>
            </a:r>
            <a:r>
              <a:rPr sz="6600" spc="-7" baseline="-20833" dirty="0">
                <a:solidFill>
                  <a:srgbClr val="C00000"/>
                </a:solidFill>
                <a:latin typeface="Georgia"/>
                <a:cs typeface="Georgia"/>
              </a:rPr>
              <a:t>1</a:t>
            </a:r>
            <a:endParaRPr sz="6600" baseline="-20833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176" y="3693617"/>
            <a:ext cx="856297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β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=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0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implies</a:t>
            </a:r>
            <a:r>
              <a:rPr sz="2400" spc="-5" dirty="0">
                <a:latin typeface="Georgia"/>
                <a:cs typeface="Georgia"/>
              </a:rPr>
              <a:t> that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P(Y|x)</a:t>
            </a:r>
            <a:r>
              <a:rPr sz="2400" dirty="0">
                <a:latin typeface="Georgia"/>
                <a:cs typeface="Georgia"/>
              </a:rPr>
              <a:t> is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same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for each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value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of </a:t>
            </a:r>
            <a:r>
              <a:rPr sz="2400" dirty="0">
                <a:latin typeface="Georgia"/>
                <a:cs typeface="Georgia"/>
              </a:rPr>
              <a:t>x</a:t>
            </a:r>
            <a:endParaRPr sz="2400">
              <a:latin typeface="Georgia"/>
              <a:cs typeface="Georgia"/>
            </a:endParaRPr>
          </a:p>
          <a:p>
            <a:pPr marL="12700" marR="5080">
              <a:lnSpc>
                <a:spcPct val="200100"/>
              </a:lnSpc>
              <a:tabLst>
                <a:tab pos="330835" algn="l"/>
              </a:tabLst>
            </a:pPr>
            <a:r>
              <a:rPr sz="2400" dirty="0">
                <a:latin typeface="Georgia"/>
                <a:cs typeface="Georgia"/>
              </a:rPr>
              <a:t>β	&gt; 0 implies </a:t>
            </a:r>
            <a:r>
              <a:rPr sz="2400" spc="-5" dirty="0">
                <a:latin typeface="Georgia"/>
                <a:cs typeface="Georgia"/>
              </a:rPr>
              <a:t>that P(Y|x) </a:t>
            </a:r>
            <a:r>
              <a:rPr sz="2400" dirty="0">
                <a:latin typeface="Georgia"/>
                <a:cs typeface="Georgia"/>
              </a:rPr>
              <a:t>is increases as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dirty="0">
                <a:latin typeface="Georgia"/>
                <a:cs typeface="Georgia"/>
              </a:rPr>
              <a:t>value </a:t>
            </a:r>
            <a:r>
              <a:rPr sz="2400" spc="-5" dirty="0">
                <a:latin typeface="Georgia"/>
                <a:cs typeface="Georgia"/>
              </a:rPr>
              <a:t>of </a:t>
            </a:r>
            <a:r>
              <a:rPr sz="2400" dirty="0">
                <a:latin typeface="Georgia"/>
                <a:cs typeface="Georgia"/>
              </a:rPr>
              <a:t>x </a:t>
            </a:r>
            <a:r>
              <a:rPr sz="2400" spc="-5" dirty="0">
                <a:latin typeface="Georgia"/>
                <a:cs typeface="Georgia"/>
              </a:rPr>
              <a:t>increases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β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&lt;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0 implies</a:t>
            </a:r>
            <a:r>
              <a:rPr sz="2400" spc="-5" dirty="0">
                <a:latin typeface="Georgia"/>
                <a:cs typeface="Georgia"/>
              </a:rPr>
              <a:t> that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P(Y|x)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is</a:t>
            </a:r>
            <a:r>
              <a:rPr sz="2400" spc="-5" dirty="0">
                <a:latin typeface="Georgia"/>
                <a:cs typeface="Georgia"/>
              </a:rPr>
              <a:t> decreases</a:t>
            </a:r>
            <a:r>
              <a:rPr sz="2400" dirty="0">
                <a:latin typeface="Georgia"/>
                <a:cs typeface="Georgia"/>
              </a:rPr>
              <a:t> as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dirty="0">
                <a:latin typeface="Georgia"/>
                <a:cs typeface="Georgia"/>
              </a:rPr>
              <a:t>value </a:t>
            </a:r>
            <a:r>
              <a:rPr sz="2400" spc="-5" dirty="0">
                <a:latin typeface="Georgia"/>
                <a:cs typeface="Georgia"/>
              </a:rPr>
              <a:t>of </a:t>
            </a:r>
            <a:r>
              <a:rPr sz="2400" dirty="0">
                <a:latin typeface="Georgia"/>
                <a:cs typeface="Georgia"/>
              </a:rPr>
              <a:t>x </a:t>
            </a:r>
            <a:r>
              <a:rPr sz="2400" spc="-5" dirty="0">
                <a:latin typeface="Georgia"/>
                <a:cs typeface="Georgia"/>
              </a:rPr>
              <a:t>increases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6667" y="183591"/>
            <a:ext cx="67678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>
                <a:solidFill>
                  <a:srgbClr val="FFFF00"/>
                </a:solidFill>
                <a:latin typeface="Trebuchet MS"/>
                <a:cs typeface="Trebuchet MS"/>
              </a:rPr>
              <a:t>LOGISTIC</a:t>
            </a:r>
            <a:r>
              <a:rPr sz="5400" spc="-6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5400" spc="-5" dirty="0">
                <a:solidFill>
                  <a:srgbClr val="FFFF00"/>
                </a:solidFill>
                <a:latin typeface="Trebuchet MS"/>
                <a:cs typeface="Trebuchet MS"/>
              </a:rPr>
              <a:t>REGRESSION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0714" y="6444057"/>
            <a:ext cx="22987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Georgia"/>
                <a:cs typeface="Georgia"/>
              </a:rPr>
              <a:t>22</a:t>
            </a:fld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4629" y="2568702"/>
            <a:ext cx="535686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>
                <a:solidFill>
                  <a:srgbClr val="C00000"/>
                </a:solidFill>
                <a:latin typeface="Georgia"/>
                <a:cs typeface="Georgia"/>
              </a:rPr>
              <a:t>HANDS</a:t>
            </a:r>
            <a:r>
              <a:rPr sz="6600" spc="-5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6600" spc="-5" dirty="0">
                <a:solidFill>
                  <a:srgbClr val="C00000"/>
                </a:solidFill>
                <a:latin typeface="Georgia"/>
                <a:cs typeface="Georgia"/>
              </a:rPr>
              <a:t>ON</a:t>
            </a:r>
            <a:r>
              <a:rPr sz="6600" spc="-7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6600" dirty="0">
                <a:solidFill>
                  <a:srgbClr val="C00000"/>
                </a:solidFill>
                <a:latin typeface="Georgia"/>
                <a:cs typeface="Georgia"/>
              </a:rPr>
              <a:t>…</a:t>
            </a:r>
            <a:endParaRPr sz="6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36781" y="6431381"/>
            <a:ext cx="1676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Georgia"/>
                <a:cs typeface="Georgia"/>
              </a:rPr>
              <a:t>17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134823"/>
            <a:ext cx="84963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5" dirty="0"/>
              <a:t>R</a:t>
            </a:r>
            <a:r>
              <a:rPr sz="4800" spc="-75" dirty="0"/>
              <a:t>ESULTS</a:t>
            </a:r>
            <a:r>
              <a:rPr sz="4800" spc="20" dirty="0"/>
              <a:t> </a:t>
            </a:r>
            <a:r>
              <a:rPr sz="4800" dirty="0"/>
              <a:t>AND</a:t>
            </a:r>
            <a:r>
              <a:rPr sz="4800" spc="380" dirty="0"/>
              <a:t> </a:t>
            </a:r>
            <a:r>
              <a:rPr sz="6000" spc="-75" dirty="0"/>
              <a:t>I</a:t>
            </a:r>
            <a:r>
              <a:rPr sz="4800" spc="-75" dirty="0"/>
              <a:t>NTERPRETATION</a:t>
            </a:r>
            <a:endParaRPr sz="4800"/>
          </a:p>
        </p:txBody>
      </p:sp>
      <p:sp>
        <p:nvSpPr>
          <p:cNvPr id="5" name="object 5"/>
          <p:cNvSpPr txBox="1"/>
          <p:nvPr/>
        </p:nvSpPr>
        <p:spPr>
          <a:xfrm>
            <a:off x="1387602" y="1184935"/>
            <a:ext cx="6760209" cy="203835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30"/>
              </a:spcBef>
            </a:pPr>
            <a:r>
              <a:rPr sz="2200" spc="-10" dirty="0">
                <a:latin typeface="Georgia"/>
                <a:cs typeface="Georgia"/>
              </a:rPr>
              <a:t>Let:</a:t>
            </a:r>
            <a:endParaRPr sz="2200" dirty="0">
              <a:latin typeface="Georgia"/>
              <a:cs typeface="Georgia"/>
            </a:endParaRPr>
          </a:p>
          <a:p>
            <a:pPr marL="39370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93065" algn="l"/>
                <a:tab pos="393700" algn="l"/>
                <a:tab pos="4169410" algn="l"/>
              </a:tabLst>
            </a:pPr>
            <a:r>
              <a:rPr sz="2200" dirty="0">
                <a:latin typeface="Georgia"/>
                <a:cs typeface="Georgia"/>
              </a:rPr>
              <a:t>Y</a:t>
            </a:r>
            <a:r>
              <a:rPr sz="2175" baseline="-21072" dirty="0">
                <a:latin typeface="Georgia"/>
                <a:cs typeface="Georgia"/>
              </a:rPr>
              <a:t>i</a:t>
            </a:r>
            <a:r>
              <a:rPr sz="2175" spc="254" baseline="-21072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= 0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denote</a:t>
            </a:r>
            <a:r>
              <a:rPr sz="2200" spc="2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no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disease</a:t>
            </a:r>
            <a:r>
              <a:rPr sz="2200" spc="2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AND	</a:t>
            </a:r>
            <a:r>
              <a:rPr sz="2200" dirty="0">
                <a:latin typeface="Georgia"/>
                <a:cs typeface="Georgia"/>
              </a:rPr>
              <a:t>Y</a:t>
            </a:r>
            <a:r>
              <a:rPr sz="2175" baseline="-21072" dirty="0">
                <a:latin typeface="Georgia"/>
                <a:cs typeface="Georgia"/>
              </a:rPr>
              <a:t>i</a:t>
            </a:r>
            <a:r>
              <a:rPr sz="2175" spc="240" baseline="-21072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=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1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denote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disease</a:t>
            </a:r>
            <a:endParaRPr sz="2200" dirty="0">
              <a:latin typeface="Georgia"/>
              <a:cs typeface="Georgia"/>
            </a:endParaRPr>
          </a:p>
          <a:p>
            <a:pPr marL="393700" indent="-342900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393065" algn="l"/>
                <a:tab pos="393700" algn="l"/>
                <a:tab pos="2146300" algn="l"/>
              </a:tabLst>
            </a:pPr>
            <a:r>
              <a:rPr sz="2200" spc="-5" dirty="0">
                <a:solidFill>
                  <a:srgbClr val="C00000"/>
                </a:solidFill>
                <a:latin typeface="Georgia"/>
                <a:cs typeface="Georgia"/>
              </a:rPr>
              <a:t>P(Y</a:t>
            </a:r>
            <a:r>
              <a:rPr sz="2175" spc="-7" baseline="-21072" dirty="0">
                <a:solidFill>
                  <a:srgbClr val="C00000"/>
                </a:solidFill>
                <a:latin typeface="Georgia"/>
                <a:cs typeface="Georgia"/>
              </a:rPr>
              <a:t>i</a:t>
            </a:r>
            <a:r>
              <a:rPr sz="2175" spc="240" baseline="-21072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Georgia"/>
                <a:cs typeface="Georgia"/>
              </a:rPr>
              <a:t>=</a:t>
            </a:r>
            <a:r>
              <a:rPr sz="2200" spc="-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Georgia"/>
                <a:cs typeface="Georgia"/>
              </a:rPr>
              <a:t>1)</a:t>
            </a:r>
            <a:r>
              <a:rPr sz="22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Georgia"/>
                <a:cs typeface="Georgia"/>
              </a:rPr>
              <a:t>= </a:t>
            </a:r>
            <a:r>
              <a:rPr sz="2200" spc="5" dirty="0">
                <a:solidFill>
                  <a:srgbClr val="C00000"/>
                </a:solidFill>
                <a:latin typeface="Symbol"/>
                <a:cs typeface="Symbol"/>
              </a:rPr>
              <a:t></a:t>
            </a:r>
            <a:r>
              <a:rPr sz="2175" spc="7" baseline="-21072" dirty="0">
                <a:solidFill>
                  <a:srgbClr val="C00000"/>
                </a:solidFill>
                <a:latin typeface="Georgia"/>
                <a:cs typeface="Georgia"/>
              </a:rPr>
              <a:t>i	</a:t>
            </a:r>
            <a:r>
              <a:rPr sz="2200" spc="-5" dirty="0">
                <a:solidFill>
                  <a:srgbClr val="C00000"/>
                </a:solidFill>
                <a:latin typeface="Georgia"/>
                <a:cs typeface="Georgia"/>
              </a:rPr>
              <a:t>&amp;</a:t>
            </a:r>
            <a:endParaRPr sz="2200" dirty="0">
              <a:latin typeface="Georgia"/>
              <a:cs typeface="Georgia"/>
            </a:endParaRPr>
          </a:p>
          <a:p>
            <a:pPr marL="39370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200" spc="-5" dirty="0">
                <a:solidFill>
                  <a:srgbClr val="C00000"/>
                </a:solidFill>
                <a:latin typeface="Georgia"/>
                <a:cs typeface="Georgia"/>
              </a:rPr>
              <a:t>P(Y</a:t>
            </a:r>
            <a:r>
              <a:rPr sz="2175" spc="-7" baseline="-21072" dirty="0">
                <a:solidFill>
                  <a:srgbClr val="C00000"/>
                </a:solidFill>
                <a:latin typeface="Georgia"/>
                <a:cs typeface="Georgia"/>
              </a:rPr>
              <a:t>i</a:t>
            </a:r>
            <a:r>
              <a:rPr sz="2175" spc="217" baseline="-21072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Georgia"/>
                <a:cs typeface="Georgia"/>
              </a:rPr>
              <a:t>=</a:t>
            </a:r>
            <a:r>
              <a:rPr sz="2200" spc="-2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Georgia"/>
                <a:cs typeface="Georgia"/>
              </a:rPr>
              <a:t>0)</a:t>
            </a:r>
            <a:r>
              <a:rPr sz="2200" spc="-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Georgia"/>
                <a:cs typeface="Georgia"/>
              </a:rPr>
              <a:t>=</a:t>
            </a:r>
            <a:r>
              <a:rPr sz="2200" spc="-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Georgia"/>
                <a:cs typeface="Georgia"/>
              </a:rPr>
              <a:t>1 -</a:t>
            </a:r>
            <a:r>
              <a:rPr sz="2200" spc="-2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200" spc="5" dirty="0">
                <a:solidFill>
                  <a:srgbClr val="C00000"/>
                </a:solidFill>
                <a:latin typeface="Symbol"/>
                <a:cs typeface="Symbol"/>
              </a:rPr>
              <a:t></a:t>
            </a:r>
            <a:r>
              <a:rPr sz="2175" spc="7" baseline="-21072" dirty="0">
                <a:solidFill>
                  <a:srgbClr val="C00000"/>
                </a:solidFill>
                <a:latin typeface="Georgia"/>
                <a:cs typeface="Georgia"/>
              </a:rPr>
              <a:t>I</a:t>
            </a:r>
            <a:r>
              <a:rPr sz="2200" spc="5" dirty="0">
                <a:solidFill>
                  <a:srgbClr val="C00000"/>
                </a:solidFill>
                <a:latin typeface="Georgia"/>
                <a:cs typeface="Georgia"/>
              </a:rPr>
              <a:t>.</a:t>
            </a:r>
            <a:endParaRPr sz="2200" dirty="0">
              <a:latin typeface="Georgia"/>
              <a:cs typeface="Georgia"/>
            </a:endParaRPr>
          </a:p>
          <a:p>
            <a:pPr marL="39370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200" b="1" spc="-10" dirty="0">
                <a:solidFill>
                  <a:srgbClr val="001F5F"/>
                </a:solidFill>
                <a:latin typeface="Georgia"/>
                <a:cs typeface="Georgia"/>
              </a:rPr>
              <a:t>W</a:t>
            </a:r>
            <a:r>
              <a:rPr sz="2200" b="1" spc="-5" dirty="0">
                <a:solidFill>
                  <a:srgbClr val="001F5F"/>
                </a:solidFill>
                <a:latin typeface="Georgia"/>
                <a:cs typeface="Georgia"/>
              </a:rPr>
              <a:t>e</a:t>
            </a:r>
            <a:r>
              <a:rPr sz="2200" b="1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Georgia"/>
                <a:cs typeface="Georgia"/>
              </a:rPr>
              <a:t>have</a:t>
            </a:r>
            <a:r>
              <a:rPr sz="2200" b="1" spc="25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Georgia"/>
                <a:cs typeface="Georgia"/>
              </a:rPr>
              <a:t>t</a:t>
            </a:r>
            <a:r>
              <a:rPr sz="2200" b="1" spc="-5" dirty="0">
                <a:solidFill>
                  <a:srgbClr val="001F5F"/>
                </a:solidFill>
                <a:latin typeface="Georgia"/>
                <a:cs typeface="Georgia"/>
              </a:rPr>
              <a:t>o </a:t>
            </a:r>
            <a:r>
              <a:rPr sz="2200" b="1" dirty="0">
                <a:solidFill>
                  <a:srgbClr val="001F5F"/>
                </a:solidFill>
                <a:latin typeface="Georgia"/>
                <a:cs typeface="Georgia"/>
              </a:rPr>
              <a:t>e</a:t>
            </a:r>
            <a:r>
              <a:rPr sz="2200" b="1" spc="-5" dirty="0">
                <a:solidFill>
                  <a:srgbClr val="001F5F"/>
                </a:solidFill>
                <a:latin typeface="Georgia"/>
                <a:cs typeface="Georgia"/>
              </a:rPr>
              <a:t>st</a:t>
            </a:r>
            <a:r>
              <a:rPr sz="2200" b="1" dirty="0">
                <a:solidFill>
                  <a:srgbClr val="001F5F"/>
                </a:solidFill>
                <a:latin typeface="Georgia"/>
                <a:cs typeface="Georgia"/>
              </a:rPr>
              <a:t>i</a:t>
            </a:r>
            <a:r>
              <a:rPr sz="2200" b="1" spc="-5" dirty="0">
                <a:solidFill>
                  <a:srgbClr val="001F5F"/>
                </a:solidFill>
                <a:latin typeface="Georgia"/>
                <a:cs typeface="Georgia"/>
              </a:rPr>
              <a:t>mate</a:t>
            </a:r>
            <a:r>
              <a:rPr sz="2200" b="1" spc="20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Georgia"/>
                <a:cs typeface="Georgia"/>
              </a:rPr>
              <a:t>P(</a:t>
            </a:r>
            <a:r>
              <a:rPr sz="2200" b="1" spc="10" dirty="0">
                <a:solidFill>
                  <a:srgbClr val="001F5F"/>
                </a:solidFill>
                <a:latin typeface="Georgia"/>
                <a:cs typeface="Georgia"/>
              </a:rPr>
              <a:t>Y</a:t>
            </a:r>
            <a:r>
              <a:rPr sz="2175" b="1" spc="7" baseline="-21072" dirty="0">
                <a:solidFill>
                  <a:srgbClr val="001F5F"/>
                </a:solidFill>
                <a:latin typeface="Georgia"/>
                <a:cs typeface="Georgia"/>
              </a:rPr>
              <a:t>i</a:t>
            </a:r>
            <a:r>
              <a:rPr sz="2175" b="1" baseline="-21072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Georgia"/>
                <a:cs typeface="Georgia"/>
              </a:rPr>
              <a:t>=</a:t>
            </a:r>
            <a:r>
              <a:rPr sz="2200" b="1" spc="15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Georgia"/>
                <a:cs typeface="Georgia"/>
              </a:rPr>
              <a:t>1</a:t>
            </a:r>
            <a:r>
              <a:rPr sz="2200" b="1" spc="-195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Georgia"/>
                <a:cs typeface="Georgia"/>
              </a:rPr>
              <a:t>|X</a:t>
            </a:r>
            <a:r>
              <a:rPr sz="2175" b="1" baseline="-21072" dirty="0">
                <a:solidFill>
                  <a:srgbClr val="001F5F"/>
                </a:solidFill>
                <a:latin typeface="Georgia"/>
                <a:cs typeface="Georgia"/>
              </a:rPr>
              <a:t>i</a:t>
            </a:r>
            <a:r>
              <a:rPr sz="2200" b="1" spc="-5" dirty="0">
                <a:solidFill>
                  <a:srgbClr val="001F5F"/>
                </a:solidFill>
                <a:latin typeface="Georgia"/>
                <a:cs typeface="Georgia"/>
              </a:rPr>
              <a:t>).</a:t>
            </a:r>
            <a:endParaRPr sz="2200" dirty="0">
              <a:latin typeface="Georgia"/>
              <a:cs typeface="Georg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088" y="3446727"/>
            <a:ext cx="10274808" cy="16982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1332" y="5366961"/>
            <a:ext cx="1491159" cy="79613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480428" y="5512104"/>
            <a:ext cx="26860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4.372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0.067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(Age)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21542" y="6431381"/>
            <a:ext cx="1822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Georgia"/>
                <a:cs typeface="Georgia"/>
              </a:rPr>
              <a:t>18</a:t>
            </a:r>
            <a:endParaRPr sz="1200">
              <a:latin typeface="Georgia"/>
              <a:cs typeface="Georg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1729" y="74358"/>
          <a:ext cx="5112382" cy="6701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1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49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Patient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_ID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254635" marR="246379" algn="just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Disease  (Actual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class)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Predicted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Probability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1143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Disease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(P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edi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ted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class)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6350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0.06308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0.08089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0.08601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0.09142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0.09713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0.16426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0.16426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0.17365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0.19372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0.25138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marR="635" algn="ctr">
                        <a:lnSpc>
                          <a:spcPts val="2135"/>
                        </a:lnSpc>
                      </a:pP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0.26419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0.39611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0.41223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0.44502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0.54511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3781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0.61034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79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0.71452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0.72798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81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0.74103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83850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0.77768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E1E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6397752" y="2007107"/>
            <a:ext cx="4953000" cy="3860800"/>
            <a:chOff x="6397752" y="2007107"/>
            <a:chExt cx="4953000" cy="3860800"/>
          </a:xfrm>
        </p:grpSpPr>
        <p:sp>
          <p:nvSpPr>
            <p:cNvPr id="5" name="object 5"/>
            <p:cNvSpPr/>
            <p:nvPr/>
          </p:nvSpPr>
          <p:spPr>
            <a:xfrm>
              <a:off x="6402324" y="2011679"/>
              <a:ext cx="4948555" cy="3423285"/>
            </a:xfrm>
            <a:custGeom>
              <a:avLst/>
              <a:gdLst/>
              <a:ahLst/>
              <a:cxnLst/>
              <a:rect l="l" t="t" r="r" b="b"/>
              <a:pathLst>
                <a:path w="4948555" h="3423285">
                  <a:moveTo>
                    <a:pt x="0" y="3422904"/>
                  </a:moveTo>
                  <a:lnTo>
                    <a:pt x="4948428" y="3422904"/>
                  </a:lnTo>
                </a:path>
                <a:path w="4948555" h="3423285">
                  <a:moveTo>
                    <a:pt x="0" y="2994660"/>
                  </a:moveTo>
                  <a:lnTo>
                    <a:pt x="4948428" y="2994660"/>
                  </a:lnTo>
                </a:path>
                <a:path w="4948555" h="3423285">
                  <a:moveTo>
                    <a:pt x="0" y="2567940"/>
                  </a:moveTo>
                  <a:lnTo>
                    <a:pt x="4948428" y="2567940"/>
                  </a:lnTo>
                </a:path>
                <a:path w="4948555" h="3423285">
                  <a:moveTo>
                    <a:pt x="0" y="2139696"/>
                  </a:moveTo>
                  <a:lnTo>
                    <a:pt x="4948428" y="2139696"/>
                  </a:lnTo>
                </a:path>
                <a:path w="4948555" h="3423285">
                  <a:moveTo>
                    <a:pt x="0" y="1711452"/>
                  </a:moveTo>
                  <a:lnTo>
                    <a:pt x="4948428" y="1711452"/>
                  </a:lnTo>
                </a:path>
                <a:path w="4948555" h="3423285">
                  <a:moveTo>
                    <a:pt x="0" y="1283208"/>
                  </a:moveTo>
                  <a:lnTo>
                    <a:pt x="4948428" y="1283208"/>
                  </a:lnTo>
                </a:path>
                <a:path w="4948555" h="3423285">
                  <a:moveTo>
                    <a:pt x="0" y="854964"/>
                  </a:moveTo>
                  <a:lnTo>
                    <a:pt x="4948428" y="854964"/>
                  </a:lnTo>
                </a:path>
                <a:path w="4948555" h="3423285">
                  <a:moveTo>
                    <a:pt x="0" y="428244"/>
                  </a:moveTo>
                  <a:lnTo>
                    <a:pt x="4948428" y="428244"/>
                  </a:lnTo>
                </a:path>
                <a:path w="4948555" h="3423285">
                  <a:moveTo>
                    <a:pt x="0" y="0"/>
                  </a:moveTo>
                  <a:lnTo>
                    <a:pt x="494842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02324" y="2011679"/>
              <a:ext cx="4948555" cy="3851275"/>
            </a:xfrm>
            <a:custGeom>
              <a:avLst/>
              <a:gdLst/>
              <a:ahLst/>
              <a:cxnLst/>
              <a:rect l="l" t="t" r="r" b="b"/>
              <a:pathLst>
                <a:path w="4948555" h="3851275">
                  <a:moveTo>
                    <a:pt x="0" y="3851148"/>
                  </a:moveTo>
                  <a:lnTo>
                    <a:pt x="0" y="0"/>
                  </a:lnTo>
                </a:path>
                <a:path w="4948555" h="3851275">
                  <a:moveTo>
                    <a:pt x="0" y="3851148"/>
                  </a:moveTo>
                  <a:lnTo>
                    <a:pt x="4948428" y="3851148"/>
                  </a:lnTo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39050" y="2535173"/>
              <a:ext cx="2920365" cy="3057525"/>
            </a:xfrm>
            <a:custGeom>
              <a:avLst/>
              <a:gdLst/>
              <a:ahLst/>
              <a:cxnLst/>
              <a:rect l="l" t="t" r="r" b="b"/>
              <a:pathLst>
                <a:path w="2920365" h="3057525">
                  <a:moveTo>
                    <a:pt x="0" y="3057144"/>
                  </a:moveTo>
                  <a:lnTo>
                    <a:pt x="52992" y="3036825"/>
                  </a:lnTo>
                  <a:lnTo>
                    <a:pt x="108283" y="3015662"/>
                  </a:lnTo>
                  <a:lnTo>
                    <a:pt x="158930" y="2996189"/>
                  </a:lnTo>
                  <a:lnTo>
                    <a:pt x="197993" y="2980944"/>
                  </a:lnTo>
                  <a:lnTo>
                    <a:pt x="238980" y="2963048"/>
                  </a:lnTo>
                  <a:lnTo>
                    <a:pt x="247396" y="2959100"/>
                  </a:lnTo>
                  <a:lnTo>
                    <a:pt x="259778" y="2953379"/>
                  </a:lnTo>
                  <a:lnTo>
                    <a:pt x="272161" y="2947622"/>
                  </a:lnTo>
                  <a:lnTo>
                    <a:pt x="284543" y="2941794"/>
                  </a:lnTo>
                  <a:lnTo>
                    <a:pt x="296925" y="2935859"/>
                  </a:lnTo>
                  <a:lnTo>
                    <a:pt x="303361" y="2933209"/>
                  </a:lnTo>
                  <a:lnTo>
                    <a:pt x="346455" y="2911475"/>
                  </a:lnTo>
                  <a:lnTo>
                    <a:pt x="417306" y="2866261"/>
                  </a:lnTo>
                  <a:lnTo>
                    <a:pt x="464990" y="2835593"/>
                  </a:lnTo>
                  <a:lnTo>
                    <a:pt x="517479" y="2801749"/>
                  </a:lnTo>
                  <a:lnTo>
                    <a:pt x="572246" y="2766377"/>
                  </a:lnTo>
                  <a:lnTo>
                    <a:pt x="626765" y="2731127"/>
                  </a:lnTo>
                  <a:lnTo>
                    <a:pt x="678510" y="2697649"/>
                  </a:lnTo>
                  <a:lnTo>
                    <a:pt x="724956" y="2667590"/>
                  </a:lnTo>
                  <a:lnTo>
                    <a:pt x="763576" y="2642600"/>
                  </a:lnTo>
                  <a:lnTo>
                    <a:pt x="791845" y="2624328"/>
                  </a:lnTo>
                  <a:lnTo>
                    <a:pt x="799584" y="2618162"/>
                  </a:lnTo>
                  <a:lnTo>
                    <a:pt x="810514" y="2609484"/>
                  </a:lnTo>
                  <a:lnTo>
                    <a:pt x="824491" y="2598164"/>
                  </a:lnTo>
                  <a:lnTo>
                    <a:pt x="841375" y="2584069"/>
                  </a:lnTo>
                  <a:lnTo>
                    <a:pt x="858708" y="2569797"/>
                  </a:lnTo>
                  <a:lnTo>
                    <a:pt x="907758" y="2528347"/>
                  </a:lnTo>
                  <a:lnTo>
                    <a:pt x="940307" y="2498217"/>
                  </a:lnTo>
                  <a:lnTo>
                    <a:pt x="969614" y="2469759"/>
                  </a:lnTo>
                  <a:lnTo>
                    <a:pt x="1005985" y="2433903"/>
                  </a:lnTo>
                  <a:lnTo>
                    <a:pt x="1046393" y="2393734"/>
                  </a:lnTo>
                  <a:lnTo>
                    <a:pt x="1087810" y="2352333"/>
                  </a:lnTo>
                  <a:lnTo>
                    <a:pt x="1127207" y="2312785"/>
                  </a:lnTo>
                  <a:lnTo>
                    <a:pt x="1161556" y="2278174"/>
                  </a:lnTo>
                  <a:lnTo>
                    <a:pt x="1198157" y="2241117"/>
                  </a:lnTo>
                  <a:lnTo>
                    <a:pt x="1237233" y="2196719"/>
                  </a:lnTo>
                  <a:lnTo>
                    <a:pt x="1283573" y="2138530"/>
                  </a:lnTo>
                  <a:lnTo>
                    <a:pt x="1313665" y="2100589"/>
                  </a:lnTo>
                  <a:lnTo>
                    <a:pt x="1347218" y="2058217"/>
                  </a:lnTo>
                  <a:lnTo>
                    <a:pt x="1383367" y="2012510"/>
                  </a:lnTo>
                  <a:lnTo>
                    <a:pt x="1421247" y="1964570"/>
                  </a:lnTo>
                  <a:lnTo>
                    <a:pt x="1459991" y="1915493"/>
                  </a:lnTo>
                  <a:lnTo>
                    <a:pt x="1498736" y="1866379"/>
                  </a:lnTo>
                  <a:lnTo>
                    <a:pt x="1536616" y="1818328"/>
                  </a:lnTo>
                  <a:lnTo>
                    <a:pt x="1572765" y="1772437"/>
                  </a:lnTo>
                  <a:lnTo>
                    <a:pt x="1606318" y="1729805"/>
                  </a:lnTo>
                  <a:lnTo>
                    <a:pt x="1636410" y="1691532"/>
                  </a:lnTo>
                  <a:lnTo>
                    <a:pt x="1662176" y="1658717"/>
                  </a:lnTo>
                  <a:lnTo>
                    <a:pt x="1700363" y="1609091"/>
                  </a:lnTo>
                  <a:lnTo>
                    <a:pt x="1724826" y="1574218"/>
                  </a:lnTo>
                  <a:lnTo>
                    <a:pt x="1732152" y="1563496"/>
                  </a:lnTo>
                  <a:lnTo>
                    <a:pt x="1748488" y="1540498"/>
                  </a:lnTo>
                  <a:lnTo>
                    <a:pt x="1797589" y="1471164"/>
                  </a:lnTo>
                  <a:lnTo>
                    <a:pt x="1831213" y="1423162"/>
                  </a:lnTo>
                  <a:lnTo>
                    <a:pt x="1853314" y="1391334"/>
                  </a:lnTo>
                  <a:lnTo>
                    <a:pt x="1879479" y="1353570"/>
                  </a:lnTo>
                  <a:lnTo>
                    <a:pt x="1908814" y="1311178"/>
                  </a:lnTo>
                  <a:lnTo>
                    <a:pt x="1940430" y="1265470"/>
                  </a:lnTo>
                  <a:lnTo>
                    <a:pt x="1973437" y="1217755"/>
                  </a:lnTo>
                  <a:lnTo>
                    <a:pt x="2006942" y="1169342"/>
                  </a:lnTo>
                  <a:lnTo>
                    <a:pt x="2040055" y="1121542"/>
                  </a:lnTo>
                  <a:lnTo>
                    <a:pt x="2071887" y="1075665"/>
                  </a:lnTo>
                  <a:lnTo>
                    <a:pt x="2101545" y="1033020"/>
                  </a:lnTo>
                  <a:lnTo>
                    <a:pt x="2128139" y="994917"/>
                  </a:lnTo>
                  <a:lnTo>
                    <a:pt x="2160293" y="948691"/>
                  </a:lnTo>
                  <a:lnTo>
                    <a:pt x="2187552" y="909188"/>
                  </a:lnTo>
                  <a:lnTo>
                    <a:pt x="2212077" y="873650"/>
                  </a:lnTo>
                  <a:lnTo>
                    <a:pt x="2236034" y="839313"/>
                  </a:lnTo>
                  <a:lnTo>
                    <a:pt x="2261587" y="803416"/>
                  </a:lnTo>
                  <a:lnTo>
                    <a:pt x="2290898" y="763198"/>
                  </a:lnTo>
                  <a:lnTo>
                    <a:pt x="2326131" y="715899"/>
                  </a:lnTo>
                  <a:lnTo>
                    <a:pt x="2353151" y="680186"/>
                  </a:lnTo>
                  <a:lnTo>
                    <a:pt x="2384077" y="639761"/>
                  </a:lnTo>
                  <a:lnTo>
                    <a:pt x="2417908" y="595873"/>
                  </a:lnTo>
                  <a:lnTo>
                    <a:pt x="2453638" y="549775"/>
                  </a:lnTo>
                  <a:lnTo>
                    <a:pt x="2490264" y="502716"/>
                  </a:lnTo>
                  <a:lnTo>
                    <a:pt x="2526781" y="455949"/>
                  </a:lnTo>
                  <a:lnTo>
                    <a:pt x="2562185" y="410723"/>
                  </a:lnTo>
                  <a:lnTo>
                    <a:pt x="2595471" y="368290"/>
                  </a:lnTo>
                  <a:lnTo>
                    <a:pt x="2625637" y="329900"/>
                  </a:lnTo>
                  <a:lnTo>
                    <a:pt x="2651677" y="296805"/>
                  </a:lnTo>
                  <a:lnTo>
                    <a:pt x="2689344" y="249602"/>
                  </a:lnTo>
                  <a:lnTo>
                    <a:pt x="2715093" y="220249"/>
                  </a:lnTo>
                  <a:lnTo>
                    <a:pt x="2721991" y="212598"/>
                  </a:lnTo>
                  <a:lnTo>
                    <a:pt x="2731516" y="201618"/>
                  </a:lnTo>
                  <a:lnTo>
                    <a:pt x="2771521" y="156845"/>
                  </a:lnTo>
                  <a:lnTo>
                    <a:pt x="2801683" y="124747"/>
                  </a:lnTo>
                  <a:lnTo>
                    <a:pt x="2839561" y="84756"/>
                  </a:lnTo>
                  <a:lnTo>
                    <a:pt x="2880534" y="41598"/>
                  </a:lnTo>
                  <a:lnTo>
                    <a:pt x="2919983" y="0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6312" y="5528563"/>
              <a:ext cx="124968" cy="1249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4432" y="5383783"/>
              <a:ext cx="274320" cy="1935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68792" y="4970779"/>
              <a:ext cx="272796" cy="2499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65032" y="4669027"/>
              <a:ext cx="173736" cy="1798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58808" y="3894835"/>
              <a:ext cx="274320" cy="3337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5340" y="3466591"/>
              <a:ext cx="124967" cy="12496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03460" y="3187699"/>
              <a:ext cx="124968" cy="1249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49408" y="2628391"/>
              <a:ext cx="224027" cy="2377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6296" y="2471419"/>
              <a:ext cx="124968" cy="12496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971794" y="1877060"/>
            <a:ext cx="288925" cy="4091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85858"/>
                </a:solidFill>
                <a:latin typeface="Georgia"/>
                <a:cs typeface="Georgia"/>
              </a:rPr>
              <a:t>0.9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</a:pPr>
            <a:r>
              <a:rPr sz="1400" dirty="0">
                <a:solidFill>
                  <a:srgbClr val="585858"/>
                </a:solidFill>
                <a:latin typeface="Georgia"/>
                <a:cs typeface="Georgia"/>
              </a:rPr>
              <a:t>0</a:t>
            </a:r>
            <a:r>
              <a:rPr sz="1400" spc="-10" dirty="0">
                <a:solidFill>
                  <a:srgbClr val="585858"/>
                </a:solidFill>
                <a:latin typeface="Georgia"/>
                <a:cs typeface="Georgia"/>
              </a:rPr>
              <a:t>.</a:t>
            </a:r>
            <a:r>
              <a:rPr sz="1400" dirty="0">
                <a:solidFill>
                  <a:srgbClr val="585858"/>
                </a:solidFill>
                <a:latin typeface="Georgia"/>
                <a:cs typeface="Georgia"/>
              </a:rPr>
              <a:t>8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solidFill>
                  <a:srgbClr val="585858"/>
                </a:solidFill>
                <a:latin typeface="Georgia"/>
                <a:cs typeface="Georgia"/>
              </a:rPr>
              <a:t>0.7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solidFill>
                  <a:srgbClr val="585858"/>
                </a:solidFill>
                <a:latin typeface="Georgia"/>
                <a:cs typeface="Georgia"/>
              </a:rPr>
              <a:t>0.6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585858"/>
                </a:solidFill>
                <a:latin typeface="Georgia"/>
                <a:cs typeface="Georgia"/>
              </a:rPr>
              <a:t>0.5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solidFill>
                  <a:srgbClr val="585858"/>
                </a:solidFill>
                <a:latin typeface="Georgia"/>
                <a:cs typeface="Georgia"/>
              </a:rPr>
              <a:t>0.4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solidFill>
                  <a:srgbClr val="585858"/>
                </a:solidFill>
                <a:latin typeface="Georgia"/>
                <a:cs typeface="Georgia"/>
              </a:rPr>
              <a:t>0.3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solidFill>
                  <a:srgbClr val="585858"/>
                </a:solidFill>
                <a:latin typeface="Georgia"/>
                <a:cs typeface="Georgia"/>
              </a:rPr>
              <a:t>0.2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solidFill>
                  <a:srgbClr val="585858"/>
                </a:solidFill>
                <a:latin typeface="Georgia"/>
                <a:cs typeface="Georgia"/>
              </a:rPr>
              <a:t>0.1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585858"/>
                </a:solidFill>
                <a:latin typeface="Georgia"/>
                <a:cs typeface="Georgia"/>
              </a:rPr>
              <a:t>0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35648" y="5945225"/>
            <a:ext cx="135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85858"/>
                </a:solidFill>
                <a:latin typeface="Georgia"/>
                <a:cs typeface="Georgia"/>
              </a:rPr>
              <a:t>0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75956" y="5945225"/>
            <a:ext cx="2336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85858"/>
                </a:solidFill>
                <a:latin typeface="Georgia"/>
                <a:cs typeface="Georgia"/>
              </a:rPr>
              <a:t>20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65414" y="5945225"/>
            <a:ext cx="2355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85858"/>
                </a:solidFill>
                <a:latin typeface="Georgia"/>
                <a:cs typeface="Georgia"/>
              </a:rPr>
              <a:t>40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55379" y="5945225"/>
            <a:ext cx="2355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85858"/>
                </a:solidFill>
                <a:latin typeface="Georgia"/>
                <a:cs typeface="Georgia"/>
              </a:rPr>
              <a:t>60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42550" y="5945225"/>
            <a:ext cx="241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85858"/>
                </a:solidFill>
                <a:latin typeface="Georgia"/>
                <a:cs typeface="Georgia"/>
              </a:rPr>
              <a:t>80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192636" y="5945225"/>
            <a:ext cx="3213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85858"/>
                </a:solidFill>
                <a:latin typeface="Georgia"/>
                <a:cs typeface="Georgia"/>
              </a:rPr>
              <a:t>100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60924" y="3070724"/>
            <a:ext cx="198755" cy="17367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001F5F"/>
                </a:solidFill>
                <a:latin typeface="Georgia"/>
                <a:cs typeface="Georgia"/>
              </a:rPr>
              <a:t>Probability</a:t>
            </a:r>
            <a:r>
              <a:rPr sz="1200" b="1" spc="-30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200" b="1" dirty="0">
                <a:solidFill>
                  <a:srgbClr val="001F5F"/>
                </a:solidFill>
                <a:latin typeface="Georgia"/>
                <a:cs typeface="Georgia"/>
              </a:rPr>
              <a:t>of</a:t>
            </a:r>
            <a:r>
              <a:rPr sz="1200" b="1" spc="-35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200" b="1" spc="-5" dirty="0">
                <a:solidFill>
                  <a:srgbClr val="001F5F"/>
                </a:solidFill>
                <a:latin typeface="Georgia"/>
                <a:cs typeface="Georgia"/>
              </a:rPr>
              <a:t>Disease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19184" y="6018682"/>
            <a:ext cx="317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1F5F"/>
                </a:solidFill>
                <a:latin typeface="Georgia"/>
                <a:cs typeface="Georgia"/>
              </a:rPr>
              <a:t>A</a:t>
            </a:r>
            <a:r>
              <a:rPr sz="1200" b="1" spc="5" dirty="0">
                <a:solidFill>
                  <a:srgbClr val="001F5F"/>
                </a:solidFill>
                <a:latin typeface="Georgia"/>
                <a:cs typeface="Georgia"/>
              </a:rPr>
              <a:t>g</a:t>
            </a:r>
            <a:r>
              <a:rPr sz="1200" b="1" dirty="0">
                <a:solidFill>
                  <a:srgbClr val="001F5F"/>
                </a:solidFill>
                <a:latin typeface="Georgia"/>
                <a:cs typeface="Georgia"/>
              </a:rPr>
              <a:t>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44765" y="1540890"/>
            <a:ext cx="198056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C00000"/>
                </a:solidFill>
                <a:latin typeface="Georgia"/>
                <a:cs typeface="Georgia"/>
              </a:rPr>
              <a:t>Predicted</a:t>
            </a:r>
            <a:r>
              <a:rPr sz="1400" b="1" spc="-7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Georgia"/>
                <a:cs typeface="Georgia"/>
              </a:rPr>
              <a:t>Probability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385398" y="823565"/>
            <a:ext cx="2256155" cy="0"/>
          </a:xfrm>
          <a:custGeom>
            <a:avLst/>
            <a:gdLst/>
            <a:ahLst/>
            <a:cxnLst/>
            <a:rect l="l" t="t" r="r" b="b"/>
            <a:pathLst>
              <a:path w="2256154">
                <a:moveTo>
                  <a:pt x="0" y="0"/>
                </a:moveTo>
                <a:lnTo>
                  <a:pt x="2255869" y="0"/>
                </a:lnTo>
              </a:path>
            </a:pathLst>
          </a:custGeom>
          <a:ln w="154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357144" y="803469"/>
            <a:ext cx="2279015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spc="240" dirty="0">
                <a:latin typeface="Times New Roman"/>
                <a:cs typeface="Times New Roman"/>
              </a:rPr>
              <a:t>1</a:t>
            </a:r>
            <a:r>
              <a:rPr sz="2900" spc="10" dirty="0">
                <a:latin typeface="Symbol"/>
                <a:cs typeface="Symbol"/>
              </a:rPr>
              <a:t></a:t>
            </a:r>
            <a:r>
              <a:rPr sz="2900" spc="-225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Times New Roman"/>
                <a:cs typeface="Times New Roman"/>
              </a:rPr>
              <a:t>ex</a:t>
            </a:r>
            <a:r>
              <a:rPr sz="2900" spc="-5" dirty="0">
                <a:latin typeface="Times New Roman"/>
                <a:cs typeface="Times New Roman"/>
              </a:rPr>
              <a:t>p</a:t>
            </a:r>
            <a:r>
              <a:rPr sz="2900" spc="-360" dirty="0">
                <a:latin typeface="Times New Roman"/>
                <a:cs typeface="Times New Roman"/>
              </a:rPr>
              <a:t>(</a:t>
            </a:r>
            <a:r>
              <a:rPr sz="3050" spc="-250" dirty="0">
                <a:latin typeface="Symbol"/>
                <a:cs typeface="Symbol"/>
              </a:rPr>
              <a:t></a:t>
            </a:r>
            <a:r>
              <a:rPr sz="2900" spc="10" dirty="0">
                <a:latin typeface="Symbol"/>
                <a:cs typeface="Symbol"/>
              </a:rPr>
              <a:t></a:t>
            </a:r>
            <a:r>
              <a:rPr sz="2900" spc="-350" dirty="0">
                <a:latin typeface="Times New Roman"/>
                <a:cs typeface="Times New Roman"/>
              </a:rPr>
              <a:t> </a:t>
            </a:r>
            <a:r>
              <a:rPr sz="3050" spc="-965" dirty="0">
                <a:latin typeface="Symbol"/>
                <a:cs typeface="Symbol"/>
              </a:rPr>
              <a:t></a:t>
            </a:r>
            <a:r>
              <a:rPr sz="2900" i="1" spc="85" dirty="0">
                <a:latin typeface="Times New Roman"/>
                <a:cs typeface="Times New Roman"/>
              </a:rPr>
              <a:t>x</a:t>
            </a:r>
            <a:r>
              <a:rPr sz="2900" spc="5" dirty="0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9616103" y="278543"/>
            <a:ext cx="1796414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spc="10" dirty="0">
                <a:solidFill>
                  <a:srgbClr val="000000"/>
                </a:solidFill>
                <a:latin typeface="Times New Roman"/>
                <a:cs typeface="Times New Roman"/>
              </a:rPr>
              <a:t>ex</a:t>
            </a:r>
            <a:r>
              <a:rPr sz="2900" spc="-5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2900" spc="-36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3050" spc="-250" dirty="0">
                <a:solidFill>
                  <a:srgbClr val="000000"/>
                </a:solidFill>
                <a:latin typeface="Symbol"/>
                <a:cs typeface="Symbol"/>
              </a:rPr>
              <a:t></a:t>
            </a:r>
            <a:r>
              <a:rPr sz="2900" spc="10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2900" spc="-3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50" spc="-965" dirty="0">
                <a:solidFill>
                  <a:srgbClr val="000000"/>
                </a:solidFill>
                <a:latin typeface="Symbol"/>
                <a:cs typeface="Symbol"/>
              </a:rPr>
              <a:t></a:t>
            </a:r>
            <a:r>
              <a:rPr sz="2900" i="1" spc="8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900" spc="5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19312" y="512921"/>
            <a:ext cx="3686175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711325" algn="l"/>
              </a:tabLst>
            </a:pPr>
            <a:r>
              <a:rPr sz="2900" i="1" spc="5" dirty="0">
                <a:latin typeface="Times New Roman"/>
                <a:cs typeface="Times New Roman"/>
              </a:rPr>
              <a:t>P</a:t>
            </a:r>
            <a:r>
              <a:rPr sz="2900" spc="5" dirty="0">
                <a:latin typeface="Times New Roman"/>
                <a:cs typeface="Times New Roman"/>
              </a:rPr>
              <a:t>(</a:t>
            </a:r>
            <a:r>
              <a:rPr sz="2900" i="1" spc="5" dirty="0">
                <a:latin typeface="Times New Roman"/>
                <a:cs typeface="Times New Roman"/>
              </a:rPr>
              <a:t>Y</a:t>
            </a:r>
            <a:r>
              <a:rPr sz="2900" i="1" spc="310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Symbol"/>
                <a:cs typeface="Symbol"/>
              </a:rPr>
              <a:t></a:t>
            </a:r>
            <a:r>
              <a:rPr sz="2900" spc="-365" dirty="0">
                <a:latin typeface="Times New Roman"/>
                <a:cs typeface="Times New Roman"/>
              </a:rPr>
              <a:t> </a:t>
            </a:r>
            <a:r>
              <a:rPr sz="2900" spc="120" dirty="0">
                <a:latin typeface="Times New Roman"/>
                <a:cs typeface="Times New Roman"/>
              </a:rPr>
              <a:t>1|</a:t>
            </a:r>
            <a:r>
              <a:rPr sz="2900" spc="70" dirty="0">
                <a:latin typeface="Times New Roman"/>
                <a:cs typeface="Times New Roman"/>
              </a:rPr>
              <a:t> </a:t>
            </a:r>
            <a:r>
              <a:rPr sz="2900" i="1" spc="15" dirty="0">
                <a:latin typeface="Times New Roman"/>
                <a:cs typeface="Times New Roman"/>
              </a:rPr>
              <a:t>X	</a:t>
            </a:r>
            <a:r>
              <a:rPr sz="2900" spc="10" dirty="0">
                <a:latin typeface="Symbol"/>
                <a:cs typeface="Symbol"/>
              </a:rPr>
              <a:t></a:t>
            </a:r>
            <a:r>
              <a:rPr sz="2900" spc="70" dirty="0">
                <a:latin typeface="Times New Roman"/>
                <a:cs typeface="Times New Roman"/>
              </a:rPr>
              <a:t> </a:t>
            </a:r>
            <a:r>
              <a:rPr sz="2900" i="1" spc="45" dirty="0">
                <a:latin typeface="Times New Roman"/>
                <a:cs typeface="Times New Roman"/>
              </a:rPr>
              <a:t>x</a:t>
            </a:r>
            <a:r>
              <a:rPr sz="2900" spc="45" dirty="0">
                <a:latin typeface="Times New Roman"/>
                <a:cs typeface="Times New Roman"/>
              </a:rPr>
              <a:t>)</a:t>
            </a:r>
            <a:r>
              <a:rPr sz="2900" spc="-70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ymbol"/>
                <a:cs typeface="Symbol"/>
              </a:rPr>
              <a:t></a:t>
            </a:r>
            <a:r>
              <a:rPr sz="3050" spc="5" dirty="0">
                <a:latin typeface="Symbol"/>
                <a:cs typeface="Symbol"/>
              </a:rPr>
              <a:t></a:t>
            </a:r>
            <a:r>
              <a:rPr sz="2900" spc="5" dirty="0">
                <a:latin typeface="Times New Roman"/>
                <a:cs typeface="Times New Roman"/>
              </a:rPr>
              <a:t>(</a:t>
            </a:r>
            <a:r>
              <a:rPr sz="2900" i="1" spc="5" dirty="0">
                <a:latin typeface="Times New Roman"/>
                <a:cs typeface="Times New Roman"/>
              </a:rPr>
              <a:t>x</a:t>
            </a:r>
            <a:r>
              <a:rPr sz="2900" spc="5" dirty="0">
                <a:latin typeface="Times New Roman"/>
                <a:cs typeface="Times New Roman"/>
              </a:rPr>
              <a:t>)</a:t>
            </a:r>
            <a:r>
              <a:rPr sz="2900" spc="-65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Symbol"/>
                <a:cs typeface="Symbol"/>
              </a:rPr>
              <a:t></a:t>
            </a:r>
            <a:endParaRPr sz="29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26114" y="6431381"/>
            <a:ext cx="177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Georgia"/>
                <a:cs typeface="Georgia"/>
              </a:rPr>
              <a:t>19</a:t>
            </a:r>
            <a:endParaRPr sz="12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1707" y="1543938"/>
            <a:ext cx="488886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0000"/>
                </a:solidFill>
                <a:latin typeface="Georgia"/>
                <a:cs typeface="Georgia"/>
              </a:rPr>
              <a:t>4.</a:t>
            </a:r>
            <a:r>
              <a:rPr sz="3400" spc="-2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3400" spc="-10" dirty="0">
                <a:solidFill>
                  <a:srgbClr val="000000"/>
                </a:solidFill>
                <a:latin typeface="Georgia"/>
                <a:cs typeface="Georgia"/>
              </a:rPr>
              <a:t>MODEL</a:t>
            </a:r>
            <a:r>
              <a:rPr sz="3400" spc="-5" dirty="0">
                <a:solidFill>
                  <a:srgbClr val="000000"/>
                </a:solidFill>
                <a:latin typeface="Georgia"/>
                <a:cs typeface="Georgia"/>
              </a:rPr>
              <a:t> VALIDATION</a:t>
            </a:r>
            <a:endParaRPr sz="3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1707" y="2470530"/>
            <a:ext cx="510540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Georgia"/>
                <a:cs typeface="Georgia"/>
              </a:rPr>
              <a:t>Omnibus</a:t>
            </a:r>
            <a:r>
              <a:rPr sz="2400" spc="-4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C00000"/>
                </a:solidFill>
                <a:latin typeface="Georgia"/>
                <a:cs typeface="Georgia"/>
              </a:rPr>
              <a:t>Test</a:t>
            </a:r>
            <a:r>
              <a:rPr sz="2400" spc="-3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C00000"/>
                </a:solidFill>
                <a:latin typeface="Georgia"/>
                <a:cs typeface="Georgia"/>
              </a:rPr>
              <a:t>(Likelihood</a:t>
            </a:r>
            <a:r>
              <a:rPr sz="2400" spc="-2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C00000"/>
                </a:solidFill>
                <a:latin typeface="Georgia"/>
                <a:cs typeface="Georgia"/>
              </a:rPr>
              <a:t>Ratio</a:t>
            </a:r>
            <a:r>
              <a:rPr sz="2400" spc="-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C00000"/>
                </a:solidFill>
                <a:latin typeface="Georgia"/>
                <a:cs typeface="Georgia"/>
              </a:rPr>
              <a:t>Test)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00000"/>
                </a:solidFill>
                <a:latin typeface="Georgia"/>
                <a:cs typeface="Georgia"/>
              </a:rPr>
              <a:t>Wald’s</a:t>
            </a:r>
            <a:r>
              <a:rPr sz="2400" spc="-4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Georgia"/>
                <a:cs typeface="Georgia"/>
              </a:rPr>
              <a:t>Test</a:t>
            </a:r>
            <a:endParaRPr sz="2400">
              <a:latin typeface="Georgia"/>
              <a:cs typeface="Georgia"/>
            </a:endParaRPr>
          </a:p>
          <a:p>
            <a:pPr marL="12700" marR="1771650">
              <a:lnSpc>
                <a:spcPts val="5760"/>
              </a:lnSpc>
              <a:spcBef>
                <a:spcPts val="470"/>
              </a:spcBef>
            </a:pPr>
            <a:r>
              <a:rPr sz="2400" dirty="0">
                <a:solidFill>
                  <a:srgbClr val="C00000"/>
                </a:solidFill>
                <a:latin typeface="Georgia"/>
                <a:cs typeface="Georgia"/>
              </a:rPr>
              <a:t>Hosmer-Lomeshow</a:t>
            </a:r>
            <a:r>
              <a:rPr sz="2400" spc="-6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Georgia"/>
                <a:cs typeface="Georgia"/>
              </a:rPr>
              <a:t>Test </a:t>
            </a:r>
            <a:r>
              <a:rPr sz="2400" spc="-56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C00000"/>
                </a:solidFill>
                <a:latin typeface="Georgia"/>
                <a:cs typeface="Georgia"/>
              </a:rPr>
              <a:t>Pseudo</a:t>
            </a:r>
            <a:r>
              <a:rPr sz="2400" spc="-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Georgia"/>
                <a:cs typeface="Georgia"/>
              </a:rPr>
              <a:t>R-Square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0206" y="6431381"/>
            <a:ext cx="20510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Georgia"/>
                <a:cs typeface="Georgia"/>
              </a:rPr>
              <a:t>20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134823"/>
            <a:ext cx="101219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M</a:t>
            </a:r>
            <a:r>
              <a:rPr sz="4800" dirty="0"/>
              <a:t>ODEL</a:t>
            </a:r>
            <a:r>
              <a:rPr sz="4800" spc="175" dirty="0"/>
              <a:t> </a:t>
            </a:r>
            <a:r>
              <a:rPr sz="6000" spc="-110" dirty="0"/>
              <a:t>V</a:t>
            </a:r>
            <a:r>
              <a:rPr sz="4800" spc="-110" dirty="0"/>
              <a:t>ALIDATION</a:t>
            </a:r>
            <a:r>
              <a:rPr sz="4800" spc="355" dirty="0"/>
              <a:t> </a:t>
            </a:r>
            <a:r>
              <a:rPr sz="6000" dirty="0"/>
              <a:t>–</a:t>
            </a:r>
            <a:r>
              <a:rPr sz="6000" spc="-15" dirty="0"/>
              <a:t> </a:t>
            </a:r>
            <a:r>
              <a:rPr sz="4800" dirty="0"/>
              <a:t>OMNIBUS</a:t>
            </a:r>
            <a:r>
              <a:rPr sz="4800" spc="235" dirty="0"/>
              <a:t> </a:t>
            </a:r>
            <a:r>
              <a:rPr sz="4800" spc="-5" dirty="0"/>
              <a:t>TEST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945591" y="1424178"/>
            <a:ext cx="10556875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Omnibus</a:t>
            </a:r>
            <a:r>
              <a:rPr sz="2400" spc="3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tests</a:t>
            </a:r>
            <a:r>
              <a:rPr sz="2400" spc="3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generic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statistical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tests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used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checking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whether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variance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explained by</a:t>
            </a:r>
            <a:r>
              <a:rPr sz="2400" dirty="0">
                <a:latin typeface="Calibri"/>
                <a:cs typeface="Calibri"/>
              </a:rPr>
              <a:t> the model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more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unexplained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variance.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likelihood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binary logistic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regression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given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35479" y="3233927"/>
            <a:ext cx="7010400" cy="850900"/>
          </a:xfrm>
          <a:custGeom>
            <a:avLst/>
            <a:gdLst/>
            <a:ahLst/>
            <a:cxnLst/>
            <a:rect l="l" t="t" r="r" b="b"/>
            <a:pathLst>
              <a:path w="7010400" h="850900">
                <a:moveTo>
                  <a:pt x="7010400" y="0"/>
                </a:moveTo>
                <a:lnTo>
                  <a:pt x="0" y="0"/>
                </a:lnTo>
                <a:lnTo>
                  <a:pt x="0" y="850392"/>
                </a:lnTo>
                <a:lnTo>
                  <a:pt x="7010400" y="850392"/>
                </a:lnTo>
                <a:lnTo>
                  <a:pt x="701040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95587" y="3621926"/>
            <a:ext cx="77470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350" i="1" spc="130" dirty="0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07006" y="3242080"/>
            <a:ext cx="2612390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2483485" algn="l"/>
              </a:tabLst>
            </a:pPr>
            <a:r>
              <a:rPr sz="1350" i="1" spc="229" dirty="0">
                <a:latin typeface="Times New Roman"/>
                <a:cs typeface="Times New Roman"/>
              </a:rPr>
              <a:t>n	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4083" y="3347665"/>
            <a:ext cx="727075" cy="564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649605" algn="l"/>
              </a:tabLst>
            </a:pPr>
            <a:r>
              <a:rPr sz="3500" spc="835" dirty="0">
                <a:latin typeface="Symbol"/>
                <a:cs typeface="Symbol"/>
              </a:rPr>
              <a:t></a:t>
            </a:r>
            <a:r>
              <a:rPr sz="3500" spc="835" dirty="0">
                <a:latin typeface="Times New Roman"/>
                <a:cs typeface="Times New Roman"/>
              </a:rPr>
              <a:t>	</a:t>
            </a:r>
            <a:r>
              <a:rPr sz="1350" i="1" spc="130" dirty="0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7827" y="3422220"/>
            <a:ext cx="76962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350" i="1" spc="420" dirty="0">
                <a:latin typeface="Times New Roman"/>
                <a:cs typeface="Times New Roman"/>
              </a:rPr>
              <a:t>LL</a:t>
            </a:r>
            <a:r>
              <a:rPr sz="2350" i="1" spc="110" dirty="0">
                <a:latin typeface="Times New Roman"/>
                <a:cs typeface="Times New Roman"/>
              </a:rPr>
              <a:t> </a:t>
            </a:r>
            <a:r>
              <a:rPr sz="2350" spc="420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8100" y="3342209"/>
            <a:ext cx="436245" cy="726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ts val="4029"/>
              </a:lnSpc>
              <a:spcBef>
                <a:spcPts val="130"/>
              </a:spcBef>
            </a:pPr>
            <a:r>
              <a:rPr sz="3500" spc="835" dirty="0">
                <a:latin typeface="Symbol"/>
                <a:cs typeface="Symbol"/>
              </a:rPr>
              <a:t></a:t>
            </a:r>
            <a:endParaRPr sz="3500">
              <a:latin typeface="Symbol"/>
              <a:cs typeface="Symbol"/>
            </a:endParaRPr>
          </a:p>
          <a:p>
            <a:pPr marL="61594">
              <a:lnSpc>
                <a:spcPts val="1450"/>
              </a:lnSpc>
            </a:pPr>
            <a:r>
              <a:rPr sz="1350" i="1" spc="130" dirty="0">
                <a:latin typeface="Times New Roman"/>
                <a:cs typeface="Times New Roman"/>
              </a:rPr>
              <a:t>i</a:t>
            </a:r>
            <a:r>
              <a:rPr sz="1350" i="1" spc="-195" dirty="0">
                <a:latin typeface="Times New Roman"/>
                <a:cs typeface="Times New Roman"/>
              </a:rPr>
              <a:t> </a:t>
            </a:r>
            <a:r>
              <a:rPr sz="1350" spc="155" dirty="0">
                <a:latin typeface="Symbol"/>
                <a:cs typeface="Symbol"/>
              </a:rPr>
              <a:t></a:t>
            </a:r>
            <a:r>
              <a:rPr sz="1350" spc="229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16079" y="3833757"/>
            <a:ext cx="325755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350" i="1" spc="130" dirty="0">
                <a:latin typeface="Times New Roman"/>
                <a:cs typeface="Times New Roman"/>
              </a:rPr>
              <a:t>i</a:t>
            </a:r>
            <a:r>
              <a:rPr sz="1350" i="1" spc="-195" dirty="0">
                <a:latin typeface="Times New Roman"/>
                <a:cs typeface="Times New Roman"/>
              </a:rPr>
              <a:t> </a:t>
            </a:r>
            <a:r>
              <a:rPr sz="1350" spc="155" dirty="0">
                <a:latin typeface="Symbol"/>
                <a:cs typeface="Symbol"/>
              </a:rPr>
              <a:t></a:t>
            </a:r>
            <a:r>
              <a:rPr sz="1350" spc="229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38419" y="3312361"/>
            <a:ext cx="2105025" cy="516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1275715" algn="l"/>
              </a:tabLst>
            </a:pPr>
            <a:r>
              <a:rPr sz="3200" spc="-45" dirty="0">
                <a:latin typeface="Symbol"/>
                <a:cs typeface="Symbol"/>
              </a:rPr>
              <a:t></a:t>
            </a:r>
            <a:r>
              <a:rPr sz="3200" spc="-45" dirty="0">
                <a:latin typeface="Times New Roman"/>
                <a:cs typeface="Times New Roman"/>
              </a:rPr>
              <a:t>	</a:t>
            </a:r>
            <a:r>
              <a:rPr sz="2350" spc="385" dirty="0">
                <a:latin typeface="Times New Roman"/>
                <a:cs typeface="Times New Roman"/>
              </a:rPr>
              <a:t>(</a:t>
            </a:r>
            <a:r>
              <a:rPr sz="2350" i="1" spc="425" dirty="0">
                <a:latin typeface="Times New Roman"/>
                <a:cs typeface="Times New Roman"/>
              </a:rPr>
              <a:t>Z</a:t>
            </a:r>
            <a:r>
              <a:rPr sz="2350" i="1" spc="-225" dirty="0">
                <a:latin typeface="Times New Roman"/>
                <a:cs typeface="Times New Roman"/>
              </a:rPr>
              <a:t> </a:t>
            </a:r>
            <a:r>
              <a:rPr sz="2350" spc="254" dirty="0">
                <a:latin typeface="Times New Roman"/>
                <a:cs typeface="Times New Roman"/>
              </a:rPr>
              <a:t>)</a:t>
            </a:r>
            <a:r>
              <a:rPr sz="2350" spc="305" dirty="0">
                <a:latin typeface="Times New Roman"/>
                <a:cs typeface="Times New Roman"/>
              </a:rPr>
              <a:t>)</a:t>
            </a:r>
            <a:r>
              <a:rPr sz="3200" spc="-45" dirty="0">
                <a:latin typeface="Symbol"/>
                <a:cs typeface="Symbol"/>
              </a:rPr>
              <a:t>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09285" y="3422220"/>
            <a:ext cx="104775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350" spc="-5" dirty="0">
                <a:latin typeface="Times New Roman"/>
                <a:cs typeface="Times New Roman"/>
              </a:rPr>
              <a:t>(</a:t>
            </a:r>
            <a:r>
              <a:rPr sz="2350" spc="625" dirty="0">
                <a:latin typeface="Times New Roman"/>
                <a:cs typeface="Times New Roman"/>
              </a:rPr>
              <a:t>1</a:t>
            </a:r>
            <a:r>
              <a:rPr sz="2350" spc="420" dirty="0">
                <a:latin typeface="Symbol"/>
                <a:cs typeface="Symbol"/>
              </a:rPr>
              <a:t></a:t>
            </a:r>
            <a:r>
              <a:rPr sz="2350" spc="-250" dirty="0">
                <a:latin typeface="Times New Roman"/>
                <a:cs typeface="Times New Roman"/>
              </a:rPr>
              <a:t> </a:t>
            </a:r>
            <a:r>
              <a:rPr sz="2350" i="1" spc="425" dirty="0">
                <a:latin typeface="Times New Roman"/>
                <a:cs typeface="Times New Roman"/>
              </a:rPr>
              <a:t>Y</a:t>
            </a:r>
            <a:r>
              <a:rPr sz="2350" i="1" spc="150" dirty="0">
                <a:latin typeface="Times New Roman"/>
                <a:cs typeface="Times New Roman"/>
              </a:rPr>
              <a:t> </a:t>
            </a:r>
            <a:r>
              <a:rPr sz="2350" spc="254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42765" y="3394413"/>
            <a:ext cx="1256030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350" spc="335" dirty="0">
                <a:latin typeface="Times New Roman"/>
                <a:cs typeface="Times New Roman"/>
              </a:rPr>
              <a:t>ln(1</a:t>
            </a:r>
            <a:r>
              <a:rPr sz="2350" spc="335" dirty="0">
                <a:latin typeface="Symbol"/>
                <a:cs typeface="Symbol"/>
              </a:rPr>
              <a:t></a:t>
            </a:r>
            <a:r>
              <a:rPr sz="2550" spc="335" dirty="0">
                <a:latin typeface="Symbol"/>
                <a:cs typeface="Symbol"/>
              </a:rPr>
              <a:t>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06640" y="3312361"/>
            <a:ext cx="1973580" cy="516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356870" algn="l"/>
              </a:tabLst>
            </a:pPr>
            <a:r>
              <a:rPr sz="2350" i="1" spc="425" dirty="0">
                <a:latin typeface="Times New Roman"/>
                <a:cs typeface="Times New Roman"/>
              </a:rPr>
              <a:t>Y	</a:t>
            </a:r>
            <a:r>
              <a:rPr sz="2350" spc="204" dirty="0">
                <a:latin typeface="Times New Roman"/>
                <a:cs typeface="Times New Roman"/>
              </a:rPr>
              <a:t>l</a:t>
            </a:r>
            <a:r>
              <a:rPr sz="2350" spc="415" dirty="0">
                <a:latin typeface="Times New Roman"/>
                <a:cs typeface="Times New Roman"/>
              </a:rPr>
              <a:t>n</a:t>
            </a:r>
            <a:r>
              <a:rPr sz="3200" spc="-625" dirty="0">
                <a:latin typeface="Symbol"/>
                <a:cs typeface="Symbol"/>
              </a:rPr>
              <a:t></a:t>
            </a:r>
            <a:r>
              <a:rPr sz="2550" spc="-250" dirty="0">
                <a:latin typeface="Symbol"/>
                <a:cs typeface="Symbol"/>
              </a:rPr>
              <a:t></a:t>
            </a:r>
            <a:r>
              <a:rPr sz="2350" spc="385" dirty="0">
                <a:latin typeface="Times New Roman"/>
                <a:cs typeface="Times New Roman"/>
              </a:rPr>
              <a:t>(</a:t>
            </a:r>
            <a:r>
              <a:rPr sz="2350" i="1" spc="425" dirty="0">
                <a:latin typeface="Times New Roman"/>
                <a:cs typeface="Times New Roman"/>
              </a:rPr>
              <a:t>Z</a:t>
            </a:r>
            <a:r>
              <a:rPr sz="2350" i="1" spc="-225" dirty="0">
                <a:latin typeface="Times New Roman"/>
                <a:cs typeface="Times New Roman"/>
              </a:rPr>
              <a:t> </a:t>
            </a:r>
            <a:r>
              <a:rPr sz="2350" spc="320" dirty="0">
                <a:latin typeface="Times New Roman"/>
                <a:cs typeface="Times New Roman"/>
              </a:rPr>
              <a:t>)</a:t>
            </a:r>
            <a:r>
              <a:rPr sz="3200" spc="135" dirty="0">
                <a:latin typeface="Symbol"/>
                <a:cs typeface="Symbol"/>
              </a:rPr>
              <a:t></a:t>
            </a:r>
            <a:r>
              <a:rPr sz="2350" spc="420" dirty="0">
                <a:latin typeface="Symbol"/>
                <a:cs typeface="Symbol"/>
              </a:rPr>
              <a:t>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30907" y="3229355"/>
            <a:ext cx="7019925" cy="859790"/>
          </a:xfrm>
          <a:custGeom>
            <a:avLst/>
            <a:gdLst/>
            <a:ahLst/>
            <a:cxnLst/>
            <a:rect l="l" t="t" r="r" b="b"/>
            <a:pathLst>
              <a:path w="7019925" h="859789">
                <a:moveTo>
                  <a:pt x="0" y="859536"/>
                </a:moveTo>
                <a:lnTo>
                  <a:pt x="7019544" y="859536"/>
                </a:lnTo>
                <a:lnTo>
                  <a:pt x="7019544" y="0"/>
                </a:lnTo>
                <a:lnTo>
                  <a:pt x="0" y="0"/>
                </a:lnTo>
                <a:lnTo>
                  <a:pt x="0" y="859536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047" y="4326635"/>
            <a:ext cx="9253728" cy="189280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928366" y="6300927"/>
            <a:ext cx="3883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Georgia"/>
                <a:cs typeface="Georgia"/>
              </a:rPr>
              <a:t>Equivalent</a:t>
            </a:r>
            <a:r>
              <a:rPr sz="1800" spc="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0000"/>
                </a:solidFill>
                <a:latin typeface="Georgia"/>
                <a:cs typeface="Georgia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Georgia"/>
                <a:cs typeface="Georgia"/>
              </a:rPr>
              <a:t>F-test</a:t>
            </a:r>
            <a:r>
              <a:rPr sz="1800" spc="-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0000"/>
                </a:solidFill>
                <a:latin typeface="Georgia"/>
                <a:cs typeface="Georgia"/>
              </a:rPr>
              <a:t>(ANOVA)</a:t>
            </a:r>
            <a:r>
              <a:rPr sz="1800" spc="-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0000"/>
                </a:solidFill>
                <a:latin typeface="Georgia"/>
                <a:cs typeface="Georgia"/>
              </a:rPr>
              <a:t>in</a:t>
            </a:r>
            <a:r>
              <a:rPr sz="1800" spc="-1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Georgia"/>
                <a:cs typeface="Georgia"/>
              </a:rPr>
              <a:t>MLR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4823"/>
            <a:ext cx="106686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M</a:t>
            </a:r>
            <a:r>
              <a:rPr sz="4800" dirty="0"/>
              <a:t>ODEL</a:t>
            </a:r>
            <a:r>
              <a:rPr sz="4800" spc="180" dirty="0"/>
              <a:t> </a:t>
            </a:r>
            <a:r>
              <a:rPr sz="6000" spc="-110" dirty="0"/>
              <a:t>V</a:t>
            </a:r>
            <a:r>
              <a:rPr sz="4800" spc="-110" dirty="0"/>
              <a:t>ALIDATION</a:t>
            </a:r>
            <a:r>
              <a:rPr sz="4800" spc="350" dirty="0"/>
              <a:t> </a:t>
            </a:r>
            <a:r>
              <a:rPr sz="6000" dirty="0"/>
              <a:t>–</a:t>
            </a:r>
            <a:r>
              <a:rPr sz="6000" spc="-15" dirty="0"/>
              <a:t> </a:t>
            </a:r>
            <a:r>
              <a:rPr sz="6000" spc="-135" dirty="0"/>
              <a:t>W</a:t>
            </a:r>
            <a:r>
              <a:rPr sz="4800" spc="-135" dirty="0"/>
              <a:t>ALD</a:t>
            </a:r>
            <a:r>
              <a:rPr sz="4800" spc="360" dirty="0"/>
              <a:t> </a:t>
            </a:r>
            <a:r>
              <a:rPr sz="6000" spc="-105" dirty="0"/>
              <a:t>S</a:t>
            </a:r>
            <a:r>
              <a:rPr sz="4800" spc="-105" dirty="0"/>
              <a:t>TATISTIC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/>
              <a:t>Wald’s</a:t>
            </a:r>
            <a:r>
              <a:rPr spc="175" dirty="0"/>
              <a:t> </a:t>
            </a:r>
            <a:r>
              <a:rPr spc="-5" dirty="0"/>
              <a:t>test</a:t>
            </a:r>
            <a:r>
              <a:rPr spc="190" dirty="0"/>
              <a:t> </a:t>
            </a:r>
            <a:r>
              <a:rPr dirty="0"/>
              <a:t>is</a:t>
            </a:r>
            <a:r>
              <a:rPr spc="175" dirty="0"/>
              <a:t> </a:t>
            </a:r>
            <a:r>
              <a:rPr spc="-5" dirty="0"/>
              <a:t>used</a:t>
            </a:r>
            <a:r>
              <a:rPr spc="180" dirty="0"/>
              <a:t> </a:t>
            </a:r>
            <a:r>
              <a:rPr spc="-5" dirty="0"/>
              <a:t>for</a:t>
            </a:r>
            <a:r>
              <a:rPr spc="195" dirty="0"/>
              <a:t> </a:t>
            </a:r>
            <a:r>
              <a:rPr spc="-5" dirty="0"/>
              <a:t>checking</a:t>
            </a:r>
            <a:r>
              <a:rPr spc="185" dirty="0"/>
              <a:t> </a:t>
            </a:r>
            <a:r>
              <a:rPr spc="-5" dirty="0"/>
              <a:t>statistical</a:t>
            </a:r>
            <a:r>
              <a:rPr spc="195" dirty="0"/>
              <a:t> </a:t>
            </a:r>
            <a:r>
              <a:rPr spc="-10" dirty="0"/>
              <a:t>significance</a:t>
            </a:r>
            <a:r>
              <a:rPr spc="175" dirty="0"/>
              <a:t> </a:t>
            </a:r>
            <a:r>
              <a:rPr dirty="0"/>
              <a:t>of</a:t>
            </a:r>
            <a:r>
              <a:rPr spc="190" dirty="0"/>
              <a:t> </a:t>
            </a:r>
            <a:r>
              <a:rPr spc="-10" dirty="0"/>
              <a:t>individual</a:t>
            </a:r>
            <a:r>
              <a:rPr spc="195" dirty="0"/>
              <a:t> </a:t>
            </a:r>
            <a:r>
              <a:rPr spc="-5" dirty="0"/>
              <a:t>predictor </a:t>
            </a:r>
            <a:r>
              <a:rPr spc="-565" dirty="0"/>
              <a:t> </a:t>
            </a:r>
            <a:r>
              <a:rPr dirty="0"/>
              <a:t>variables</a:t>
            </a:r>
            <a:r>
              <a:rPr spc="-5" dirty="0"/>
              <a:t> </a:t>
            </a:r>
            <a:r>
              <a:rPr dirty="0"/>
              <a:t>(equivalent</a:t>
            </a:r>
            <a:r>
              <a:rPr spc="-35" dirty="0"/>
              <a:t> </a:t>
            </a:r>
            <a:r>
              <a:rPr spc="-5" dirty="0"/>
              <a:t>to </a:t>
            </a:r>
            <a:r>
              <a:rPr i="1" spc="-5" dirty="0">
                <a:latin typeface="Georgia"/>
                <a:cs typeface="Georgia"/>
              </a:rPr>
              <a:t>t</a:t>
            </a:r>
            <a:r>
              <a:rPr spc="-5" dirty="0"/>
              <a:t>-test</a:t>
            </a:r>
            <a:r>
              <a:rPr spc="-1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spc="-5" dirty="0"/>
              <a:t>MLR </a:t>
            </a:r>
            <a:r>
              <a:rPr dirty="0"/>
              <a:t>model).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/>
          </a:p>
          <a:p>
            <a:pPr marL="12700">
              <a:lnSpc>
                <a:spcPct val="100000"/>
              </a:lnSpc>
            </a:pPr>
            <a:r>
              <a:rPr dirty="0"/>
              <a:t>The</a:t>
            </a:r>
            <a:r>
              <a:rPr spc="-15" dirty="0"/>
              <a:t> </a:t>
            </a:r>
            <a:r>
              <a:rPr dirty="0"/>
              <a:t>null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alternative</a:t>
            </a:r>
            <a:r>
              <a:rPr spc="-25" dirty="0"/>
              <a:t> </a:t>
            </a:r>
            <a:r>
              <a:rPr spc="-5" dirty="0"/>
              <a:t>hypotheses</a:t>
            </a:r>
            <a:r>
              <a:rPr spc="30" dirty="0"/>
              <a:t> </a:t>
            </a:r>
            <a:r>
              <a:rPr spc="-5" dirty="0"/>
              <a:t>for</a:t>
            </a:r>
            <a:r>
              <a:rPr spc="-10" dirty="0"/>
              <a:t> </a:t>
            </a:r>
            <a:r>
              <a:rPr dirty="0"/>
              <a:t>Wald’s</a:t>
            </a:r>
            <a:r>
              <a:rPr spc="-10" dirty="0"/>
              <a:t> </a:t>
            </a:r>
            <a:r>
              <a:rPr spc="-5" dirty="0"/>
              <a:t>test</a:t>
            </a:r>
            <a:r>
              <a:rPr spc="-15" dirty="0"/>
              <a:t> </a:t>
            </a:r>
            <a:r>
              <a:rPr dirty="0"/>
              <a:t>are: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8718" y="2813075"/>
            <a:ext cx="1446530" cy="8134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652145" algn="l"/>
              </a:tabLst>
            </a:pPr>
            <a:r>
              <a:rPr sz="2400" i="1" spc="-5" dirty="0">
                <a:latin typeface="Georgia"/>
                <a:cs typeface="Georgia"/>
              </a:rPr>
              <a:t>H</a:t>
            </a:r>
            <a:r>
              <a:rPr sz="2400" spc="-7" baseline="-20833" dirty="0">
                <a:latin typeface="Georgia"/>
                <a:cs typeface="Georgia"/>
              </a:rPr>
              <a:t>0</a:t>
            </a:r>
            <a:r>
              <a:rPr sz="2400" spc="-5" dirty="0">
                <a:latin typeface="Georgia"/>
                <a:cs typeface="Georgia"/>
              </a:rPr>
              <a:t>:	</a:t>
            </a:r>
            <a:r>
              <a:rPr sz="2500" spc="-30" dirty="0">
                <a:latin typeface="Symbol"/>
                <a:cs typeface="Symbol"/>
              </a:rPr>
              <a:t></a:t>
            </a:r>
            <a:r>
              <a:rPr sz="2400" i="1" spc="-44" baseline="-20833" dirty="0">
                <a:latin typeface="Georgia"/>
                <a:cs typeface="Georgia"/>
              </a:rPr>
              <a:t>i</a:t>
            </a:r>
            <a:r>
              <a:rPr sz="2400" i="1" spc="209" baseline="-20833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=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0</a:t>
            </a:r>
            <a:endParaRPr sz="2400">
              <a:latin typeface="Georgia"/>
              <a:cs typeface="Georgia"/>
            </a:endParaRPr>
          </a:p>
          <a:p>
            <a:pPr marL="38100">
              <a:lnSpc>
                <a:spcPct val="100000"/>
              </a:lnSpc>
              <a:spcBef>
                <a:spcPts val="165"/>
              </a:spcBef>
              <a:tabLst>
                <a:tab pos="614045" algn="l"/>
              </a:tabLst>
            </a:pPr>
            <a:r>
              <a:rPr sz="2400" i="1" spc="-5" dirty="0">
                <a:latin typeface="Georgia"/>
                <a:cs typeface="Georgia"/>
              </a:rPr>
              <a:t>H</a:t>
            </a:r>
            <a:r>
              <a:rPr sz="2400" spc="-7" baseline="-20833" dirty="0">
                <a:latin typeface="Georgia"/>
                <a:cs typeface="Georgia"/>
              </a:rPr>
              <a:t>1</a:t>
            </a:r>
            <a:r>
              <a:rPr sz="2400" spc="-5" dirty="0">
                <a:latin typeface="Georgia"/>
                <a:cs typeface="Georgia"/>
              </a:rPr>
              <a:t>:	</a:t>
            </a:r>
            <a:r>
              <a:rPr sz="2500" spc="-30" dirty="0">
                <a:latin typeface="Symbol"/>
                <a:cs typeface="Symbol"/>
              </a:rPr>
              <a:t></a:t>
            </a:r>
            <a:r>
              <a:rPr sz="2400" i="1" spc="-44" baseline="-20833" dirty="0">
                <a:latin typeface="Georgia"/>
                <a:cs typeface="Georgia"/>
              </a:rPr>
              <a:t>i</a:t>
            </a:r>
            <a:r>
              <a:rPr sz="2400" i="1" spc="225" baseline="-20833" dirty="0">
                <a:latin typeface="Georgia"/>
                <a:cs typeface="Georgia"/>
              </a:rPr>
              <a:t> </a:t>
            </a:r>
            <a:r>
              <a:rPr sz="2400" dirty="0">
                <a:latin typeface="Symbol"/>
                <a:cs typeface="Symbol"/>
              </a:rPr>
              <a:t>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Georgia"/>
                <a:cs typeface="Georgia"/>
              </a:rPr>
              <a:t>0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118" y="4036821"/>
            <a:ext cx="4106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Wald’s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test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statistic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is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given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by</a:t>
            </a:r>
            <a:endParaRPr sz="24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30367" y="3043427"/>
            <a:ext cx="2057400" cy="1371600"/>
            <a:chOff x="5230367" y="3043427"/>
            <a:chExt cx="2057400" cy="1371600"/>
          </a:xfrm>
        </p:grpSpPr>
        <p:sp>
          <p:nvSpPr>
            <p:cNvPr id="7" name="object 7"/>
            <p:cNvSpPr/>
            <p:nvPr/>
          </p:nvSpPr>
          <p:spPr>
            <a:xfrm>
              <a:off x="5230367" y="3043427"/>
              <a:ext cx="2057400" cy="1371600"/>
            </a:xfrm>
            <a:custGeom>
              <a:avLst/>
              <a:gdLst/>
              <a:ahLst/>
              <a:cxnLst/>
              <a:rect l="l" t="t" r="r" b="b"/>
              <a:pathLst>
                <a:path w="2057400" h="1371600">
                  <a:moveTo>
                    <a:pt x="2057399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2057399" y="1371600"/>
                  </a:lnTo>
                  <a:lnTo>
                    <a:pt x="205739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27865" y="3777345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043" y="0"/>
                  </a:lnTo>
                </a:path>
              </a:pathLst>
            </a:custGeom>
            <a:ln w="11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936144" y="2889183"/>
            <a:ext cx="346710" cy="89154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25"/>
              </a:spcBef>
            </a:pPr>
            <a:r>
              <a:rPr sz="3225" spc="179" baseline="-34883" dirty="0">
                <a:latin typeface="Symbol"/>
                <a:cs typeface="Symbol"/>
              </a:rPr>
              <a:t></a:t>
            </a:r>
            <a:r>
              <a:rPr sz="3225" spc="-427" baseline="-34883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830"/>
              </a:spcBef>
            </a:pPr>
            <a:r>
              <a:rPr sz="2150" spc="120" dirty="0">
                <a:latin typeface="Symbol"/>
                <a:cs typeface="Symbol"/>
              </a:rPr>
              <a:t>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95468" y="3689239"/>
            <a:ext cx="119951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065530" algn="l"/>
              </a:tabLst>
            </a:pPr>
            <a:r>
              <a:rPr sz="2150" spc="120" dirty="0">
                <a:latin typeface="Symbol"/>
                <a:cs typeface="Symbol"/>
              </a:rPr>
              <a:t></a:t>
            </a:r>
            <a:r>
              <a:rPr sz="2150" spc="120" dirty="0">
                <a:latin typeface="Times New Roman"/>
                <a:cs typeface="Times New Roman"/>
              </a:rPr>
              <a:t>	</a:t>
            </a:r>
            <a:r>
              <a:rPr sz="2150" spc="120" dirty="0">
                <a:latin typeface="Symbol"/>
                <a:cs typeface="Symbol"/>
              </a:rPr>
              <a:t>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95468" y="3161735"/>
            <a:ext cx="13335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150" spc="120" dirty="0">
                <a:latin typeface="Symbol"/>
                <a:cs typeface="Symbol"/>
              </a:rPr>
              <a:t>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79585" y="3754774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150" dirty="0">
                <a:latin typeface="Symbol"/>
                <a:cs typeface="Symbol"/>
              </a:rPr>
              <a:t>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22704" y="3559047"/>
            <a:ext cx="83121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2150" i="1" spc="265" dirty="0">
                <a:latin typeface="Times New Roman"/>
                <a:cs typeface="Times New Roman"/>
              </a:rPr>
              <a:t>W</a:t>
            </a:r>
            <a:r>
              <a:rPr sz="2150" i="1" spc="405" dirty="0">
                <a:latin typeface="Times New Roman"/>
                <a:cs typeface="Times New Roman"/>
              </a:rPr>
              <a:t> </a:t>
            </a:r>
            <a:r>
              <a:rPr sz="2150" spc="175" dirty="0">
                <a:latin typeface="Symbol"/>
                <a:cs typeface="Symbol"/>
              </a:rPr>
              <a:t></a:t>
            </a:r>
            <a:r>
              <a:rPr sz="2150" spc="120" dirty="0">
                <a:latin typeface="Times New Roman"/>
                <a:cs typeface="Times New Roman"/>
              </a:rPr>
              <a:t> </a:t>
            </a:r>
            <a:r>
              <a:rPr sz="3225" spc="179" baseline="27131" dirty="0">
                <a:latin typeface="Symbol"/>
                <a:cs typeface="Symbol"/>
              </a:rPr>
              <a:t></a:t>
            </a:r>
            <a:endParaRPr sz="3225" baseline="27131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70068" y="3957713"/>
            <a:ext cx="1250315" cy="378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3225" spc="-1245" baseline="5167" dirty="0">
                <a:latin typeface="Symbol"/>
                <a:cs typeface="Symbol"/>
              </a:rPr>
              <a:t></a:t>
            </a:r>
            <a:r>
              <a:rPr sz="3225" spc="179" baseline="-15503" dirty="0">
                <a:latin typeface="Symbol"/>
                <a:cs typeface="Symbol"/>
              </a:rPr>
              <a:t></a:t>
            </a:r>
            <a:r>
              <a:rPr sz="3225" spc="-359" baseline="-15503" dirty="0">
                <a:latin typeface="Times New Roman"/>
                <a:cs typeface="Times New Roman"/>
              </a:rPr>
              <a:t> </a:t>
            </a:r>
            <a:r>
              <a:rPr sz="2150" i="1" spc="300" dirty="0">
                <a:latin typeface="Times New Roman"/>
                <a:cs typeface="Times New Roman"/>
              </a:rPr>
              <a:t>S</a:t>
            </a:r>
            <a:r>
              <a:rPr sz="2700" i="1" spc="165" baseline="-16975" dirty="0">
                <a:latin typeface="Times New Roman"/>
                <a:cs typeface="Times New Roman"/>
              </a:rPr>
              <a:t>e</a:t>
            </a:r>
            <a:r>
              <a:rPr sz="2700" i="1" spc="-157" baseline="-16975" dirty="0">
                <a:latin typeface="Times New Roman"/>
                <a:cs typeface="Times New Roman"/>
              </a:rPr>
              <a:t> </a:t>
            </a:r>
            <a:r>
              <a:rPr sz="2150" spc="210" dirty="0">
                <a:latin typeface="Times New Roman"/>
                <a:cs typeface="Times New Roman"/>
              </a:rPr>
              <a:t>(</a:t>
            </a:r>
            <a:r>
              <a:rPr sz="2300" spc="245" dirty="0">
                <a:latin typeface="Symbol"/>
                <a:cs typeface="Symbol"/>
              </a:rPr>
              <a:t></a:t>
            </a:r>
            <a:r>
              <a:rPr sz="2700" i="1" spc="104" baseline="-16975" dirty="0">
                <a:latin typeface="Times New Roman"/>
                <a:cs typeface="Times New Roman"/>
              </a:rPr>
              <a:t>i</a:t>
            </a:r>
            <a:r>
              <a:rPr sz="2700" i="1" spc="-82" baseline="-16975" dirty="0">
                <a:latin typeface="Times New Roman"/>
                <a:cs typeface="Times New Roman"/>
              </a:rPr>
              <a:t> </a:t>
            </a:r>
            <a:r>
              <a:rPr sz="2150" spc="105" dirty="0">
                <a:latin typeface="Times New Roman"/>
                <a:cs typeface="Times New Roman"/>
              </a:rPr>
              <a:t>)</a:t>
            </a:r>
            <a:r>
              <a:rPr sz="2150" spc="-265" dirty="0">
                <a:latin typeface="Times New Roman"/>
                <a:cs typeface="Times New Roman"/>
              </a:rPr>
              <a:t> </a:t>
            </a:r>
            <a:r>
              <a:rPr sz="3225" spc="-1245" baseline="5167" dirty="0">
                <a:latin typeface="Symbol"/>
                <a:cs typeface="Symbol"/>
              </a:rPr>
              <a:t></a:t>
            </a:r>
            <a:r>
              <a:rPr sz="3225" spc="179" baseline="-15503" dirty="0">
                <a:latin typeface="Symbol"/>
                <a:cs typeface="Symbol"/>
              </a:rPr>
              <a:t></a:t>
            </a:r>
            <a:endParaRPr sz="3225" baseline="-15503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08407" y="3152698"/>
            <a:ext cx="328295" cy="581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>
              <a:lnSpc>
                <a:spcPts val="1885"/>
              </a:lnSpc>
              <a:spcBef>
                <a:spcPts val="100"/>
              </a:spcBef>
            </a:pPr>
            <a:r>
              <a:rPr sz="1800" spc="150" dirty="0">
                <a:latin typeface="Symbol"/>
                <a:cs typeface="Symbol"/>
              </a:rPr>
              <a:t></a:t>
            </a:r>
            <a:endParaRPr sz="1800">
              <a:latin typeface="Symbol"/>
              <a:cs typeface="Symbol"/>
            </a:endParaRPr>
          </a:p>
          <a:p>
            <a:pPr marL="25400">
              <a:lnSpc>
                <a:spcPts val="2485"/>
              </a:lnSpc>
            </a:pPr>
            <a:r>
              <a:rPr sz="2300" spc="155" dirty="0">
                <a:latin typeface="Symbol"/>
                <a:cs typeface="Symbol"/>
              </a:rPr>
              <a:t></a:t>
            </a:r>
            <a:r>
              <a:rPr sz="2700" i="1" spc="232" baseline="-16975" dirty="0">
                <a:latin typeface="Times New Roman"/>
                <a:cs typeface="Times New Roman"/>
              </a:rPr>
              <a:t>i</a:t>
            </a:r>
            <a:endParaRPr sz="2700" baseline="-1697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25796" y="3038855"/>
            <a:ext cx="2066925" cy="1381125"/>
          </a:xfrm>
          <a:custGeom>
            <a:avLst/>
            <a:gdLst/>
            <a:ahLst/>
            <a:cxnLst/>
            <a:rect l="l" t="t" r="r" b="b"/>
            <a:pathLst>
              <a:path w="2066925" h="1381125">
                <a:moveTo>
                  <a:pt x="0" y="1380744"/>
                </a:moveTo>
                <a:lnTo>
                  <a:pt x="2066544" y="1380744"/>
                </a:lnTo>
                <a:lnTo>
                  <a:pt x="2066544" y="0"/>
                </a:lnTo>
                <a:lnTo>
                  <a:pt x="0" y="0"/>
                </a:lnTo>
                <a:lnTo>
                  <a:pt x="0" y="1380744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431" y="4608016"/>
            <a:ext cx="10274808" cy="169829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441438" y="3292855"/>
            <a:ext cx="4616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Equivalent</a:t>
            </a:r>
            <a:r>
              <a:rPr sz="2400" spc="-5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to</a:t>
            </a:r>
            <a:r>
              <a:rPr sz="2400" spc="-1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Georgia"/>
                <a:cs typeface="Georgia"/>
              </a:rPr>
              <a:t>t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-test </a:t>
            </a: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in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MLR</a:t>
            </a:r>
            <a:r>
              <a:rPr sz="2400" spc="-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model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282426" y="6444057"/>
            <a:ext cx="24701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Georgia"/>
                <a:cs typeface="Georgia"/>
              </a:rPr>
              <a:t>27</a:t>
            </a:fld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07" y="213106"/>
            <a:ext cx="1150239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M</a:t>
            </a:r>
            <a:r>
              <a:rPr spc="-5" dirty="0"/>
              <a:t>ODEL</a:t>
            </a:r>
            <a:r>
              <a:rPr spc="160" dirty="0"/>
              <a:t> </a:t>
            </a:r>
            <a:r>
              <a:rPr sz="5000" spc="-95" dirty="0"/>
              <a:t>V</a:t>
            </a:r>
            <a:r>
              <a:rPr spc="-95" dirty="0"/>
              <a:t>ALIDATION</a:t>
            </a:r>
            <a:r>
              <a:rPr spc="315" dirty="0"/>
              <a:t> </a:t>
            </a:r>
            <a:r>
              <a:rPr sz="5000" dirty="0"/>
              <a:t>–</a:t>
            </a:r>
            <a:r>
              <a:rPr sz="5000" spc="-10" dirty="0"/>
              <a:t> </a:t>
            </a:r>
            <a:r>
              <a:rPr sz="5000" spc="-5" dirty="0"/>
              <a:t>H</a:t>
            </a:r>
            <a:r>
              <a:rPr spc="-5" dirty="0"/>
              <a:t>OSMER</a:t>
            </a:r>
            <a:r>
              <a:rPr sz="5000" spc="-5" dirty="0"/>
              <a:t>-L</a:t>
            </a:r>
            <a:r>
              <a:rPr spc="-5" dirty="0"/>
              <a:t>OMESHOW</a:t>
            </a:r>
            <a:r>
              <a:rPr spc="265" dirty="0"/>
              <a:t> </a:t>
            </a:r>
            <a:r>
              <a:rPr sz="5000" dirty="0"/>
              <a:t>TEST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417474" y="1364691"/>
            <a:ext cx="11113770" cy="3392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Hosmer</a:t>
            </a:r>
            <a:r>
              <a:rPr sz="2400" dirty="0">
                <a:latin typeface="Symbol"/>
                <a:cs typeface="Symbol"/>
              </a:rPr>
              <a:t></a:t>
            </a:r>
            <a:r>
              <a:rPr sz="2400" dirty="0">
                <a:latin typeface="Georgia"/>
                <a:cs typeface="Georgia"/>
              </a:rPr>
              <a:t>Lemeshow</a:t>
            </a:r>
            <a:r>
              <a:rPr sz="2400" spc="24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(H</a:t>
            </a:r>
            <a:r>
              <a:rPr sz="2400" dirty="0">
                <a:latin typeface="Symbol"/>
                <a:cs typeface="Symbol"/>
              </a:rPr>
              <a:t></a:t>
            </a:r>
            <a:r>
              <a:rPr sz="2400" dirty="0">
                <a:latin typeface="Georgia"/>
                <a:cs typeface="Georgia"/>
              </a:rPr>
              <a:t>L)</a:t>
            </a:r>
            <a:r>
              <a:rPr sz="2400" spc="26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is</a:t>
            </a:r>
            <a:r>
              <a:rPr sz="2400" spc="26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</a:t>
            </a:r>
            <a:r>
              <a:rPr sz="2400" spc="254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chi-square</a:t>
            </a:r>
            <a:r>
              <a:rPr sz="2400" spc="27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goodness</a:t>
            </a:r>
            <a:r>
              <a:rPr sz="2400" spc="26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of</a:t>
            </a:r>
            <a:r>
              <a:rPr sz="2400" spc="2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fit</a:t>
            </a:r>
            <a:r>
              <a:rPr sz="2400" spc="26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test</a:t>
            </a:r>
            <a:r>
              <a:rPr sz="2400" spc="2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used</a:t>
            </a:r>
            <a:r>
              <a:rPr sz="2400" spc="27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for</a:t>
            </a:r>
            <a:r>
              <a:rPr sz="2400" spc="27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checking</a:t>
            </a:r>
            <a:endParaRPr sz="240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Georgia"/>
                <a:cs typeface="Georgia"/>
              </a:rPr>
              <a:t>the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goodness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of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logistic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regression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model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(Hosmer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Lemeshow,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2000).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0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Georgia"/>
                <a:cs typeface="Georgia"/>
              </a:rPr>
              <a:t>The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null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alternative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hypotheses</a:t>
            </a:r>
            <a:r>
              <a:rPr sz="2400" spc="4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in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H</a:t>
            </a:r>
            <a:r>
              <a:rPr sz="2400" spc="-5" dirty="0">
                <a:latin typeface="Symbol"/>
                <a:cs typeface="Symbol"/>
              </a:rPr>
              <a:t></a:t>
            </a:r>
            <a:r>
              <a:rPr sz="2400" spc="-5" dirty="0">
                <a:latin typeface="Georgia"/>
                <a:cs typeface="Georgia"/>
              </a:rPr>
              <a:t>L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test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are</a:t>
            </a:r>
            <a:endParaRPr sz="2400">
              <a:latin typeface="Georgia"/>
              <a:cs typeface="Georgia"/>
            </a:endParaRPr>
          </a:p>
          <a:p>
            <a:pPr marL="977265">
              <a:lnSpc>
                <a:spcPct val="100000"/>
              </a:lnSpc>
              <a:spcBef>
                <a:spcPts val="575"/>
              </a:spcBef>
              <a:tabLst>
                <a:tab pos="1591945" algn="l"/>
              </a:tabLst>
            </a:pPr>
            <a:r>
              <a:rPr sz="2400" i="1" spc="-5" dirty="0">
                <a:latin typeface="Georgia"/>
                <a:cs typeface="Georgia"/>
              </a:rPr>
              <a:t>H</a:t>
            </a:r>
            <a:r>
              <a:rPr sz="2400" spc="-7" baseline="-20833" dirty="0">
                <a:latin typeface="Georgia"/>
                <a:cs typeface="Georgia"/>
              </a:rPr>
              <a:t>0</a:t>
            </a:r>
            <a:r>
              <a:rPr sz="2400" spc="-5" dirty="0">
                <a:latin typeface="Georgia"/>
                <a:cs typeface="Georgia"/>
              </a:rPr>
              <a:t>:	</a:t>
            </a:r>
            <a:r>
              <a:rPr sz="2400" dirty="0">
                <a:latin typeface="Georgia"/>
                <a:cs typeface="Georgia"/>
              </a:rPr>
              <a:t>The</a:t>
            </a:r>
            <a:r>
              <a:rPr sz="2400" spc="-5" dirty="0">
                <a:latin typeface="Georgia"/>
                <a:cs typeface="Georgia"/>
              </a:rPr>
              <a:t> logistic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regression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model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fits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 data</a:t>
            </a:r>
            <a:endParaRPr sz="2400">
              <a:latin typeface="Georgia"/>
              <a:cs typeface="Georgia"/>
            </a:endParaRPr>
          </a:p>
          <a:p>
            <a:pPr marL="977265">
              <a:lnSpc>
                <a:spcPct val="100000"/>
              </a:lnSpc>
              <a:spcBef>
                <a:spcPts val="580"/>
              </a:spcBef>
              <a:tabLst>
                <a:tab pos="1553845" algn="l"/>
              </a:tabLst>
            </a:pPr>
            <a:r>
              <a:rPr sz="2400" i="1" spc="-5" dirty="0">
                <a:latin typeface="Georgia"/>
                <a:cs typeface="Georgia"/>
              </a:rPr>
              <a:t>H</a:t>
            </a:r>
            <a:r>
              <a:rPr sz="2400" spc="-7" baseline="-20833" dirty="0">
                <a:latin typeface="Georgia"/>
                <a:cs typeface="Georgia"/>
              </a:rPr>
              <a:t>1</a:t>
            </a:r>
            <a:r>
              <a:rPr sz="2400" spc="-5" dirty="0">
                <a:latin typeface="Georgia"/>
                <a:cs typeface="Georgia"/>
              </a:rPr>
              <a:t>:	</a:t>
            </a:r>
            <a:r>
              <a:rPr sz="2400" dirty="0">
                <a:latin typeface="Georgia"/>
                <a:cs typeface="Georgia"/>
              </a:rPr>
              <a:t>The</a:t>
            </a:r>
            <a:r>
              <a:rPr sz="2400" spc="-5" dirty="0">
                <a:latin typeface="Georgia"/>
                <a:cs typeface="Georgia"/>
              </a:rPr>
              <a:t> logistic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regression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model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does</a:t>
            </a:r>
            <a:r>
              <a:rPr sz="2400" dirty="0">
                <a:latin typeface="Georgia"/>
                <a:cs typeface="Georgia"/>
              </a:rPr>
              <a:t> not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fit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data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</a:pPr>
            <a:r>
              <a:rPr sz="2400" dirty="0">
                <a:latin typeface="Georgia"/>
                <a:cs typeface="Georgia"/>
              </a:rPr>
              <a:t>The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H</a:t>
            </a:r>
            <a:r>
              <a:rPr sz="2400" spc="-5" dirty="0">
                <a:latin typeface="Symbol"/>
                <a:cs typeface="Symbol"/>
              </a:rPr>
              <a:t></a:t>
            </a:r>
            <a:r>
              <a:rPr sz="2400" spc="-5" dirty="0">
                <a:latin typeface="Georgia"/>
                <a:cs typeface="Georgia"/>
              </a:rPr>
              <a:t>L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test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statistic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is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given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by:</a:t>
            </a:r>
            <a:endParaRPr sz="24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1312" y="4838700"/>
            <a:ext cx="3962400" cy="990600"/>
            <a:chOff x="591312" y="4838700"/>
            <a:chExt cx="3962400" cy="990600"/>
          </a:xfrm>
        </p:grpSpPr>
        <p:sp>
          <p:nvSpPr>
            <p:cNvPr id="5" name="object 5"/>
            <p:cNvSpPr/>
            <p:nvPr/>
          </p:nvSpPr>
          <p:spPr>
            <a:xfrm>
              <a:off x="591312" y="4838700"/>
              <a:ext cx="3962400" cy="990600"/>
            </a:xfrm>
            <a:custGeom>
              <a:avLst/>
              <a:gdLst/>
              <a:ahLst/>
              <a:cxnLst/>
              <a:rect l="l" t="t" r="r" b="b"/>
              <a:pathLst>
                <a:path w="3962400" h="990600">
                  <a:moveTo>
                    <a:pt x="39624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3962400" y="990600"/>
                  </a:lnTo>
                  <a:lnTo>
                    <a:pt x="3962400" y="0"/>
                  </a:lnTo>
                  <a:close/>
                </a:path>
              </a:pathLst>
            </a:custGeom>
            <a:solidFill>
              <a:srgbClr val="EBF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0309" y="5337427"/>
              <a:ext cx="2190750" cy="0"/>
            </a:xfrm>
            <a:custGeom>
              <a:avLst/>
              <a:gdLst/>
              <a:ahLst/>
              <a:cxnLst/>
              <a:rect l="l" t="t" r="r" b="b"/>
              <a:pathLst>
                <a:path w="2190750">
                  <a:moveTo>
                    <a:pt x="0" y="0"/>
                  </a:moveTo>
                  <a:lnTo>
                    <a:pt x="2190327" y="0"/>
                  </a:lnTo>
                </a:path>
              </a:pathLst>
            </a:custGeom>
            <a:ln w="11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35747" y="5129758"/>
            <a:ext cx="16891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200" spc="380" dirty="0">
                <a:latin typeface="Symbol"/>
                <a:cs typeface="Symbol"/>
              </a:rPr>
              <a:t>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5747" y="4856488"/>
            <a:ext cx="16891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200" spc="380" dirty="0">
                <a:latin typeface="Symbol"/>
                <a:cs typeface="Symbol"/>
              </a:rPr>
              <a:t>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2762" y="4856488"/>
            <a:ext cx="16891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200" spc="380" dirty="0">
                <a:latin typeface="Symbol"/>
                <a:cs typeface="Symbol"/>
              </a:rPr>
              <a:t>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3593" y="4910994"/>
            <a:ext cx="257810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850" i="1" spc="590" dirty="0">
                <a:latin typeface="Times New Roman"/>
                <a:cs typeface="Times New Roman"/>
              </a:rPr>
              <a:t>G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4509" y="5112096"/>
            <a:ext cx="145732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427990" algn="l"/>
                <a:tab pos="836294" algn="l"/>
                <a:tab pos="1287780" algn="l"/>
              </a:tabLst>
            </a:pPr>
            <a:r>
              <a:rPr sz="2200" i="1" spc="720" dirty="0">
                <a:latin typeface="Times New Roman"/>
                <a:cs typeface="Times New Roman"/>
              </a:rPr>
              <a:t>H	</a:t>
            </a:r>
            <a:r>
              <a:rPr sz="2200" spc="545" dirty="0">
                <a:latin typeface="Symbol"/>
                <a:cs typeface="Symbol"/>
              </a:rPr>
              <a:t></a:t>
            </a:r>
            <a:r>
              <a:rPr sz="2200" spc="545" dirty="0">
                <a:latin typeface="Times New Roman"/>
                <a:cs typeface="Times New Roman"/>
              </a:rPr>
              <a:t>	</a:t>
            </a:r>
            <a:r>
              <a:rPr sz="3300" spc="1064" baseline="-3787" dirty="0">
                <a:latin typeface="Symbol"/>
                <a:cs typeface="Symbol"/>
              </a:rPr>
              <a:t></a:t>
            </a:r>
            <a:r>
              <a:rPr sz="3300" spc="1064" baseline="-3787" dirty="0">
                <a:latin typeface="Times New Roman"/>
                <a:cs typeface="Times New Roman"/>
              </a:rPr>
              <a:t>	</a:t>
            </a:r>
            <a:r>
              <a:rPr sz="3300" spc="569" baseline="-3787" dirty="0">
                <a:latin typeface="Symbol"/>
                <a:cs typeface="Symbol"/>
              </a:rPr>
              <a:t></a:t>
            </a:r>
            <a:endParaRPr sz="3300" baseline="-3787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6938" y="4837420"/>
            <a:ext cx="1782445" cy="477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690245" algn="l"/>
              </a:tabLst>
            </a:pPr>
            <a:r>
              <a:rPr sz="2950" spc="270" dirty="0">
                <a:latin typeface="Symbol"/>
                <a:cs typeface="Symbol"/>
              </a:rPr>
              <a:t></a:t>
            </a:r>
            <a:r>
              <a:rPr sz="2200" i="1" spc="270" dirty="0">
                <a:latin typeface="Times New Roman"/>
                <a:cs typeface="Times New Roman"/>
              </a:rPr>
              <a:t>O</a:t>
            </a:r>
            <a:r>
              <a:rPr sz="2775" i="1" spc="405" baseline="-16516" dirty="0">
                <a:latin typeface="Times New Roman"/>
                <a:cs typeface="Times New Roman"/>
              </a:rPr>
              <a:t>k	</a:t>
            </a:r>
            <a:r>
              <a:rPr sz="2200" spc="545" dirty="0">
                <a:latin typeface="Symbol"/>
                <a:cs typeface="Symbol"/>
              </a:rPr>
              <a:t>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i="1" spc="459" dirty="0">
                <a:latin typeface="Times New Roman"/>
                <a:cs typeface="Times New Roman"/>
              </a:rPr>
              <a:t>E</a:t>
            </a:r>
            <a:r>
              <a:rPr sz="2775" i="1" spc="690" baseline="-16516" dirty="0">
                <a:latin typeface="Times New Roman"/>
                <a:cs typeface="Times New Roman"/>
              </a:rPr>
              <a:t>k</a:t>
            </a:r>
            <a:r>
              <a:rPr sz="2775" i="1" spc="127" baseline="-16516" dirty="0">
                <a:latin typeface="Times New Roman"/>
                <a:cs typeface="Times New Roman"/>
              </a:rPr>
              <a:t> </a:t>
            </a:r>
            <a:r>
              <a:rPr sz="2950" spc="150" dirty="0">
                <a:latin typeface="Symbol"/>
                <a:cs typeface="Symbol"/>
              </a:rPr>
              <a:t></a:t>
            </a:r>
            <a:r>
              <a:rPr sz="2775" spc="225" baseline="31531" dirty="0">
                <a:latin typeface="Times New Roman"/>
                <a:cs typeface="Times New Roman"/>
              </a:rPr>
              <a:t>2</a:t>
            </a:r>
            <a:endParaRPr sz="2775" baseline="3153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6782" y="5376862"/>
            <a:ext cx="31534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775" i="1" spc="540" baseline="3003" dirty="0">
                <a:latin typeface="Times New Roman"/>
                <a:cs typeface="Times New Roman"/>
              </a:rPr>
              <a:t>k</a:t>
            </a:r>
            <a:r>
              <a:rPr sz="2775" i="1" spc="-254" baseline="3003" dirty="0">
                <a:latin typeface="Times New Roman"/>
                <a:cs typeface="Times New Roman"/>
              </a:rPr>
              <a:t> </a:t>
            </a:r>
            <a:r>
              <a:rPr sz="2775" spc="367" baseline="3003" dirty="0">
                <a:latin typeface="Symbol"/>
                <a:cs typeface="Symbol"/>
              </a:rPr>
              <a:t></a:t>
            </a:r>
            <a:r>
              <a:rPr sz="2775" spc="615" baseline="3003" dirty="0">
                <a:latin typeface="Times New Roman"/>
                <a:cs typeface="Times New Roman"/>
              </a:rPr>
              <a:t>1</a:t>
            </a:r>
            <a:r>
              <a:rPr sz="2775" spc="-307" baseline="3003" dirty="0">
                <a:latin typeface="Times New Roman"/>
                <a:cs typeface="Times New Roman"/>
              </a:rPr>
              <a:t> </a:t>
            </a:r>
            <a:r>
              <a:rPr sz="3300" spc="-1275" baseline="1262" dirty="0">
                <a:latin typeface="Symbol"/>
                <a:cs typeface="Symbol"/>
              </a:rPr>
              <a:t></a:t>
            </a:r>
            <a:r>
              <a:rPr sz="3300" spc="569" baseline="-11363" dirty="0">
                <a:latin typeface="Symbol"/>
                <a:cs typeface="Symbol"/>
              </a:rPr>
              <a:t></a:t>
            </a:r>
            <a:r>
              <a:rPr sz="3300" spc="-142" baseline="-11363" dirty="0">
                <a:latin typeface="Times New Roman"/>
                <a:cs typeface="Times New Roman"/>
              </a:rPr>
              <a:t> </a:t>
            </a:r>
            <a:r>
              <a:rPr sz="3300" i="1" spc="1162" baseline="13888" dirty="0">
                <a:latin typeface="Times New Roman"/>
                <a:cs typeface="Times New Roman"/>
              </a:rPr>
              <a:t>N</a:t>
            </a:r>
            <a:r>
              <a:rPr sz="1850" i="1" spc="445" dirty="0">
                <a:latin typeface="Times New Roman"/>
                <a:cs typeface="Times New Roman"/>
              </a:rPr>
              <a:t>k</a:t>
            </a:r>
            <a:r>
              <a:rPr sz="3675" spc="1019" baseline="12471" dirty="0">
                <a:latin typeface="Symbol"/>
                <a:cs typeface="Symbol"/>
              </a:rPr>
              <a:t></a:t>
            </a:r>
            <a:r>
              <a:rPr sz="1850" i="1" spc="360" dirty="0">
                <a:latin typeface="Times New Roman"/>
                <a:cs typeface="Times New Roman"/>
              </a:rPr>
              <a:t>k</a:t>
            </a:r>
            <a:r>
              <a:rPr sz="1850" i="1" spc="20" dirty="0">
                <a:latin typeface="Times New Roman"/>
                <a:cs typeface="Times New Roman"/>
              </a:rPr>
              <a:t> </a:t>
            </a:r>
            <a:r>
              <a:rPr sz="3300" spc="75" baseline="13888" dirty="0">
                <a:latin typeface="Times New Roman"/>
                <a:cs typeface="Times New Roman"/>
              </a:rPr>
              <a:t>(</a:t>
            </a:r>
            <a:r>
              <a:rPr sz="3300" spc="750" baseline="13888" dirty="0">
                <a:latin typeface="Times New Roman"/>
                <a:cs typeface="Times New Roman"/>
              </a:rPr>
              <a:t>1</a:t>
            </a:r>
            <a:r>
              <a:rPr sz="3300" spc="-434" baseline="13888" dirty="0">
                <a:latin typeface="Times New Roman"/>
                <a:cs typeface="Times New Roman"/>
              </a:rPr>
              <a:t> </a:t>
            </a:r>
            <a:r>
              <a:rPr sz="3300" spc="817" baseline="13888" dirty="0">
                <a:latin typeface="Symbol"/>
                <a:cs typeface="Symbol"/>
              </a:rPr>
              <a:t></a:t>
            </a:r>
            <a:r>
              <a:rPr sz="3300" spc="-307" baseline="13888" dirty="0">
                <a:latin typeface="Times New Roman"/>
                <a:cs typeface="Times New Roman"/>
              </a:rPr>
              <a:t> </a:t>
            </a:r>
            <a:r>
              <a:rPr sz="3675" spc="1027" baseline="12471" dirty="0">
                <a:latin typeface="Symbol"/>
                <a:cs typeface="Symbol"/>
              </a:rPr>
              <a:t></a:t>
            </a:r>
            <a:r>
              <a:rPr sz="1850" i="1" spc="360" dirty="0">
                <a:latin typeface="Times New Roman"/>
                <a:cs typeface="Times New Roman"/>
              </a:rPr>
              <a:t>k</a:t>
            </a:r>
            <a:r>
              <a:rPr sz="1850" i="1" spc="15" dirty="0">
                <a:latin typeface="Times New Roman"/>
                <a:cs typeface="Times New Roman"/>
              </a:rPr>
              <a:t> </a:t>
            </a:r>
            <a:r>
              <a:rPr sz="3300" spc="494" baseline="13888" dirty="0">
                <a:latin typeface="Times New Roman"/>
                <a:cs typeface="Times New Roman"/>
              </a:rPr>
              <a:t>)</a:t>
            </a:r>
            <a:r>
              <a:rPr sz="3300" spc="-330" baseline="13888" dirty="0">
                <a:latin typeface="Times New Roman"/>
                <a:cs typeface="Times New Roman"/>
              </a:rPr>
              <a:t> </a:t>
            </a:r>
            <a:r>
              <a:rPr sz="3300" spc="-1275" baseline="1262" dirty="0">
                <a:latin typeface="Symbol"/>
                <a:cs typeface="Symbol"/>
              </a:rPr>
              <a:t></a:t>
            </a:r>
            <a:r>
              <a:rPr sz="3300" spc="569" baseline="-11363" dirty="0">
                <a:latin typeface="Symbol"/>
                <a:cs typeface="Symbol"/>
              </a:rPr>
              <a:t></a:t>
            </a:r>
            <a:endParaRPr sz="3300" baseline="-11363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6740" y="4834128"/>
            <a:ext cx="3971925" cy="1000125"/>
          </a:xfrm>
          <a:custGeom>
            <a:avLst/>
            <a:gdLst/>
            <a:ahLst/>
            <a:cxnLst/>
            <a:rect l="l" t="t" r="r" b="b"/>
            <a:pathLst>
              <a:path w="3971925" h="1000125">
                <a:moveTo>
                  <a:pt x="0" y="999744"/>
                </a:moveTo>
                <a:lnTo>
                  <a:pt x="3971544" y="999744"/>
                </a:lnTo>
                <a:lnTo>
                  <a:pt x="3971544" y="0"/>
                </a:lnTo>
                <a:lnTo>
                  <a:pt x="0" y="0"/>
                </a:lnTo>
                <a:lnTo>
                  <a:pt x="0" y="999744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0244" y="4521708"/>
            <a:ext cx="5245522" cy="142646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1282426" y="6444057"/>
            <a:ext cx="24701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Georgia"/>
                <a:cs typeface="Georgia"/>
              </a:rPr>
              <a:t>28</a:t>
            </a:fld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9350" y="6400901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Georgia"/>
                <a:cs typeface="Georgia"/>
              </a:rPr>
              <a:t>23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407" y="213106"/>
            <a:ext cx="1000252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M</a:t>
            </a:r>
            <a:r>
              <a:rPr spc="-5" dirty="0"/>
              <a:t>ODEL</a:t>
            </a:r>
            <a:r>
              <a:rPr spc="165" dirty="0"/>
              <a:t> </a:t>
            </a:r>
            <a:r>
              <a:rPr sz="5000" spc="-95" dirty="0"/>
              <a:t>V</a:t>
            </a:r>
            <a:r>
              <a:rPr spc="-95" dirty="0"/>
              <a:t>ALIDATION</a:t>
            </a:r>
            <a:r>
              <a:rPr spc="320" dirty="0"/>
              <a:t> </a:t>
            </a:r>
            <a:r>
              <a:rPr sz="5000" dirty="0"/>
              <a:t>–</a:t>
            </a:r>
            <a:r>
              <a:rPr sz="5000" spc="-5" dirty="0"/>
              <a:t> P</a:t>
            </a:r>
            <a:r>
              <a:rPr spc="-5" dirty="0"/>
              <a:t>SEUDO</a:t>
            </a:r>
            <a:r>
              <a:rPr spc="310" dirty="0"/>
              <a:t> </a:t>
            </a:r>
            <a:r>
              <a:rPr sz="5000" dirty="0"/>
              <a:t>–</a:t>
            </a:r>
            <a:r>
              <a:rPr sz="5000" spc="-10" dirty="0"/>
              <a:t> </a:t>
            </a:r>
            <a:r>
              <a:rPr sz="5000" dirty="0"/>
              <a:t>R</a:t>
            </a:r>
            <a:r>
              <a:rPr sz="5000" spc="-10" dirty="0"/>
              <a:t> </a:t>
            </a:r>
            <a:r>
              <a:rPr sz="5000" dirty="0"/>
              <a:t>S</a:t>
            </a:r>
            <a:r>
              <a:rPr dirty="0"/>
              <a:t>QUARE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332740" y="1404620"/>
            <a:ext cx="113709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6667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It is not possible </a:t>
            </a:r>
            <a:r>
              <a:rPr sz="2400" spc="-5" dirty="0">
                <a:latin typeface="Georgia"/>
                <a:cs typeface="Georgia"/>
              </a:rPr>
              <a:t>to calculate </a:t>
            </a:r>
            <a:r>
              <a:rPr sz="2400" i="1" spc="-5" dirty="0">
                <a:latin typeface="Georgia"/>
                <a:cs typeface="Georgia"/>
              </a:rPr>
              <a:t>R</a:t>
            </a:r>
            <a:r>
              <a:rPr sz="2400" spc="-7" baseline="24305" dirty="0">
                <a:latin typeface="Georgia"/>
                <a:cs typeface="Georgia"/>
              </a:rPr>
              <a:t>2 </a:t>
            </a:r>
            <a:r>
              <a:rPr sz="2400" dirty="0">
                <a:latin typeface="Georgia"/>
                <a:cs typeface="Georgia"/>
              </a:rPr>
              <a:t>(as in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dirty="0">
                <a:latin typeface="Georgia"/>
                <a:cs typeface="Georgia"/>
              </a:rPr>
              <a:t>case of </a:t>
            </a:r>
            <a:r>
              <a:rPr sz="2400" spc="-5" dirty="0">
                <a:latin typeface="Georgia"/>
                <a:cs typeface="Georgia"/>
              </a:rPr>
              <a:t>continuous dependent variable </a:t>
            </a:r>
            <a:r>
              <a:rPr sz="2400" dirty="0">
                <a:latin typeface="Georgia"/>
                <a:cs typeface="Georgia"/>
              </a:rPr>
              <a:t>– 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MLR) </a:t>
            </a:r>
            <a:r>
              <a:rPr sz="2400" dirty="0">
                <a:latin typeface="Georgia"/>
                <a:cs typeface="Georgia"/>
              </a:rPr>
              <a:t>in a </a:t>
            </a:r>
            <a:r>
              <a:rPr sz="2400" spc="-5" dirty="0">
                <a:latin typeface="Georgia"/>
                <a:cs typeface="Georgia"/>
              </a:rPr>
              <a:t>logistic regression </a:t>
            </a:r>
            <a:r>
              <a:rPr sz="2400" dirty="0">
                <a:latin typeface="Georgia"/>
                <a:cs typeface="Georgia"/>
              </a:rPr>
              <a:t>model.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However, many </a:t>
            </a:r>
            <a:r>
              <a:rPr sz="2400" spc="-5" dirty="0">
                <a:latin typeface="Georgia"/>
                <a:cs typeface="Georgia"/>
              </a:rPr>
              <a:t>pseudo </a:t>
            </a:r>
            <a:r>
              <a:rPr sz="2400" i="1" dirty="0">
                <a:latin typeface="Georgia"/>
                <a:cs typeface="Georgia"/>
              </a:rPr>
              <a:t>R</a:t>
            </a:r>
            <a:r>
              <a:rPr sz="2400" baseline="24305" dirty="0">
                <a:latin typeface="Georgia"/>
                <a:cs typeface="Georgia"/>
              </a:rPr>
              <a:t>2</a:t>
            </a:r>
            <a:r>
              <a:rPr sz="2400" spc="7" baseline="2430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values </a:t>
            </a:r>
            <a:r>
              <a:rPr sz="2400" dirty="0">
                <a:latin typeface="Georgia"/>
                <a:cs typeface="Georgia"/>
              </a:rPr>
              <a:t>are </a:t>
            </a:r>
            <a:r>
              <a:rPr sz="2400" spc="-5" dirty="0">
                <a:latin typeface="Georgia"/>
                <a:cs typeface="Georgia"/>
              </a:rPr>
              <a:t>used 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which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compare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intercept-only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model </a:t>
            </a:r>
            <a:r>
              <a:rPr sz="2400" spc="-5" dirty="0">
                <a:latin typeface="Georgia"/>
                <a:cs typeface="Georgia"/>
              </a:rPr>
              <a:t>to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</a:t>
            </a:r>
            <a:r>
              <a:rPr sz="2400" dirty="0">
                <a:latin typeface="Georgia"/>
                <a:cs typeface="Georgia"/>
              </a:rPr>
              <a:t> model </a:t>
            </a:r>
            <a:r>
              <a:rPr sz="2400" spc="-5" dirty="0">
                <a:latin typeface="Georgia"/>
                <a:cs typeface="Georgia"/>
              </a:rPr>
              <a:t>with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independent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variables.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2127" y="3243072"/>
            <a:ext cx="5181600" cy="914400"/>
          </a:xfrm>
          <a:custGeom>
            <a:avLst/>
            <a:gdLst/>
            <a:ahLst/>
            <a:cxnLst/>
            <a:rect l="l" t="t" r="r" b="b"/>
            <a:pathLst>
              <a:path w="5181600" h="914400">
                <a:moveTo>
                  <a:pt x="5181600" y="0"/>
                </a:moveTo>
                <a:lnTo>
                  <a:pt x="0" y="0"/>
                </a:lnTo>
                <a:lnTo>
                  <a:pt x="0" y="914400"/>
                </a:lnTo>
                <a:lnTo>
                  <a:pt x="5181600" y="914400"/>
                </a:lnTo>
                <a:lnTo>
                  <a:pt x="518160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2309" y="3451769"/>
            <a:ext cx="15049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spc="18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4589" y="3656311"/>
            <a:ext cx="1868170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150" spc="120" dirty="0">
                <a:latin typeface="Times New Roman"/>
                <a:cs typeface="Times New Roman"/>
              </a:rPr>
              <a:t>L</a:t>
            </a:r>
            <a:r>
              <a:rPr sz="2850" spc="120" dirty="0">
                <a:latin typeface="Symbol"/>
                <a:cs typeface="Symbol"/>
              </a:rPr>
              <a:t></a:t>
            </a:r>
            <a:r>
              <a:rPr sz="2150" spc="120" dirty="0">
                <a:latin typeface="Times New Roman"/>
                <a:cs typeface="Times New Roman"/>
              </a:rPr>
              <a:t>Full</a:t>
            </a:r>
            <a:r>
              <a:rPr sz="2150" spc="-110" dirty="0">
                <a:latin typeface="Times New Roman"/>
                <a:cs typeface="Times New Roman"/>
              </a:rPr>
              <a:t> </a:t>
            </a:r>
            <a:r>
              <a:rPr sz="2150" spc="175" dirty="0">
                <a:latin typeface="Times New Roman"/>
                <a:cs typeface="Times New Roman"/>
              </a:rPr>
              <a:t>Model</a:t>
            </a:r>
            <a:r>
              <a:rPr sz="2850" spc="175" dirty="0">
                <a:latin typeface="Symbol"/>
                <a:cs typeface="Symbol"/>
              </a:rPr>
              <a:t>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7338" y="3802639"/>
            <a:ext cx="17589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150" spc="220" dirty="0">
                <a:latin typeface="Symbol"/>
                <a:cs typeface="Symbol"/>
              </a:rPr>
              <a:t>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97338" y="3576380"/>
            <a:ext cx="17589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150" spc="220" dirty="0">
                <a:latin typeface="Symbol"/>
                <a:cs typeface="Symbol"/>
              </a:rPr>
              <a:t>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5553" y="3802639"/>
            <a:ext cx="17589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150" spc="220" dirty="0">
                <a:latin typeface="Symbol"/>
                <a:cs typeface="Symbol"/>
              </a:rPr>
              <a:t>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0153" y="3267988"/>
            <a:ext cx="3945890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225" spc="644" baseline="1291" dirty="0">
                <a:latin typeface="Symbol"/>
                <a:cs typeface="Symbol"/>
              </a:rPr>
              <a:t></a:t>
            </a:r>
            <a:r>
              <a:rPr sz="2150" u="sng" spc="2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2850" u="sng" spc="-15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2150" u="sng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150" u="sng" spc="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150" u="sng" spc="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150" u="sng" spc="25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150" u="sng" spc="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150" u="sng" spc="25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150" u="sng" spc="2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150" u="sng" spc="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2150" u="sng" spc="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150" u="sng" spc="-2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2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150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150" u="sng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2150" u="sng" spc="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2150" u="sng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3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150" u="sng" spc="2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150" u="sng" spc="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2150" u="sng" spc="2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150" u="sng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2850" u="sng" spc="-3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r>
              <a:rPr sz="3225" spc="517" baseline="1291" dirty="0">
                <a:latin typeface="Symbol"/>
                <a:cs typeface="Symbol"/>
              </a:rPr>
              <a:t></a:t>
            </a:r>
            <a:r>
              <a:rPr sz="2700" spc="247" baseline="41666" dirty="0">
                <a:latin typeface="Times New Roman"/>
                <a:cs typeface="Times New Roman"/>
              </a:rPr>
              <a:t>2</a:t>
            </a:r>
            <a:r>
              <a:rPr sz="2700" spc="270" baseline="41666" dirty="0">
                <a:latin typeface="Times New Roman"/>
                <a:cs typeface="Times New Roman"/>
              </a:rPr>
              <a:t>/N</a:t>
            </a:r>
            <a:endParaRPr sz="2700" baseline="41666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5879" y="3529377"/>
            <a:ext cx="142113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546735" algn="l"/>
              </a:tabLst>
            </a:pPr>
            <a:r>
              <a:rPr sz="2150" spc="295" dirty="0">
                <a:latin typeface="Times New Roman"/>
                <a:cs typeface="Times New Roman"/>
              </a:rPr>
              <a:t>R	</a:t>
            </a:r>
            <a:r>
              <a:rPr sz="2150" spc="245" dirty="0">
                <a:latin typeface="Symbol"/>
                <a:cs typeface="Symbol"/>
              </a:rPr>
              <a:t></a:t>
            </a:r>
            <a:r>
              <a:rPr sz="2150" spc="-160" dirty="0">
                <a:latin typeface="Times New Roman"/>
                <a:cs typeface="Times New Roman"/>
              </a:rPr>
              <a:t> </a:t>
            </a:r>
            <a:r>
              <a:rPr sz="2150" spc="220" dirty="0">
                <a:latin typeface="Times New Roman"/>
                <a:cs typeface="Times New Roman"/>
              </a:rPr>
              <a:t>1</a:t>
            </a:r>
            <a:r>
              <a:rPr sz="2150" spc="-275" dirty="0">
                <a:latin typeface="Times New Roman"/>
                <a:cs typeface="Times New Roman"/>
              </a:rPr>
              <a:t> </a:t>
            </a:r>
            <a:r>
              <a:rPr sz="2150" spc="245" dirty="0">
                <a:latin typeface="Symbol"/>
                <a:cs typeface="Symbol"/>
              </a:rPr>
              <a:t>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3225" spc="330" baseline="-9043" dirty="0">
                <a:latin typeface="Symbol"/>
                <a:cs typeface="Symbol"/>
              </a:rPr>
              <a:t></a:t>
            </a:r>
            <a:endParaRPr sz="3225" baseline="-9043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7556" y="3238500"/>
            <a:ext cx="5191125" cy="923925"/>
          </a:xfrm>
          <a:custGeom>
            <a:avLst/>
            <a:gdLst/>
            <a:ahLst/>
            <a:cxnLst/>
            <a:rect l="l" t="t" r="r" b="b"/>
            <a:pathLst>
              <a:path w="5191125" h="923925">
                <a:moveTo>
                  <a:pt x="0" y="923544"/>
                </a:moveTo>
                <a:lnTo>
                  <a:pt x="5190744" y="923544"/>
                </a:lnTo>
                <a:lnTo>
                  <a:pt x="5190744" y="0"/>
                </a:lnTo>
                <a:lnTo>
                  <a:pt x="0" y="0"/>
                </a:lnTo>
                <a:lnTo>
                  <a:pt x="0" y="923544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8140" y="2749422"/>
            <a:ext cx="3801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Georgia"/>
                <a:cs typeface="Georgia"/>
              </a:rPr>
              <a:t>Cox</a:t>
            </a:r>
            <a:r>
              <a:rPr sz="2400" spc="-2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C00000"/>
                </a:solidFill>
                <a:latin typeface="Georgia"/>
                <a:cs typeface="Georgia"/>
              </a:rPr>
              <a:t>and</a:t>
            </a:r>
            <a:r>
              <a:rPr sz="2400" spc="-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Georgia"/>
                <a:cs typeface="Georgia"/>
              </a:rPr>
              <a:t>Snell</a:t>
            </a:r>
            <a:r>
              <a:rPr sz="2400" spc="-2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i="1" spc="-5" dirty="0">
                <a:solidFill>
                  <a:srgbClr val="C00000"/>
                </a:solidFill>
                <a:latin typeface="Georgia"/>
                <a:cs typeface="Georgia"/>
              </a:rPr>
              <a:t>R</a:t>
            </a:r>
            <a:r>
              <a:rPr sz="2400" spc="-7" baseline="24305" dirty="0">
                <a:solidFill>
                  <a:srgbClr val="C00000"/>
                </a:solidFill>
                <a:latin typeface="Georgia"/>
                <a:cs typeface="Georgia"/>
              </a:rPr>
              <a:t>2</a:t>
            </a:r>
            <a:r>
              <a:rPr sz="2400" spc="292" baseline="2430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C00000"/>
                </a:solidFill>
                <a:latin typeface="Georgia"/>
                <a:cs typeface="Georgia"/>
              </a:rPr>
              <a:t>is</a:t>
            </a:r>
            <a:r>
              <a:rPr sz="2400" spc="-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Georgia"/>
                <a:cs typeface="Georgia"/>
              </a:rPr>
              <a:t>given</a:t>
            </a:r>
            <a:r>
              <a:rPr sz="2400" spc="-4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Georgia"/>
                <a:cs typeface="Georgia"/>
              </a:rPr>
              <a:t>by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65520" y="2837510"/>
            <a:ext cx="57638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Georgia"/>
                <a:cs typeface="Georgia"/>
              </a:rPr>
              <a:t>Nagelkerke</a:t>
            </a:r>
            <a:r>
              <a:rPr sz="2400" spc="-2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i="1" spc="-10" dirty="0">
                <a:solidFill>
                  <a:srgbClr val="C00000"/>
                </a:solidFill>
                <a:latin typeface="Georgia"/>
                <a:cs typeface="Georgia"/>
              </a:rPr>
              <a:t>R</a:t>
            </a:r>
            <a:r>
              <a:rPr sz="2400" spc="-15" baseline="24305" dirty="0">
                <a:solidFill>
                  <a:srgbClr val="C00000"/>
                </a:solidFill>
                <a:latin typeface="Georgia"/>
                <a:cs typeface="Georgia"/>
              </a:rPr>
              <a:t>2</a:t>
            </a:r>
            <a:endParaRPr sz="2400" baseline="24305">
              <a:latin typeface="Georgia"/>
              <a:cs typeface="Georgia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Georgia"/>
                <a:cs typeface="Georgia"/>
              </a:rPr>
              <a:t>is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adjustment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over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Cox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Snell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i="1" spc="-5" dirty="0">
                <a:latin typeface="Georgia"/>
                <a:cs typeface="Georgia"/>
              </a:rPr>
              <a:t>R</a:t>
            </a:r>
            <a:r>
              <a:rPr sz="2400" spc="-7" baseline="24305" dirty="0">
                <a:latin typeface="Georgia"/>
                <a:cs typeface="Georgia"/>
              </a:rPr>
              <a:t>2</a:t>
            </a:r>
            <a:r>
              <a:rPr sz="2400" spc="-5" dirty="0">
                <a:latin typeface="Georgia"/>
                <a:cs typeface="Georgia"/>
              </a:rPr>
              <a:t>,</a:t>
            </a:r>
            <a:endParaRPr sz="2400">
              <a:latin typeface="Georgia"/>
              <a:cs typeface="Georgia"/>
            </a:endParaRPr>
          </a:p>
          <a:p>
            <a:pPr marL="38100" marR="30480">
              <a:lnSpc>
                <a:spcPct val="100000"/>
              </a:lnSpc>
            </a:pPr>
            <a:r>
              <a:rPr sz="2400" spc="-5" dirty="0">
                <a:latin typeface="Georgia"/>
                <a:cs typeface="Georgia"/>
              </a:rPr>
              <a:t>so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that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the </a:t>
            </a:r>
            <a:r>
              <a:rPr sz="2400" dirty="0">
                <a:latin typeface="Georgia"/>
                <a:cs typeface="Georgia"/>
              </a:rPr>
              <a:t>maximum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value</a:t>
            </a:r>
            <a:r>
              <a:rPr sz="2400" spc="-5" dirty="0">
                <a:latin typeface="Georgia"/>
                <a:cs typeface="Georgia"/>
              </a:rPr>
              <a:t> Pseudo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7" baseline="24305" dirty="0">
                <a:latin typeface="Georgia"/>
                <a:cs typeface="Georgia"/>
              </a:rPr>
              <a:t>2</a:t>
            </a:r>
            <a:r>
              <a:rPr sz="2400" spc="307" baseline="2430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is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1. </a:t>
            </a:r>
            <a:r>
              <a:rPr sz="2400" spc="-56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Nagelkerke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i="1" spc="-5" dirty="0">
                <a:latin typeface="Georgia"/>
                <a:cs typeface="Georgia"/>
              </a:rPr>
              <a:t>R</a:t>
            </a:r>
            <a:r>
              <a:rPr sz="2400" spc="-7" baseline="24305" dirty="0">
                <a:latin typeface="Georgia"/>
                <a:cs typeface="Georgia"/>
              </a:rPr>
              <a:t>2</a:t>
            </a:r>
            <a:r>
              <a:rPr sz="2400" spc="300" baseline="2430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is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given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as</a:t>
            </a:r>
            <a:r>
              <a:rPr sz="2400" spc="-5" dirty="0">
                <a:latin typeface="Georgia"/>
                <a:cs typeface="Georgia"/>
              </a:rPr>
              <a:t> follows:</a:t>
            </a:r>
            <a:endParaRPr sz="2400">
              <a:latin typeface="Georgia"/>
              <a:cs typeface="Georg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339328" y="4532376"/>
            <a:ext cx="3378835" cy="1143000"/>
            <a:chOff x="8339328" y="4532376"/>
            <a:chExt cx="3378835" cy="1143000"/>
          </a:xfrm>
        </p:grpSpPr>
        <p:sp>
          <p:nvSpPr>
            <p:cNvPr id="17" name="object 17"/>
            <p:cNvSpPr/>
            <p:nvPr/>
          </p:nvSpPr>
          <p:spPr>
            <a:xfrm>
              <a:off x="8339328" y="4532376"/>
              <a:ext cx="3378835" cy="1143000"/>
            </a:xfrm>
            <a:custGeom>
              <a:avLst/>
              <a:gdLst/>
              <a:ahLst/>
              <a:cxnLst/>
              <a:rect l="l" t="t" r="r" b="b"/>
              <a:pathLst>
                <a:path w="3378834" h="1143000">
                  <a:moveTo>
                    <a:pt x="3378708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3378708" y="1143000"/>
                  </a:lnTo>
                  <a:lnTo>
                    <a:pt x="3378708" y="0"/>
                  </a:lnTo>
                  <a:close/>
                </a:path>
              </a:pathLst>
            </a:custGeom>
            <a:solidFill>
              <a:srgbClr val="EBF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27873" y="5324205"/>
              <a:ext cx="2846070" cy="0"/>
            </a:xfrm>
            <a:custGeom>
              <a:avLst/>
              <a:gdLst/>
              <a:ahLst/>
              <a:cxnLst/>
              <a:rect l="l" t="t" r="r" b="b"/>
              <a:pathLst>
                <a:path w="2846070">
                  <a:moveTo>
                    <a:pt x="0" y="0"/>
                  </a:moveTo>
                  <a:lnTo>
                    <a:pt x="2845900" y="0"/>
                  </a:lnTo>
                </a:path>
              </a:pathLst>
            </a:custGeom>
            <a:ln w="10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681974" y="4875940"/>
            <a:ext cx="1196340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950" spc="-150" dirty="0">
                <a:latin typeface="Times New Roman"/>
                <a:cs typeface="Times New Roman"/>
              </a:rPr>
              <a:t>L</a:t>
            </a:r>
            <a:r>
              <a:rPr sz="2600" spc="-350" dirty="0">
                <a:latin typeface="Symbol"/>
                <a:cs typeface="Symbol"/>
              </a:rPr>
              <a:t></a:t>
            </a:r>
            <a:r>
              <a:rPr sz="1950" spc="-200" dirty="0">
                <a:latin typeface="Times New Roman"/>
                <a:cs typeface="Times New Roman"/>
              </a:rPr>
              <a:t>F</a:t>
            </a:r>
            <a:r>
              <a:rPr sz="1950" spc="-185" dirty="0">
                <a:latin typeface="Times New Roman"/>
                <a:cs typeface="Times New Roman"/>
              </a:rPr>
              <a:t>u</a:t>
            </a:r>
            <a:r>
              <a:rPr sz="1950" spc="-50" dirty="0">
                <a:latin typeface="Times New Roman"/>
                <a:cs typeface="Times New Roman"/>
              </a:rPr>
              <a:t>l</a:t>
            </a:r>
            <a:r>
              <a:rPr sz="1950" spc="-75" dirty="0">
                <a:latin typeface="Times New Roman"/>
                <a:cs typeface="Times New Roman"/>
              </a:rPr>
              <a:t>l</a:t>
            </a:r>
            <a:r>
              <a:rPr sz="1950" spc="-160" dirty="0">
                <a:latin typeface="Times New Roman"/>
                <a:cs typeface="Times New Roman"/>
              </a:rPr>
              <a:t> </a:t>
            </a:r>
            <a:r>
              <a:rPr sz="1950" spc="-229" dirty="0">
                <a:latin typeface="Times New Roman"/>
                <a:cs typeface="Times New Roman"/>
              </a:rPr>
              <a:t>m</a:t>
            </a:r>
            <a:r>
              <a:rPr sz="1950" spc="-85" dirty="0">
                <a:latin typeface="Times New Roman"/>
                <a:cs typeface="Times New Roman"/>
              </a:rPr>
              <a:t>o</a:t>
            </a:r>
            <a:r>
              <a:rPr sz="1950" spc="-185" dirty="0">
                <a:latin typeface="Times New Roman"/>
                <a:cs typeface="Times New Roman"/>
              </a:rPr>
              <a:t>d</a:t>
            </a:r>
            <a:r>
              <a:rPr sz="1950" spc="-75" dirty="0">
                <a:latin typeface="Times New Roman"/>
                <a:cs typeface="Times New Roman"/>
              </a:rPr>
              <a:t>e</a:t>
            </a:r>
            <a:r>
              <a:rPr sz="1950" spc="-110" dirty="0">
                <a:latin typeface="Times New Roman"/>
                <a:cs typeface="Times New Roman"/>
              </a:rPr>
              <a:t>l</a:t>
            </a:r>
            <a:r>
              <a:rPr sz="2600" spc="-315" dirty="0">
                <a:latin typeface="Symbol"/>
                <a:cs typeface="Symbol"/>
              </a:rPr>
              <a:t>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30625" y="5319836"/>
            <a:ext cx="2811145" cy="325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1950" spc="-15" dirty="0">
                <a:latin typeface="Times New Roman"/>
                <a:cs typeface="Times New Roman"/>
              </a:rPr>
              <a:t>1</a:t>
            </a:r>
            <a:r>
              <a:rPr sz="1950" spc="-30" dirty="0">
                <a:latin typeface="Symbol"/>
                <a:cs typeface="Symbol"/>
              </a:rPr>
              <a:t></a:t>
            </a:r>
            <a:r>
              <a:rPr sz="1950" spc="-150" dirty="0">
                <a:latin typeface="Times New Roman"/>
                <a:cs typeface="Times New Roman"/>
              </a:rPr>
              <a:t>{</a:t>
            </a:r>
            <a:r>
              <a:rPr sz="1950" spc="-195" dirty="0">
                <a:latin typeface="Times New Roman"/>
                <a:cs typeface="Times New Roman"/>
              </a:rPr>
              <a:t>L</a:t>
            </a:r>
            <a:r>
              <a:rPr sz="1950" spc="-60" dirty="0">
                <a:latin typeface="Times New Roman"/>
                <a:cs typeface="Times New Roman"/>
              </a:rPr>
              <a:t>(</a:t>
            </a:r>
            <a:r>
              <a:rPr sz="1950" spc="-155" dirty="0">
                <a:latin typeface="Times New Roman"/>
                <a:cs typeface="Times New Roman"/>
              </a:rPr>
              <a:t>I</a:t>
            </a:r>
            <a:r>
              <a:rPr sz="1950" spc="-185" dirty="0">
                <a:latin typeface="Times New Roman"/>
                <a:cs typeface="Times New Roman"/>
              </a:rPr>
              <a:t>n</a:t>
            </a:r>
            <a:r>
              <a:rPr sz="1950" spc="-50" dirty="0">
                <a:latin typeface="Times New Roman"/>
                <a:cs typeface="Times New Roman"/>
              </a:rPr>
              <a:t>t</a:t>
            </a:r>
            <a:r>
              <a:rPr sz="1950" spc="-80" dirty="0">
                <a:latin typeface="Times New Roman"/>
                <a:cs typeface="Times New Roman"/>
              </a:rPr>
              <a:t>e</a:t>
            </a:r>
            <a:r>
              <a:rPr sz="1950" spc="-60" dirty="0">
                <a:latin typeface="Times New Roman"/>
                <a:cs typeface="Times New Roman"/>
              </a:rPr>
              <a:t>r</a:t>
            </a:r>
            <a:r>
              <a:rPr sz="1950" spc="-75" dirty="0">
                <a:latin typeface="Times New Roman"/>
                <a:cs typeface="Times New Roman"/>
              </a:rPr>
              <a:t>c</a:t>
            </a:r>
            <a:r>
              <a:rPr sz="1950" spc="-305" dirty="0">
                <a:latin typeface="Times New Roman"/>
                <a:cs typeface="Times New Roman"/>
              </a:rPr>
              <a:t>e</a:t>
            </a:r>
            <a:r>
              <a:rPr sz="1950" spc="-185" dirty="0">
                <a:latin typeface="Times New Roman"/>
                <a:cs typeface="Times New Roman"/>
              </a:rPr>
              <a:t>p</a:t>
            </a:r>
            <a:r>
              <a:rPr sz="1950" spc="-75" dirty="0">
                <a:latin typeface="Times New Roman"/>
                <a:cs typeface="Times New Roman"/>
              </a:rPr>
              <a:t>t</a:t>
            </a:r>
            <a:r>
              <a:rPr sz="1950" spc="-130" dirty="0">
                <a:latin typeface="Times New Roman"/>
                <a:cs typeface="Times New Roman"/>
              </a:rPr>
              <a:t> </a:t>
            </a:r>
            <a:r>
              <a:rPr sz="1950" spc="-90" dirty="0">
                <a:latin typeface="Times New Roman"/>
                <a:cs typeface="Times New Roman"/>
              </a:rPr>
              <a:t>-</a:t>
            </a:r>
            <a:r>
              <a:rPr sz="1950" spc="-270" dirty="0">
                <a:latin typeface="Times New Roman"/>
                <a:cs typeface="Times New Roman"/>
              </a:rPr>
              <a:t> </a:t>
            </a:r>
            <a:r>
              <a:rPr sz="1950" spc="-90" dirty="0">
                <a:latin typeface="Times New Roman"/>
                <a:cs typeface="Times New Roman"/>
              </a:rPr>
              <a:t>o</a:t>
            </a:r>
            <a:r>
              <a:rPr sz="1950" spc="-185" dirty="0">
                <a:latin typeface="Times New Roman"/>
                <a:cs typeface="Times New Roman"/>
              </a:rPr>
              <a:t>n</a:t>
            </a:r>
            <a:r>
              <a:rPr sz="1950" spc="-50" dirty="0">
                <a:latin typeface="Times New Roman"/>
                <a:cs typeface="Times New Roman"/>
              </a:rPr>
              <a:t>l</a:t>
            </a:r>
            <a:r>
              <a:rPr sz="1950" spc="-135" dirty="0">
                <a:latin typeface="Times New Roman"/>
                <a:cs typeface="Times New Roman"/>
              </a:rPr>
              <a:t>y</a:t>
            </a:r>
            <a:r>
              <a:rPr sz="1950" spc="-225" dirty="0">
                <a:latin typeface="Times New Roman"/>
                <a:cs typeface="Times New Roman"/>
              </a:rPr>
              <a:t> </a:t>
            </a:r>
            <a:r>
              <a:rPr sz="1950" spc="-229" dirty="0">
                <a:latin typeface="Times New Roman"/>
                <a:cs typeface="Times New Roman"/>
              </a:rPr>
              <a:t>m</a:t>
            </a:r>
            <a:r>
              <a:rPr sz="1950" spc="-85" dirty="0">
                <a:latin typeface="Times New Roman"/>
                <a:cs typeface="Times New Roman"/>
              </a:rPr>
              <a:t>o</a:t>
            </a:r>
            <a:r>
              <a:rPr sz="1950" spc="-185" dirty="0">
                <a:latin typeface="Times New Roman"/>
                <a:cs typeface="Times New Roman"/>
              </a:rPr>
              <a:t>d</a:t>
            </a:r>
            <a:r>
              <a:rPr sz="1950" spc="-75" dirty="0">
                <a:latin typeface="Times New Roman"/>
                <a:cs typeface="Times New Roman"/>
              </a:rPr>
              <a:t>e</a:t>
            </a:r>
            <a:r>
              <a:rPr sz="1950" spc="-50" dirty="0">
                <a:latin typeface="Times New Roman"/>
                <a:cs typeface="Times New Roman"/>
              </a:rPr>
              <a:t>l</a:t>
            </a:r>
            <a:r>
              <a:rPr sz="1950" spc="-60" dirty="0">
                <a:latin typeface="Times New Roman"/>
                <a:cs typeface="Times New Roman"/>
              </a:rPr>
              <a:t>)</a:t>
            </a:r>
            <a:r>
              <a:rPr sz="1950" spc="-325" dirty="0">
                <a:latin typeface="Times New Roman"/>
                <a:cs typeface="Times New Roman"/>
              </a:rPr>
              <a:t>}</a:t>
            </a:r>
            <a:r>
              <a:rPr sz="1725" spc="-127" baseline="43478" dirty="0">
                <a:latin typeface="Times New Roman"/>
                <a:cs typeface="Times New Roman"/>
              </a:rPr>
              <a:t>2</a:t>
            </a:r>
            <a:r>
              <a:rPr sz="1725" spc="-44" baseline="43478" dirty="0">
                <a:latin typeface="Times New Roman"/>
                <a:cs typeface="Times New Roman"/>
              </a:rPr>
              <a:t>/</a:t>
            </a:r>
            <a:r>
              <a:rPr sz="1725" spc="-179" baseline="43478" dirty="0">
                <a:latin typeface="Times New Roman"/>
                <a:cs typeface="Times New Roman"/>
              </a:rPr>
              <a:t>N</a:t>
            </a:r>
            <a:endParaRPr sz="1725" baseline="43478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334363" y="4803434"/>
            <a:ext cx="118745" cy="325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950" spc="-130" dirty="0">
                <a:latin typeface="Symbol"/>
                <a:cs typeface="Symbol"/>
              </a:rPr>
              <a:t>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94667" y="5008570"/>
            <a:ext cx="2358390" cy="325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2239010" algn="l"/>
              </a:tabLst>
            </a:pPr>
            <a:r>
              <a:rPr sz="1950" spc="-130" dirty="0">
                <a:latin typeface="Symbol"/>
                <a:cs typeface="Symbol"/>
              </a:rPr>
              <a:t></a:t>
            </a:r>
            <a:r>
              <a:rPr sz="1950" spc="-130" dirty="0">
                <a:latin typeface="Times New Roman"/>
                <a:cs typeface="Times New Roman"/>
              </a:rPr>
              <a:t>	</a:t>
            </a:r>
            <a:r>
              <a:rPr sz="1950" spc="-130" dirty="0">
                <a:latin typeface="Symbol"/>
                <a:cs typeface="Symbol"/>
              </a:rPr>
              <a:t>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69267" y="4524749"/>
            <a:ext cx="2609215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2925" spc="15" baseline="1424" dirty="0">
                <a:latin typeface="Symbol"/>
                <a:cs typeface="Symbol"/>
              </a:rPr>
              <a:t></a:t>
            </a:r>
            <a:r>
              <a:rPr sz="1950" u="sng" spc="-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2600" u="sng" spc="-35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1950" u="sng" spc="-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950" u="sng" spc="-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950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950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9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950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1950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950" u="sng" spc="-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1950" u="sng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950" u="sng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</a:t>
            </a:r>
            <a:r>
              <a:rPr sz="1950" u="sng" spc="-2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50" u="sng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950" u="sng" spc="-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95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1950" u="sng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1950" u="sng" spc="-2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50" u="sng" spc="-22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1950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950" u="sng" spc="-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1950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950" u="sng" spc="-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2600" u="sng" spc="-27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r>
              <a:rPr sz="2925" spc="-97" baseline="1424" dirty="0">
                <a:latin typeface="Symbol"/>
                <a:cs typeface="Symbol"/>
              </a:rPr>
              <a:t></a:t>
            </a:r>
            <a:r>
              <a:rPr sz="1725" spc="-127" baseline="67632" dirty="0">
                <a:latin typeface="Times New Roman"/>
                <a:cs typeface="Times New Roman"/>
              </a:rPr>
              <a:t>2</a:t>
            </a:r>
            <a:r>
              <a:rPr sz="1725" spc="-44" baseline="67632" dirty="0">
                <a:latin typeface="Times New Roman"/>
                <a:cs typeface="Times New Roman"/>
              </a:rPr>
              <a:t>/</a:t>
            </a:r>
            <a:r>
              <a:rPr sz="1725" spc="-179" baseline="67632" dirty="0">
                <a:latin typeface="Times New Roman"/>
                <a:cs typeface="Times New Roman"/>
              </a:rPr>
              <a:t>N</a:t>
            </a:r>
            <a:endParaRPr sz="1725" baseline="67632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93376" y="4760479"/>
            <a:ext cx="445770" cy="325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1950" spc="-15" dirty="0">
                <a:latin typeface="Times New Roman"/>
                <a:cs typeface="Times New Roman"/>
              </a:rPr>
              <a:t>1</a:t>
            </a:r>
            <a:r>
              <a:rPr sz="1950" spc="-145" dirty="0">
                <a:latin typeface="Symbol"/>
                <a:cs typeface="Symbol"/>
              </a:rPr>
              <a:t></a:t>
            </a:r>
            <a:r>
              <a:rPr sz="1950" spc="-215" dirty="0">
                <a:latin typeface="Times New Roman"/>
                <a:cs typeface="Times New Roman"/>
              </a:rPr>
              <a:t> </a:t>
            </a:r>
            <a:r>
              <a:rPr sz="2925" spc="-195" baseline="-9971" dirty="0">
                <a:latin typeface="Symbol"/>
                <a:cs typeface="Symbol"/>
              </a:rPr>
              <a:t></a:t>
            </a:r>
            <a:endParaRPr sz="2925" baseline="-9971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52907" y="5124787"/>
            <a:ext cx="462915" cy="325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1950" i="1" spc="-60" dirty="0">
                <a:latin typeface="Times New Roman"/>
                <a:cs typeface="Times New Roman"/>
              </a:rPr>
              <a:t>R</a:t>
            </a:r>
            <a:r>
              <a:rPr sz="1725" spc="-89" baseline="43478" dirty="0">
                <a:latin typeface="Times New Roman"/>
                <a:cs typeface="Times New Roman"/>
              </a:rPr>
              <a:t>2</a:t>
            </a:r>
            <a:r>
              <a:rPr sz="1725" spc="-15" baseline="43478" dirty="0">
                <a:latin typeface="Times New Roman"/>
                <a:cs typeface="Times New Roman"/>
              </a:rPr>
              <a:t> </a:t>
            </a:r>
            <a:r>
              <a:rPr sz="1950" spc="-145" dirty="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34756" y="4527803"/>
            <a:ext cx="3388360" cy="1152525"/>
          </a:xfrm>
          <a:custGeom>
            <a:avLst/>
            <a:gdLst/>
            <a:ahLst/>
            <a:cxnLst/>
            <a:rect l="l" t="t" r="r" b="b"/>
            <a:pathLst>
              <a:path w="3388359" h="1152525">
                <a:moveTo>
                  <a:pt x="0" y="1152144"/>
                </a:moveTo>
                <a:lnTo>
                  <a:pt x="3387852" y="1152144"/>
                </a:lnTo>
                <a:lnTo>
                  <a:pt x="3387852" y="0"/>
                </a:lnTo>
                <a:lnTo>
                  <a:pt x="0" y="0"/>
                </a:lnTo>
                <a:lnTo>
                  <a:pt x="0" y="1152144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369" y="4496257"/>
            <a:ext cx="6893469" cy="19249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854E56-97D4-439B-9A9E-65D91C92F592}"/>
              </a:ext>
            </a:extLst>
          </p:cNvPr>
          <p:cNvSpPr/>
          <p:nvPr/>
        </p:nvSpPr>
        <p:spPr>
          <a:xfrm>
            <a:off x="6477000" y="914400"/>
            <a:ext cx="5334000" cy="5791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Email is spam or not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Will customer buy life insurance 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party a person is going to vote for?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Democratic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Republic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Independent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Predicted value is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categorical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9EC6EF-4FD0-4775-B876-85B44D2B5287}"/>
              </a:ext>
            </a:extLst>
          </p:cNvPr>
          <p:cNvSpPr/>
          <p:nvPr/>
        </p:nvSpPr>
        <p:spPr>
          <a:xfrm>
            <a:off x="533400" y="914400"/>
            <a:ext cx="5334000" cy="54527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Home prices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Weather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Stock price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Predicted value is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continuous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64E44-9E36-49C1-9D09-A7A2DDE94CC0}"/>
              </a:ext>
            </a:extLst>
          </p:cNvPr>
          <p:cNvSpPr txBox="1"/>
          <p:nvPr/>
        </p:nvSpPr>
        <p:spPr>
          <a:xfrm>
            <a:off x="914400" y="247463"/>
            <a:ext cx="42672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Linear Regression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6D0E7-F258-487C-A018-F92F079D6F28}"/>
              </a:ext>
            </a:extLst>
          </p:cNvPr>
          <p:cNvSpPr txBox="1"/>
          <p:nvPr/>
        </p:nvSpPr>
        <p:spPr>
          <a:xfrm>
            <a:off x="6858000" y="263587"/>
            <a:ext cx="42672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Classification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EF655E-506B-4C1B-971E-A1A447D98854}"/>
                  </a:ext>
                </a:extLst>
              </p14:cNvPr>
              <p14:cNvContentPartPr/>
              <p14:nvPr/>
            </p14:nvContentPartPr>
            <p14:xfrm>
              <a:off x="3575880" y="1786320"/>
              <a:ext cx="8295120" cy="4614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EF655E-506B-4C1B-971E-A1A447D988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6520" y="1776960"/>
                <a:ext cx="8313840" cy="463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81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59156"/>
            <a:ext cx="4293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" dirty="0">
                <a:solidFill>
                  <a:srgbClr val="FFFFFF"/>
                </a:solidFill>
              </a:rPr>
              <a:t>CLASSIFICATION </a:t>
            </a:r>
            <a:r>
              <a:rPr sz="3200" spc="-55" dirty="0">
                <a:solidFill>
                  <a:srgbClr val="FFFFFF"/>
                </a:solidFill>
              </a:rPr>
              <a:t>MATRIX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307826" y="6431381"/>
            <a:ext cx="1974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Georgia"/>
                <a:cs typeface="Georgia"/>
              </a:rPr>
              <a:t>24</a:t>
            </a:r>
            <a:endParaRPr sz="12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487" y="1540763"/>
            <a:ext cx="10655807" cy="414832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2147" y="454151"/>
            <a:ext cx="3528060" cy="97790"/>
          </a:xfrm>
          <a:custGeom>
            <a:avLst/>
            <a:gdLst/>
            <a:ahLst/>
            <a:cxnLst/>
            <a:rect l="l" t="t" r="r" b="b"/>
            <a:pathLst>
              <a:path w="3528059" h="97790">
                <a:moveTo>
                  <a:pt x="3528059" y="0"/>
                </a:moveTo>
                <a:lnTo>
                  <a:pt x="0" y="0"/>
                </a:lnTo>
                <a:lnTo>
                  <a:pt x="0" y="97536"/>
                </a:lnTo>
                <a:lnTo>
                  <a:pt x="3528059" y="97536"/>
                </a:lnTo>
                <a:lnTo>
                  <a:pt x="352805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" y="2284474"/>
            <a:ext cx="5097780" cy="45735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278869" y="6521907"/>
            <a:ext cx="1917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Georgia"/>
                <a:cs typeface="Georgia"/>
              </a:rPr>
              <a:t>25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3831" y="934669"/>
            <a:ext cx="402526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375F92"/>
                </a:solidFill>
              </a:rPr>
              <a:t>LOGISTIC REGRESSION </a:t>
            </a:r>
            <a:r>
              <a:rPr sz="3200" spc="-950" dirty="0">
                <a:solidFill>
                  <a:srgbClr val="375F92"/>
                </a:solidFill>
              </a:rPr>
              <a:t> </a:t>
            </a:r>
            <a:r>
              <a:rPr sz="3200" spc="-35" dirty="0">
                <a:solidFill>
                  <a:srgbClr val="375F92"/>
                </a:solidFill>
              </a:rPr>
              <a:t>SUMMARY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5534659" y="623061"/>
            <a:ext cx="6379845" cy="305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Logistic</a:t>
            </a:r>
            <a:r>
              <a:rPr sz="2400" spc="-2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regression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is</a:t>
            </a:r>
            <a:r>
              <a:rPr sz="2400" spc="-15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a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classification</a:t>
            </a:r>
            <a:r>
              <a:rPr sz="2400" spc="-4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Technique.</a:t>
            </a:r>
            <a:endParaRPr sz="2400">
              <a:latin typeface="Sitka Banner"/>
              <a:cs typeface="Sitka Banner"/>
            </a:endParaRPr>
          </a:p>
          <a:p>
            <a:pPr marL="469900" marR="5080" indent="-457834">
              <a:lnSpc>
                <a:spcPct val="103800"/>
              </a:lnSpc>
              <a:spcBef>
                <a:spcPts val="10"/>
              </a:spcBef>
              <a:buFont typeface="Wingdings"/>
              <a:buChar char=""/>
              <a:tabLst>
                <a:tab pos="469900" algn="l"/>
                <a:tab pos="470534" algn="l"/>
                <a:tab pos="861694" algn="l"/>
                <a:tab pos="1189355" algn="l"/>
                <a:tab pos="1715135" algn="l"/>
                <a:tab pos="1984375" algn="l"/>
                <a:tab pos="2794000" algn="l"/>
                <a:tab pos="3967479" algn="l"/>
                <a:tab pos="4361180" algn="l"/>
                <a:tab pos="4836160" algn="l"/>
                <a:tab pos="5609590" algn="l"/>
                <a:tab pos="6141085" algn="l"/>
              </a:tabLst>
            </a:pP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I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T	is	not	a	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linea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r	funct</a:t>
            </a:r>
            <a:r>
              <a:rPr sz="2400" spc="-10" dirty="0">
                <a:solidFill>
                  <a:srgbClr val="001F5F"/>
                </a:solidFill>
                <a:latin typeface="Sitka Banner"/>
                <a:cs typeface="Sitka Banner"/>
              </a:rPr>
              <a:t>i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on,	so	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w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e	make	u</a:t>
            </a:r>
            <a:r>
              <a:rPr sz="2400" spc="5" dirty="0">
                <a:solidFill>
                  <a:srgbClr val="001F5F"/>
                </a:solidFill>
                <a:latin typeface="Sitka Banner"/>
                <a:cs typeface="Sitka Banner"/>
              </a:rPr>
              <a:t>s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e	</a:t>
            </a:r>
            <a:r>
              <a:rPr sz="2400" spc="5" dirty="0">
                <a:solidFill>
                  <a:srgbClr val="001F5F"/>
                </a:solidFill>
                <a:latin typeface="Sitka Banner"/>
                <a:cs typeface="Sitka Banner"/>
              </a:rPr>
              <a:t>of  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Sigmoid</a:t>
            </a:r>
            <a:r>
              <a:rPr sz="2400" spc="-1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Function.</a:t>
            </a:r>
            <a:endParaRPr sz="2400">
              <a:latin typeface="Sitka Banner"/>
              <a:cs typeface="Sitka Banner"/>
            </a:endParaRPr>
          </a:p>
          <a:p>
            <a:pPr marL="469900" indent="-457834">
              <a:lnSpc>
                <a:spcPct val="100000"/>
              </a:lnSpc>
              <a:spcBef>
                <a:spcPts val="120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It</a:t>
            </a:r>
            <a:r>
              <a:rPr sz="2400" spc="-1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is called</a:t>
            </a:r>
            <a:r>
              <a:rPr sz="2400" spc="-1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as</a:t>
            </a:r>
            <a:r>
              <a:rPr sz="2400" spc="-1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Generalized</a:t>
            </a:r>
            <a:r>
              <a:rPr sz="2400" spc="1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Linear</a:t>
            </a:r>
            <a:r>
              <a:rPr sz="2400" spc="1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Model.</a:t>
            </a:r>
            <a:endParaRPr sz="2400">
              <a:latin typeface="Sitka Banner"/>
              <a:cs typeface="Sitka Banner"/>
            </a:endParaRPr>
          </a:p>
          <a:p>
            <a:pPr marL="469900" marR="6350" indent="-457834">
              <a:lnSpc>
                <a:spcPct val="103800"/>
              </a:lnSpc>
              <a:spcBef>
                <a:spcPts val="15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In</a:t>
            </a:r>
            <a:r>
              <a:rPr sz="2400" spc="42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LR,</a:t>
            </a:r>
            <a:r>
              <a:rPr sz="2400" spc="42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we</a:t>
            </a:r>
            <a:r>
              <a:rPr sz="2400" spc="42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transform</a:t>
            </a:r>
            <a:r>
              <a:rPr sz="2400" spc="42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from</a:t>
            </a:r>
            <a:r>
              <a:rPr sz="2400" spc="42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probability</a:t>
            </a:r>
            <a:r>
              <a:rPr sz="2400" spc="42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to</a:t>
            </a:r>
            <a:r>
              <a:rPr sz="2400" spc="43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natural </a:t>
            </a:r>
            <a:r>
              <a:rPr sz="2400" spc="-53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log</a:t>
            </a:r>
            <a:r>
              <a:rPr sz="2400" spc="-1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of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 odds</a:t>
            </a:r>
            <a:r>
              <a:rPr sz="2400" spc="1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to</a:t>
            </a:r>
            <a:r>
              <a:rPr sz="2400" spc="-1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overcome</a:t>
            </a:r>
            <a:r>
              <a:rPr sz="2400" spc="-1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restricted</a:t>
            </a:r>
            <a:r>
              <a:rPr sz="2400" spc="-1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range</a:t>
            </a:r>
            <a:r>
              <a:rPr sz="2400" spc="-15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problem.</a:t>
            </a:r>
            <a:endParaRPr sz="2400">
              <a:latin typeface="Sitka Banner"/>
              <a:cs typeface="Sitka Banner"/>
            </a:endParaRPr>
          </a:p>
          <a:p>
            <a:pPr marL="469900" marR="7620" indent="-457834">
              <a:lnSpc>
                <a:spcPct val="103800"/>
              </a:lnSpc>
              <a:spcBef>
                <a:spcPts val="10"/>
              </a:spcBef>
              <a:buFont typeface="Wingdings"/>
              <a:buChar char=""/>
              <a:tabLst>
                <a:tab pos="469900" algn="l"/>
                <a:tab pos="470534" algn="l"/>
                <a:tab pos="978535" algn="l"/>
                <a:tab pos="1478915" algn="l"/>
                <a:tab pos="2832100" algn="l"/>
                <a:tab pos="3330575" algn="l"/>
                <a:tab pos="4751070" algn="l"/>
                <a:tab pos="6141085" algn="l"/>
              </a:tabLst>
            </a:pPr>
            <a:r>
              <a:rPr sz="2400" spc="5" dirty="0">
                <a:solidFill>
                  <a:srgbClr val="001F5F"/>
                </a:solidFill>
                <a:latin typeface="Sitka Banner"/>
                <a:cs typeface="Sitka Banner"/>
              </a:rPr>
              <a:t>W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e	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ar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e	est</a:t>
            </a:r>
            <a:r>
              <a:rPr sz="2400" spc="5" dirty="0">
                <a:solidFill>
                  <a:srgbClr val="001F5F"/>
                </a:solidFill>
                <a:latin typeface="Sitka Banner"/>
                <a:cs typeface="Sitka Banner"/>
              </a:rPr>
              <a:t>i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mating	the	condit</a:t>
            </a:r>
            <a:r>
              <a:rPr sz="2400" spc="5" dirty="0">
                <a:solidFill>
                  <a:srgbClr val="001F5F"/>
                </a:solidFill>
                <a:latin typeface="Sitka Banner"/>
                <a:cs typeface="Sitka Banner"/>
              </a:rPr>
              <a:t>i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on</a:t>
            </a:r>
            <a:r>
              <a:rPr sz="2400" spc="5" dirty="0">
                <a:solidFill>
                  <a:srgbClr val="001F5F"/>
                </a:solidFill>
                <a:latin typeface="Sitka Banner"/>
                <a:cs typeface="Sitka Banner"/>
              </a:rPr>
              <a:t>a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l	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pro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b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a</a:t>
            </a:r>
            <a:r>
              <a:rPr sz="2400" spc="5" dirty="0">
                <a:solidFill>
                  <a:srgbClr val="001F5F"/>
                </a:solidFill>
                <a:latin typeface="Sitka Banner"/>
                <a:cs typeface="Sitka Banner"/>
              </a:rPr>
              <a:t>b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ili</a:t>
            </a:r>
            <a:r>
              <a:rPr sz="2400" spc="5" dirty="0">
                <a:solidFill>
                  <a:srgbClr val="001F5F"/>
                </a:solidFill>
                <a:latin typeface="Sitka Banner"/>
                <a:cs typeface="Sitka Banner"/>
              </a:rPr>
              <a:t>t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y	</a:t>
            </a:r>
            <a:r>
              <a:rPr sz="2400" spc="-10" dirty="0">
                <a:solidFill>
                  <a:srgbClr val="001F5F"/>
                </a:solidFill>
                <a:latin typeface="Sitka Banner"/>
                <a:cs typeface="Sitka Banner"/>
              </a:rPr>
              <a:t>of  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event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(Y=1).</a:t>
            </a:r>
            <a:endParaRPr sz="2400">
              <a:latin typeface="Sitka Banner"/>
              <a:cs typeface="Sitka Banne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4659" y="4046982"/>
            <a:ext cx="6379845" cy="229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Sitka Banner"/>
                <a:cs typeface="Sitka Banner"/>
              </a:rPr>
              <a:t>Model</a:t>
            </a:r>
            <a:r>
              <a:rPr sz="2400" spc="-5" dirty="0">
                <a:solidFill>
                  <a:srgbClr val="C00000"/>
                </a:solidFill>
                <a:latin typeface="Sitka Banner"/>
                <a:cs typeface="Sitka Banner"/>
              </a:rPr>
              <a:t> Diagnostics</a:t>
            </a:r>
            <a:r>
              <a:rPr sz="2400" spc="-20" dirty="0">
                <a:solidFill>
                  <a:srgbClr val="C00000"/>
                </a:solidFill>
                <a:latin typeface="Sitka Banner"/>
                <a:cs typeface="Sitka Banner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Sitka Banner"/>
                <a:cs typeface="Sitka Banner"/>
              </a:rPr>
              <a:t>involve:</a:t>
            </a:r>
            <a:endParaRPr sz="2400">
              <a:latin typeface="Sitka Banner"/>
              <a:cs typeface="Sitka Banner"/>
            </a:endParaRPr>
          </a:p>
          <a:p>
            <a:pPr marL="318770" indent="-306705">
              <a:lnSpc>
                <a:spcPct val="100000"/>
              </a:lnSpc>
              <a:spcBef>
                <a:spcPts val="120"/>
              </a:spcBef>
              <a:buFont typeface="Wingdings"/>
              <a:buChar char=""/>
              <a:tabLst>
                <a:tab pos="319405" algn="l"/>
              </a:tabLst>
            </a:pPr>
            <a:r>
              <a:rPr sz="2400" spc="-5" dirty="0">
                <a:latin typeface="Sitka Banner"/>
                <a:cs typeface="Sitka Banner"/>
              </a:rPr>
              <a:t>Omnibus Test</a:t>
            </a:r>
            <a:r>
              <a:rPr sz="2400" spc="5" dirty="0">
                <a:latin typeface="Sitka Banner"/>
                <a:cs typeface="Sitka Banner"/>
              </a:rPr>
              <a:t> </a:t>
            </a:r>
            <a:r>
              <a:rPr sz="2400" spc="-5" dirty="0">
                <a:latin typeface="Sitka Banner"/>
                <a:cs typeface="Sitka Banner"/>
              </a:rPr>
              <a:t>(Similar</a:t>
            </a:r>
            <a:r>
              <a:rPr sz="2400" spc="-10" dirty="0">
                <a:latin typeface="Sitka Banner"/>
                <a:cs typeface="Sitka Banner"/>
              </a:rPr>
              <a:t> </a:t>
            </a:r>
            <a:r>
              <a:rPr sz="2400" dirty="0">
                <a:latin typeface="Sitka Banner"/>
                <a:cs typeface="Sitka Banner"/>
              </a:rPr>
              <a:t>to</a:t>
            </a:r>
            <a:r>
              <a:rPr sz="2400" spc="-10" dirty="0">
                <a:latin typeface="Sitka Banner"/>
                <a:cs typeface="Sitka Banner"/>
              </a:rPr>
              <a:t> </a:t>
            </a:r>
            <a:r>
              <a:rPr sz="2400" spc="-5" dirty="0">
                <a:latin typeface="Sitka Banner"/>
                <a:cs typeface="Sitka Banner"/>
              </a:rPr>
              <a:t>F-Test</a:t>
            </a:r>
            <a:r>
              <a:rPr sz="2400" spc="5" dirty="0">
                <a:latin typeface="Sitka Banner"/>
                <a:cs typeface="Sitka Banner"/>
              </a:rPr>
              <a:t> </a:t>
            </a:r>
            <a:r>
              <a:rPr sz="2400" dirty="0">
                <a:latin typeface="Sitka Banner"/>
                <a:cs typeface="Sitka Banner"/>
              </a:rPr>
              <a:t>in</a:t>
            </a:r>
            <a:r>
              <a:rPr sz="2400" spc="-5" dirty="0">
                <a:latin typeface="Sitka Banner"/>
                <a:cs typeface="Sitka Banner"/>
              </a:rPr>
              <a:t> </a:t>
            </a:r>
            <a:r>
              <a:rPr sz="2400" dirty="0">
                <a:latin typeface="Sitka Banner"/>
                <a:cs typeface="Sitka Banner"/>
              </a:rPr>
              <a:t>MLR)</a:t>
            </a:r>
            <a:endParaRPr sz="2400">
              <a:latin typeface="Sitka Banner"/>
              <a:cs typeface="Sitka Banner"/>
            </a:endParaRPr>
          </a:p>
          <a:p>
            <a:pPr marL="318770" indent="-306705">
              <a:lnSpc>
                <a:spcPct val="100000"/>
              </a:lnSpc>
              <a:spcBef>
                <a:spcPts val="120"/>
              </a:spcBef>
              <a:buFont typeface="Wingdings"/>
              <a:buChar char=""/>
              <a:tabLst>
                <a:tab pos="319405" algn="l"/>
                <a:tab pos="2047239" algn="l"/>
              </a:tabLst>
            </a:pPr>
            <a:r>
              <a:rPr sz="2400" dirty="0">
                <a:latin typeface="Sitka Banner"/>
                <a:cs typeface="Sitka Banner"/>
              </a:rPr>
              <a:t>Wald</a:t>
            </a:r>
            <a:r>
              <a:rPr sz="2400" spc="-5" dirty="0">
                <a:latin typeface="Sitka Banner"/>
                <a:cs typeface="Sitka Banner"/>
              </a:rPr>
              <a:t> </a:t>
            </a:r>
            <a:r>
              <a:rPr sz="2400" dirty="0">
                <a:latin typeface="Sitka Banner"/>
                <a:cs typeface="Sitka Banner"/>
              </a:rPr>
              <a:t>Statistic	(Similat</a:t>
            </a:r>
            <a:r>
              <a:rPr sz="2400" spc="-35" dirty="0">
                <a:latin typeface="Sitka Banner"/>
                <a:cs typeface="Sitka Banner"/>
              </a:rPr>
              <a:t> </a:t>
            </a:r>
            <a:r>
              <a:rPr sz="2400" dirty="0">
                <a:latin typeface="Sitka Banner"/>
                <a:cs typeface="Sitka Banner"/>
              </a:rPr>
              <a:t>to</a:t>
            </a:r>
            <a:r>
              <a:rPr sz="2400" spc="-15" dirty="0">
                <a:latin typeface="Sitka Banner"/>
                <a:cs typeface="Sitka Banner"/>
              </a:rPr>
              <a:t> </a:t>
            </a:r>
            <a:r>
              <a:rPr sz="2400" spc="-5" dirty="0">
                <a:latin typeface="Sitka Banner"/>
                <a:cs typeface="Sitka Banner"/>
              </a:rPr>
              <a:t>t-test</a:t>
            </a:r>
            <a:r>
              <a:rPr sz="2400" spc="-15" dirty="0">
                <a:latin typeface="Sitka Banner"/>
                <a:cs typeface="Sitka Banner"/>
              </a:rPr>
              <a:t> </a:t>
            </a:r>
            <a:r>
              <a:rPr sz="2400" dirty="0">
                <a:latin typeface="Sitka Banner"/>
                <a:cs typeface="Sitka Banner"/>
              </a:rPr>
              <a:t>in</a:t>
            </a:r>
            <a:r>
              <a:rPr sz="2400" spc="-10" dirty="0">
                <a:latin typeface="Sitka Banner"/>
                <a:cs typeface="Sitka Banner"/>
              </a:rPr>
              <a:t> </a:t>
            </a:r>
            <a:r>
              <a:rPr sz="2400" dirty="0">
                <a:latin typeface="Sitka Banner"/>
                <a:cs typeface="Sitka Banner"/>
              </a:rPr>
              <a:t>MLR)</a:t>
            </a:r>
            <a:endParaRPr sz="2400">
              <a:latin typeface="Sitka Banner"/>
              <a:cs typeface="Sitka Banner"/>
            </a:endParaRPr>
          </a:p>
          <a:p>
            <a:pPr marL="318770" indent="-30670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19405" algn="l"/>
                <a:tab pos="2736215" algn="l"/>
                <a:tab pos="4074160" algn="l"/>
                <a:tab pos="4807585" algn="l"/>
                <a:tab pos="5432425" algn="l"/>
              </a:tabLst>
            </a:pPr>
            <a:r>
              <a:rPr sz="2400" spc="-5" dirty="0">
                <a:latin typeface="Sitka Banner"/>
                <a:cs typeface="Sitka Banner"/>
              </a:rPr>
              <a:t>Hosmer-Lomeshow	Likelihood	Ratio	Test	(Overall</a:t>
            </a:r>
            <a:endParaRPr sz="2400">
              <a:latin typeface="Sitka Banner"/>
              <a:cs typeface="Sitka Banner"/>
            </a:endParaRPr>
          </a:p>
          <a:p>
            <a:pPr marL="318770">
              <a:lnSpc>
                <a:spcPct val="100000"/>
              </a:lnSpc>
              <a:spcBef>
                <a:spcPts val="125"/>
              </a:spcBef>
            </a:pPr>
            <a:r>
              <a:rPr sz="2400" dirty="0">
                <a:latin typeface="Sitka Banner"/>
                <a:cs typeface="Sitka Banner"/>
              </a:rPr>
              <a:t>Model</a:t>
            </a:r>
            <a:r>
              <a:rPr sz="2400" spc="-30" dirty="0">
                <a:latin typeface="Sitka Banner"/>
                <a:cs typeface="Sitka Banner"/>
              </a:rPr>
              <a:t> </a:t>
            </a:r>
            <a:r>
              <a:rPr sz="2400" dirty="0">
                <a:latin typeface="Sitka Banner"/>
                <a:cs typeface="Sitka Banner"/>
              </a:rPr>
              <a:t>Fit)</a:t>
            </a:r>
            <a:endParaRPr sz="2400">
              <a:latin typeface="Sitka Banner"/>
              <a:cs typeface="Sitka Banner"/>
            </a:endParaRPr>
          </a:p>
          <a:p>
            <a:pPr marL="318770" indent="-30670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19405" algn="l"/>
              </a:tabLst>
            </a:pPr>
            <a:r>
              <a:rPr sz="2400" spc="-5" dirty="0">
                <a:latin typeface="Sitka Banner"/>
                <a:cs typeface="Sitka Banner"/>
              </a:rPr>
              <a:t>Psedo</a:t>
            </a:r>
            <a:r>
              <a:rPr sz="2400" spc="50" dirty="0">
                <a:latin typeface="Sitka Banner"/>
                <a:cs typeface="Sitka Banner"/>
              </a:rPr>
              <a:t> </a:t>
            </a:r>
            <a:r>
              <a:rPr sz="2400" spc="-5" dirty="0">
                <a:latin typeface="Sitka Banner"/>
                <a:cs typeface="Sitka Banner"/>
              </a:rPr>
              <a:t>R-Square</a:t>
            </a:r>
            <a:r>
              <a:rPr sz="2400" spc="55" dirty="0">
                <a:latin typeface="Sitka Banner"/>
                <a:cs typeface="Sitka Banner"/>
              </a:rPr>
              <a:t> </a:t>
            </a:r>
            <a:r>
              <a:rPr sz="2400" dirty="0">
                <a:latin typeface="Sitka Banner"/>
                <a:cs typeface="Sitka Banner"/>
              </a:rPr>
              <a:t>–</a:t>
            </a:r>
            <a:r>
              <a:rPr sz="2400" spc="55" dirty="0">
                <a:latin typeface="Sitka Banner"/>
                <a:cs typeface="Sitka Banner"/>
              </a:rPr>
              <a:t> </a:t>
            </a:r>
            <a:r>
              <a:rPr sz="2400" spc="-5" dirty="0">
                <a:latin typeface="Sitka Banner"/>
                <a:cs typeface="Sitka Banner"/>
              </a:rPr>
              <a:t>Cox</a:t>
            </a:r>
            <a:r>
              <a:rPr sz="2400" spc="55" dirty="0">
                <a:latin typeface="Sitka Banner"/>
                <a:cs typeface="Sitka Banner"/>
              </a:rPr>
              <a:t> </a:t>
            </a:r>
            <a:r>
              <a:rPr sz="2400" dirty="0">
                <a:latin typeface="Sitka Banner"/>
                <a:cs typeface="Sitka Banner"/>
              </a:rPr>
              <a:t>&amp;</a:t>
            </a:r>
            <a:r>
              <a:rPr sz="2400" spc="35" dirty="0">
                <a:latin typeface="Sitka Banner"/>
                <a:cs typeface="Sitka Banner"/>
              </a:rPr>
              <a:t> </a:t>
            </a:r>
            <a:r>
              <a:rPr sz="2400" dirty="0">
                <a:latin typeface="Sitka Banner"/>
                <a:cs typeface="Sitka Banner"/>
              </a:rPr>
              <a:t>Snell</a:t>
            </a:r>
            <a:r>
              <a:rPr sz="2400" spc="35" dirty="0">
                <a:latin typeface="Sitka Banner"/>
                <a:cs typeface="Sitka Banner"/>
              </a:rPr>
              <a:t> </a:t>
            </a:r>
            <a:r>
              <a:rPr sz="2400" spc="-5" dirty="0">
                <a:latin typeface="Sitka Banner"/>
                <a:cs typeface="Sitka Banner"/>
              </a:rPr>
              <a:t>R-Sq</a:t>
            </a:r>
            <a:r>
              <a:rPr sz="2400" spc="50" dirty="0">
                <a:latin typeface="Sitka Banner"/>
                <a:cs typeface="Sitka Banner"/>
              </a:rPr>
              <a:t> </a:t>
            </a:r>
            <a:r>
              <a:rPr sz="2400" spc="-5" dirty="0">
                <a:latin typeface="Sitka Banner"/>
                <a:cs typeface="Sitka Banner"/>
              </a:rPr>
              <a:t>and</a:t>
            </a:r>
            <a:r>
              <a:rPr sz="2400" spc="45" dirty="0">
                <a:latin typeface="Sitka Banner"/>
                <a:cs typeface="Sitka Banner"/>
              </a:rPr>
              <a:t> </a:t>
            </a:r>
            <a:r>
              <a:rPr sz="2400" dirty="0">
                <a:latin typeface="Sitka Banner"/>
                <a:cs typeface="Sitka Banner"/>
              </a:rPr>
              <a:t>Nagerkerke</a:t>
            </a:r>
            <a:endParaRPr sz="2400">
              <a:latin typeface="Sitka Banner"/>
              <a:cs typeface="Sitka Banne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41238" y="6329883"/>
            <a:ext cx="11080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tka Banner"/>
                <a:cs typeface="Sitka Banner"/>
              </a:rPr>
              <a:t>R</a:t>
            </a:r>
            <a:r>
              <a:rPr sz="2400" spc="-10" dirty="0">
                <a:latin typeface="Sitka Banner"/>
                <a:cs typeface="Sitka Banner"/>
              </a:rPr>
              <a:t>-</a:t>
            </a:r>
            <a:r>
              <a:rPr sz="2400" dirty="0">
                <a:latin typeface="Sitka Banner"/>
                <a:cs typeface="Sitka Banner"/>
              </a:rPr>
              <a:t>Squ</a:t>
            </a:r>
            <a:r>
              <a:rPr sz="2400" spc="5" dirty="0">
                <a:latin typeface="Sitka Banner"/>
                <a:cs typeface="Sitka Banner"/>
              </a:rPr>
              <a:t>a</a:t>
            </a:r>
            <a:r>
              <a:rPr sz="2400" dirty="0">
                <a:latin typeface="Sitka Banner"/>
                <a:cs typeface="Sitka Banner"/>
              </a:rPr>
              <a:t>re</a:t>
            </a:r>
            <a:endParaRPr sz="2400">
              <a:latin typeface="Sitka Banner"/>
              <a:cs typeface="Sitka Banne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831" y="6499352"/>
            <a:ext cx="2259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Georgia"/>
                <a:cs typeface="Georgia"/>
              </a:rPr>
              <a:t>Prof.</a:t>
            </a:r>
            <a:r>
              <a:rPr sz="1200" spc="-20" dirty="0">
                <a:solidFill>
                  <a:srgbClr val="888888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888888"/>
                </a:solidFill>
                <a:latin typeface="Georgia"/>
                <a:cs typeface="Georgia"/>
              </a:rPr>
              <a:t>(Dr.)</a:t>
            </a:r>
            <a:r>
              <a:rPr sz="1200" spc="-40" dirty="0">
                <a:solidFill>
                  <a:srgbClr val="888888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Georgia"/>
                <a:cs typeface="Georgia"/>
              </a:rPr>
              <a:t>Sridhar</a:t>
            </a:r>
            <a:r>
              <a:rPr sz="1200" spc="-20" dirty="0">
                <a:solidFill>
                  <a:srgbClr val="888888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Georgia"/>
                <a:cs typeface="Georgia"/>
              </a:rPr>
              <a:t>Vaithianathan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59156"/>
            <a:ext cx="22828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REFERENCES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306302" y="6431381"/>
            <a:ext cx="1974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Georgia"/>
                <a:cs typeface="Georgia"/>
              </a:rPr>
              <a:t>26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756" y="1664970"/>
            <a:ext cx="1178115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  <a:tab pos="1266825" algn="l"/>
                <a:tab pos="1815464" algn="l"/>
                <a:tab pos="3071495" algn="l"/>
                <a:tab pos="3751579" algn="l"/>
                <a:tab pos="4915535" algn="l"/>
                <a:tab pos="6532880" algn="l"/>
                <a:tab pos="7747634" algn="l"/>
                <a:tab pos="8970010" algn="l"/>
                <a:tab pos="10198735" algn="l"/>
              </a:tabLst>
            </a:pPr>
            <a:r>
              <a:rPr sz="2400" spc="-5" dirty="0">
                <a:latin typeface="Georgia"/>
                <a:cs typeface="Georgia"/>
              </a:rPr>
              <a:t>Davi</a:t>
            </a:r>
            <a:r>
              <a:rPr sz="2400" dirty="0">
                <a:latin typeface="Georgia"/>
                <a:cs typeface="Georgia"/>
              </a:rPr>
              <a:t>d	</a:t>
            </a:r>
            <a:r>
              <a:rPr sz="2400" spc="-5" dirty="0">
                <a:latin typeface="Georgia"/>
                <a:cs typeface="Georgia"/>
              </a:rPr>
              <a:t>W</a:t>
            </a:r>
            <a:r>
              <a:rPr sz="2400" dirty="0">
                <a:latin typeface="Georgia"/>
                <a:cs typeface="Georgia"/>
              </a:rPr>
              <a:t>.	Hosmer	and	</a:t>
            </a:r>
            <a:r>
              <a:rPr sz="2400" spc="-5" dirty="0">
                <a:latin typeface="Georgia"/>
                <a:cs typeface="Georgia"/>
              </a:rPr>
              <a:t>Stanle</a:t>
            </a:r>
            <a:r>
              <a:rPr sz="2400" dirty="0">
                <a:latin typeface="Georgia"/>
                <a:cs typeface="Georgia"/>
              </a:rPr>
              <a:t>y	L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mes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spc="10" dirty="0">
                <a:latin typeface="Georgia"/>
                <a:cs typeface="Georgia"/>
              </a:rPr>
              <a:t>o</a:t>
            </a:r>
            <a:r>
              <a:rPr sz="2400" dirty="0">
                <a:latin typeface="Georgia"/>
                <a:cs typeface="Georgia"/>
              </a:rPr>
              <a:t>w	(2000).	Ap</a:t>
            </a:r>
            <a:r>
              <a:rPr sz="2400" spc="-10" dirty="0">
                <a:latin typeface="Georgia"/>
                <a:cs typeface="Georgia"/>
              </a:rPr>
              <a:t>p</a:t>
            </a:r>
            <a:r>
              <a:rPr sz="2400" spc="-5" dirty="0">
                <a:latin typeface="Georgia"/>
                <a:cs typeface="Georgia"/>
              </a:rPr>
              <a:t>li</a:t>
            </a:r>
            <a:r>
              <a:rPr sz="2400" dirty="0">
                <a:latin typeface="Georgia"/>
                <a:cs typeface="Georgia"/>
              </a:rPr>
              <a:t>ed	Lo</a:t>
            </a:r>
            <a:r>
              <a:rPr sz="2400" spc="5" dirty="0">
                <a:latin typeface="Georgia"/>
                <a:cs typeface="Georgia"/>
              </a:rPr>
              <a:t>g</a:t>
            </a:r>
            <a:r>
              <a:rPr sz="2400" dirty="0">
                <a:latin typeface="Georgia"/>
                <a:cs typeface="Georgia"/>
              </a:rPr>
              <a:t>istic	Regression,  </a:t>
            </a:r>
            <a:r>
              <a:rPr sz="2400" spc="-5" dirty="0">
                <a:latin typeface="Georgia"/>
                <a:cs typeface="Georgia"/>
              </a:rPr>
              <a:t>Second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Edition.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John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Wiley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&amp;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Sons,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Inc.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500">
              <a:latin typeface="Georgia"/>
              <a:cs typeface="Georgia"/>
            </a:endParaRPr>
          </a:p>
          <a:p>
            <a:pPr marL="299085" marR="571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Georgia"/>
                <a:cs typeface="Georgia"/>
              </a:rPr>
              <a:t>Galit</a:t>
            </a:r>
            <a:r>
              <a:rPr sz="2400" spc="16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Shmueli,</a:t>
            </a:r>
            <a:r>
              <a:rPr sz="2400" spc="15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Nitin</a:t>
            </a:r>
            <a:r>
              <a:rPr sz="2400" spc="15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R.</a:t>
            </a:r>
            <a:r>
              <a:rPr sz="2400" spc="15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Patel,</a:t>
            </a:r>
            <a:r>
              <a:rPr sz="2400" spc="15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15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Peter</a:t>
            </a:r>
            <a:r>
              <a:rPr sz="2400" spc="15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C.</a:t>
            </a:r>
            <a:r>
              <a:rPr sz="2400" spc="15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Bruce.</a:t>
            </a:r>
            <a:r>
              <a:rPr sz="2400" spc="15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(2015),</a:t>
            </a:r>
            <a:r>
              <a:rPr sz="2400" spc="15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“Data</a:t>
            </a:r>
            <a:r>
              <a:rPr sz="2400" spc="16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Mining</a:t>
            </a:r>
            <a:r>
              <a:rPr sz="2400" spc="15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for</a:t>
            </a:r>
            <a:r>
              <a:rPr sz="2400" spc="15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Business </a:t>
            </a:r>
            <a:r>
              <a:rPr sz="2400" spc="-56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Intelligence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(Paperback),”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Wiley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India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Pvt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Ltd.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5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Georgia"/>
                <a:cs typeface="Georgia"/>
              </a:rPr>
              <a:t>Agresti,</a:t>
            </a:r>
            <a:r>
              <a:rPr sz="2400" spc="-5" dirty="0">
                <a:latin typeface="Georgia"/>
                <a:cs typeface="Georgia"/>
              </a:rPr>
              <a:t> A.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(2002).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Categorical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Data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Analysis.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New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York:</a:t>
            </a:r>
            <a:r>
              <a:rPr sz="2400" dirty="0">
                <a:latin typeface="Georgia"/>
                <a:cs typeface="Georgia"/>
              </a:rPr>
              <a:t> John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Wiley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&amp;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Sons,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Inc.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5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Georgia"/>
                <a:cs typeface="Georgia"/>
              </a:rPr>
              <a:t>Dinesh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Kumar,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U.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(2017).Business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Analytics.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Wiley India.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500">
              <a:latin typeface="Georgia"/>
              <a:cs typeface="Georgia"/>
            </a:endParaRPr>
          </a:p>
          <a:p>
            <a:pPr marL="299085" marR="635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  <a:tab pos="1374775" algn="l"/>
                <a:tab pos="1835150" algn="l"/>
                <a:tab pos="2931160" algn="l"/>
                <a:tab pos="3630295" algn="l"/>
                <a:tab pos="4871720" algn="l"/>
                <a:tab pos="5371465" algn="l"/>
                <a:tab pos="6551295" algn="l"/>
                <a:tab pos="7721600" algn="l"/>
                <a:tab pos="8552180" algn="l"/>
                <a:tab pos="9718675" algn="l"/>
                <a:tab pos="10413365" algn="l"/>
              </a:tabLst>
            </a:pPr>
            <a:r>
              <a:rPr sz="2400" spc="-5" dirty="0">
                <a:latin typeface="Georgia"/>
                <a:cs typeface="Georgia"/>
              </a:rPr>
              <a:t>Dan</a:t>
            </a:r>
            <a:r>
              <a:rPr sz="240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l	T.	Lar</a:t>
            </a:r>
            <a:r>
              <a:rPr sz="2400" spc="5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e	a</a:t>
            </a:r>
            <a:r>
              <a:rPr sz="2400" spc="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d	</a:t>
            </a:r>
            <a:r>
              <a:rPr sz="2400" spc="-5" dirty="0">
                <a:latin typeface="Georgia"/>
                <a:cs typeface="Georgia"/>
              </a:rPr>
              <a:t>Chant</a:t>
            </a:r>
            <a:r>
              <a:rPr sz="2400" dirty="0">
                <a:latin typeface="Georgia"/>
                <a:cs typeface="Georgia"/>
              </a:rPr>
              <a:t>al	D.	Lar</a:t>
            </a:r>
            <a:r>
              <a:rPr sz="2400" spc="5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s</a:t>
            </a:r>
            <a:r>
              <a:rPr sz="2400" spc="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.	(2018).	</a:t>
            </a:r>
            <a:r>
              <a:rPr sz="2400" spc="-5" dirty="0">
                <a:latin typeface="Georgia"/>
                <a:cs typeface="Georgia"/>
              </a:rPr>
              <a:t>Dat</a:t>
            </a:r>
            <a:r>
              <a:rPr sz="2400" dirty="0">
                <a:latin typeface="Georgia"/>
                <a:cs typeface="Georgia"/>
              </a:rPr>
              <a:t>a	</a:t>
            </a:r>
            <a:r>
              <a:rPr sz="2400" spc="-5" dirty="0">
                <a:latin typeface="Georgia"/>
                <a:cs typeface="Georgia"/>
              </a:rPr>
              <a:t>Minin</a:t>
            </a:r>
            <a:r>
              <a:rPr sz="2400" dirty="0">
                <a:latin typeface="Georgia"/>
                <a:cs typeface="Georgia"/>
              </a:rPr>
              <a:t>g	a</a:t>
            </a:r>
            <a:r>
              <a:rPr sz="2400" spc="-1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d	Pred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10" dirty="0">
                <a:latin typeface="Georgia"/>
                <a:cs typeface="Georgia"/>
              </a:rPr>
              <a:t>c</a:t>
            </a:r>
            <a:r>
              <a:rPr sz="2400" spc="-5" dirty="0">
                <a:latin typeface="Georgia"/>
                <a:cs typeface="Georgia"/>
              </a:rPr>
              <a:t>ti</a:t>
            </a:r>
            <a:r>
              <a:rPr sz="2400" spc="-15" dirty="0">
                <a:latin typeface="Georgia"/>
                <a:cs typeface="Georgia"/>
              </a:rPr>
              <a:t>v</a:t>
            </a:r>
            <a:r>
              <a:rPr sz="2400" dirty="0">
                <a:latin typeface="Georgia"/>
                <a:cs typeface="Georgia"/>
              </a:rPr>
              <a:t>e  </a:t>
            </a:r>
            <a:r>
              <a:rPr sz="2400" spc="-5" dirty="0">
                <a:latin typeface="Georgia"/>
                <a:cs typeface="Georgia"/>
              </a:rPr>
              <a:t>Analytics,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Wiley.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2361" y="857250"/>
            <a:ext cx="5259705" cy="5031105"/>
          </a:xfrm>
          <a:prstGeom prst="rect">
            <a:avLst/>
          </a:prstGeom>
          <a:ln w="25907">
            <a:solidFill>
              <a:srgbClr val="385D89"/>
            </a:solidFill>
          </a:ln>
        </p:spPr>
        <p:txBody>
          <a:bodyPr vert="horz" wrap="square" lIns="0" tIns="1390650" rIns="0" bIns="0" rtlCol="0">
            <a:spAutoFit/>
          </a:bodyPr>
          <a:lstStyle/>
          <a:p>
            <a:pPr marL="225425" algn="ctr">
              <a:lnSpc>
                <a:spcPct val="100000"/>
              </a:lnSpc>
              <a:spcBef>
                <a:spcPts val="10950"/>
              </a:spcBef>
            </a:pPr>
            <a:r>
              <a:rPr sz="15000" dirty="0">
                <a:latin typeface="Wingdings"/>
                <a:cs typeface="Wingdings"/>
              </a:rPr>
              <a:t></a:t>
            </a:r>
            <a:endParaRPr sz="15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14071"/>
            <a:ext cx="1194181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35" dirty="0"/>
              <a:t>1.APPLICATIONS</a:t>
            </a:r>
            <a:r>
              <a:rPr sz="5000" spc="-60" dirty="0"/>
              <a:t> </a:t>
            </a:r>
            <a:r>
              <a:rPr sz="5000" dirty="0"/>
              <a:t>OF</a:t>
            </a:r>
            <a:r>
              <a:rPr sz="5000" spc="-10" dirty="0"/>
              <a:t> </a:t>
            </a:r>
            <a:r>
              <a:rPr sz="5000" spc="-5" dirty="0"/>
              <a:t>LOGISTIC</a:t>
            </a:r>
            <a:r>
              <a:rPr sz="5000" spc="-15" dirty="0"/>
              <a:t> </a:t>
            </a:r>
            <a:r>
              <a:rPr sz="5000" spc="-5" dirty="0"/>
              <a:t>REGRESSION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414019" y="1888362"/>
            <a:ext cx="75222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Georgia"/>
                <a:cs typeface="Georgia"/>
              </a:rPr>
              <a:t>FRAUDULENT</a:t>
            </a:r>
            <a:r>
              <a:rPr sz="2800" b="1" spc="40" dirty="0">
                <a:latin typeface="Georgia"/>
                <a:cs typeface="Georgia"/>
              </a:rPr>
              <a:t> </a:t>
            </a:r>
            <a:r>
              <a:rPr sz="2800" b="1" spc="-5" dirty="0">
                <a:latin typeface="Georgia"/>
                <a:cs typeface="Georgia"/>
              </a:rPr>
              <a:t>TRANSACTION</a:t>
            </a:r>
            <a:r>
              <a:rPr sz="2800" b="1" spc="10" dirty="0">
                <a:latin typeface="Georgia"/>
                <a:cs typeface="Georgia"/>
              </a:rPr>
              <a:t> </a:t>
            </a:r>
            <a:r>
              <a:rPr sz="2800" b="1" spc="-5" dirty="0">
                <a:latin typeface="Georgia"/>
                <a:cs typeface="Georgia"/>
              </a:rPr>
              <a:t>:</a:t>
            </a:r>
            <a:r>
              <a:rPr sz="2800" b="1" spc="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YES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/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NO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019" y="2742056"/>
            <a:ext cx="5632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Georgia"/>
                <a:cs typeface="Georgia"/>
              </a:rPr>
              <a:t>CUSTOMER</a:t>
            </a:r>
            <a:r>
              <a:rPr sz="2800" b="1" spc="25" dirty="0">
                <a:latin typeface="Georgia"/>
                <a:cs typeface="Georgia"/>
              </a:rPr>
              <a:t> </a:t>
            </a:r>
            <a:r>
              <a:rPr sz="2800" b="1" spc="-10" dirty="0">
                <a:latin typeface="Georgia"/>
                <a:cs typeface="Georgia"/>
              </a:rPr>
              <a:t>CHURN</a:t>
            </a:r>
            <a:r>
              <a:rPr sz="2800" b="1" spc="5" dirty="0">
                <a:latin typeface="Georgia"/>
                <a:cs typeface="Georgia"/>
              </a:rPr>
              <a:t> </a:t>
            </a:r>
            <a:r>
              <a:rPr sz="2800" b="1" spc="-5" dirty="0">
                <a:latin typeface="Georgia"/>
                <a:cs typeface="Georgia"/>
              </a:rPr>
              <a:t>:</a:t>
            </a:r>
            <a:r>
              <a:rPr sz="2800" b="1" spc="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YES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/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NO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019" y="3595192"/>
            <a:ext cx="4782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Georgia"/>
                <a:cs typeface="Georgia"/>
              </a:rPr>
              <a:t>EMAIL</a:t>
            </a:r>
            <a:r>
              <a:rPr sz="2800" b="1" spc="5" dirty="0">
                <a:latin typeface="Georgia"/>
                <a:cs typeface="Georgia"/>
              </a:rPr>
              <a:t> </a:t>
            </a:r>
            <a:r>
              <a:rPr sz="2800" b="1" spc="-5" dirty="0">
                <a:latin typeface="Georgia"/>
                <a:cs typeface="Georgia"/>
              </a:rPr>
              <a:t>:</a:t>
            </a:r>
            <a:r>
              <a:rPr sz="2800" b="1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SPAM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/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NOT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SPAM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40673" y="2111501"/>
            <a:ext cx="521334" cy="1926589"/>
          </a:xfrm>
          <a:custGeom>
            <a:avLst/>
            <a:gdLst/>
            <a:ahLst/>
            <a:cxnLst/>
            <a:rect l="l" t="t" r="r" b="b"/>
            <a:pathLst>
              <a:path w="521334" h="1926589">
                <a:moveTo>
                  <a:pt x="0" y="0"/>
                </a:moveTo>
                <a:lnTo>
                  <a:pt x="69266" y="1550"/>
                </a:lnTo>
                <a:lnTo>
                  <a:pt x="131515" y="5926"/>
                </a:lnTo>
                <a:lnTo>
                  <a:pt x="184261" y="12715"/>
                </a:lnTo>
                <a:lnTo>
                  <a:pt x="225015" y="21505"/>
                </a:lnTo>
                <a:lnTo>
                  <a:pt x="260603" y="43434"/>
                </a:lnTo>
                <a:lnTo>
                  <a:pt x="260603" y="919734"/>
                </a:lnTo>
                <a:lnTo>
                  <a:pt x="269915" y="931285"/>
                </a:lnTo>
                <a:lnTo>
                  <a:pt x="336946" y="950452"/>
                </a:lnTo>
                <a:lnTo>
                  <a:pt x="389692" y="957241"/>
                </a:lnTo>
                <a:lnTo>
                  <a:pt x="451941" y="961617"/>
                </a:lnTo>
                <a:lnTo>
                  <a:pt x="521207" y="963168"/>
                </a:lnTo>
                <a:lnTo>
                  <a:pt x="451941" y="964718"/>
                </a:lnTo>
                <a:lnTo>
                  <a:pt x="389692" y="969094"/>
                </a:lnTo>
                <a:lnTo>
                  <a:pt x="336946" y="975883"/>
                </a:lnTo>
                <a:lnTo>
                  <a:pt x="296192" y="984673"/>
                </a:lnTo>
                <a:lnTo>
                  <a:pt x="260603" y="1006601"/>
                </a:lnTo>
                <a:lnTo>
                  <a:pt x="260603" y="1882902"/>
                </a:lnTo>
                <a:lnTo>
                  <a:pt x="251292" y="1894453"/>
                </a:lnTo>
                <a:lnTo>
                  <a:pt x="225015" y="1904830"/>
                </a:lnTo>
                <a:lnTo>
                  <a:pt x="184261" y="1913620"/>
                </a:lnTo>
                <a:lnTo>
                  <a:pt x="131515" y="1920409"/>
                </a:lnTo>
                <a:lnTo>
                  <a:pt x="69266" y="1924785"/>
                </a:lnTo>
                <a:lnTo>
                  <a:pt x="0" y="1926336"/>
                </a:lnTo>
              </a:path>
            </a:pathLst>
          </a:custGeom>
          <a:ln w="50291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72143" y="2802712"/>
            <a:ext cx="2540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BINARY</a:t>
            </a:r>
            <a:r>
              <a:rPr sz="2800" spc="-5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Georgia"/>
                <a:cs typeface="Georgia"/>
              </a:rPr>
              <a:t>CLASS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354056" y="3266694"/>
            <a:ext cx="114300" cy="470534"/>
          </a:xfrm>
          <a:custGeom>
            <a:avLst/>
            <a:gdLst/>
            <a:ahLst/>
            <a:cxnLst/>
            <a:rect l="l" t="t" r="r" b="b"/>
            <a:pathLst>
              <a:path w="114300" h="470535">
                <a:moveTo>
                  <a:pt x="38100" y="355980"/>
                </a:moveTo>
                <a:lnTo>
                  <a:pt x="0" y="355980"/>
                </a:lnTo>
                <a:lnTo>
                  <a:pt x="57150" y="470280"/>
                </a:lnTo>
                <a:lnTo>
                  <a:pt x="104775" y="375030"/>
                </a:lnTo>
                <a:lnTo>
                  <a:pt x="38100" y="375030"/>
                </a:lnTo>
                <a:lnTo>
                  <a:pt x="38100" y="355980"/>
                </a:lnTo>
                <a:close/>
              </a:path>
              <a:path w="114300" h="470535">
                <a:moveTo>
                  <a:pt x="76200" y="0"/>
                </a:moveTo>
                <a:lnTo>
                  <a:pt x="38100" y="0"/>
                </a:lnTo>
                <a:lnTo>
                  <a:pt x="38100" y="375030"/>
                </a:lnTo>
                <a:lnTo>
                  <a:pt x="76200" y="375030"/>
                </a:lnTo>
                <a:lnTo>
                  <a:pt x="76200" y="0"/>
                </a:lnTo>
                <a:close/>
              </a:path>
              <a:path w="114300" h="470535">
                <a:moveTo>
                  <a:pt x="114300" y="355980"/>
                </a:moveTo>
                <a:lnTo>
                  <a:pt x="76200" y="355980"/>
                </a:lnTo>
                <a:lnTo>
                  <a:pt x="76200" y="375030"/>
                </a:lnTo>
                <a:lnTo>
                  <a:pt x="104775" y="375030"/>
                </a:lnTo>
                <a:lnTo>
                  <a:pt x="114300" y="355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42994" y="6038088"/>
            <a:ext cx="1158875" cy="114300"/>
          </a:xfrm>
          <a:custGeom>
            <a:avLst/>
            <a:gdLst/>
            <a:ahLst/>
            <a:cxnLst/>
            <a:rect l="l" t="t" r="r" b="b"/>
            <a:pathLst>
              <a:path w="1158875" h="114300">
                <a:moveTo>
                  <a:pt x="1044447" y="0"/>
                </a:moveTo>
                <a:lnTo>
                  <a:pt x="1044447" y="114300"/>
                </a:lnTo>
                <a:lnTo>
                  <a:pt x="1120647" y="76200"/>
                </a:lnTo>
                <a:lnTo>
                  <a:pt x="1063497" y="76200"/>
                </a:lnTo>
                <a:lnTo>
                  <a:pt x="1063497" y="38100"/>
                </a:lnTo>
                <a:lnTo>
                  <a:pt x="1120647" y="38100"/>
                </a:lnTo>
                <a:lnTo>
                  <a:pt x="1044447" y="0"/>
                </a:lnTo>
                <a:close/>
              </a:path>
              <a:path w="1158875" h="114300">
                <a:moveTo>
                  <a:pt x="1044447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044447" y="76200"/>
                </a:lnTo>
                <a:lnTo>
                  <a:pt x="1044447" y="38100"/>
                </a:lnTo>
                <a:close/>
              </a:path>
              <a:path w="1158875" h="114300">
                <a:moveTo>
                  <a:pt x="1120647" y="38100"/>
                </a:moveTo>
                <a:lnTo>
                  <a:pt x="1063497" y="38100"/>
                </a:lnTo>
                <a:lnTo>
                  <a:pt x="1063497" y="76200"/>
                </a:lnTo>
                <a:lnTo>
                  <a:pt x="1120647" y="76200"/>
                </a:lnTo>
                <a:lnTo>
                  <a:pt x="1158747" y="57150"/>
                </a:lnTo>
                <a:lnTo>
                  <a:pt x="1120647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019" y="5174995"/>
            <a:ext cx="10640060" cy="1134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6645" marR="5080" indent="-1084580">
              <a:lnSpc>
                <a:spcPct val="129900"/>
              </a:lnSpc>
              <a:spcBef>
                <a:spcPts val="100"/>
              </a:spcBef>
              <a:tabLst>
                <a:tab pos="5243195" algn="l"/>
              </a:tabLst>
            </a:pPr>
            <a:r>
              <a:rPr sz="2800" b="1" spc="-10" dirty="0">
                <a:latin typeface="Georgia"/>
                <a:cs typeface="Georgia"/>
              </a:rPr>
              <a:t>CREDIT</a:t>
            </a:r>
            <a:r>
              <a:rPr sz="2800" b="1" spc="20" dirty="0">
                <a:latin typeface="Georgia"/>
                <a:cs typeface="Georgia"/>
              </a:rPr>
              <a:t> </a:t>
            </a:r>
            <a:r>
              <a:rPr sz="2800" b="1" spc="-5" dirty="0">
                <a:latin typeface="Georgia"/>
                <a:cs typeface="Georgia"/>
              </a:rPr>
              <a:t>CLASSIFICATION</a:t>
            </a:r>
            <a:r>
              <a:rPr sz="2800" b="1" spc="20" dirty="0">
                <a:latin typeface="Georgia"/>
                <a:cs typeface="Georgia"/>
              </a:rPr>
              <a:t> </a:t>
            </a:r>
            <a:r>
              <a:rPr sz="2800" b="1" spc="-5" dirty="0">
                <a:latin typeface="Georgia"/>
                <a:cs typeface="Georgia"/>
              </a:rPr>
              <a:t>:</a:t>
            </a:r>
            <a:r>
              <a:rPr sz="2800" b="1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LOW,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MEDIUM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AND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HIGH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RISK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Georgia"/>
                <a:cs typeface="Georgia"/>
              </a:rPr>
              <a:t>MULTI</a:t>
            </a:r>
            <a:r>
              <a:rPr sz="2800" spc="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Georgia"/>
                <a:cs typeface="Georgia"/>
              </a:rPr>
              <a:t>CLASS	MULTINOMIAL</a:t>
            </a:r>
            <a:r>
              <a:rPr sz="28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LR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9272143" y="3730244"/>
            <a:ext cx="2404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BINOMIAL</a:t>
            </a:r>
            <a:r>
              <a:rPr sz="2800" spc="-6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LR</a:t>
            </a:r>
            <a:endParaRPr sz="2800">
              <a:latin typeface="Georgia"/>
              <a:cs typeface="Georgi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4635B10-CEB9-4605-BE4E-A0CD40C71C44}"/>
                  </a:ext>
                </a:extLst>
              </p14:cNvPr>
              <p14:cNvContentPartPr/>
              <p14:nvPr/>
            </p14:nvContentPartPr>
            <p14:xfrm>
              <a:off x="3142800" y="4341960"/>
              <a:ext cx="8053920" cy="1736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4635B10-CEB9-4605-BE4E-A0CD40C71C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3440" y="4332600"/>
                <a:ext cx="8072640" cy="1755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/>
      <p:bldP spid="8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</a:t>
            </a:r>
            <a:r>
              <a:rPr spc="-10" dirty="0"/>
              <a:t> </a:t>
            </a:r>
            <a:r>
              <a:rPr spc="-45" dirty="0"/>
              <a:t>BINARY</a:t>
            </a:r>
            <a:r>
              <a:rPr spc="-85" dirty="0"/>
              <a:t> </a:t>
            </a:r>
            <a:r>
              <a:rPr spc="-5" dirty="0"/>
              <a:t>LOGISTIC</a:t>
            </a:r>
            <a:r>
              <a:rPr spc="-15" dirty="0"/>
              <a:t> </a:t>
            </a:r>
            <a:r>
              <a:rPr spc="-10" dirty="0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627" y="1735835"/>
            <a:ext cx="4971288" cy="46283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5771" y="1735835"/>
            <a:ext cx="5332476" cy="457962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59156"/>
            <a:ext cx="91630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0" dirty="0"/>
              <a:t>BINARY</a:t>
            </a:r>
            <a:r>
              <a:rPr sz="3200" spc="-70" dirty="0"/>
              <a:t> </a:t>
            </a:r>
            <a:r>
              <a:rPr sz="3200" spc="-25" dirty="0"/>
              <a:t>CLASSIFICATION</a:t>
            </a:r>
            <a:r>
              <a:rPr sz="3200" spc="-20" dirty="0"/>
              <a:t> </a:t>
            </a:r>
            <a:r>
              <a:rPr sz="3200" dirty="0"/>
              <a:t>–</a:t>
            </a:r>
            <a:r>
              <a:rPr sz="3200" spc="-10" dirty="0"/>
              <a:t> </a:t>
            </a:r>
            <a:r>
              <a:rPr sz="3200" spc="-30" dirty="0"/>
              <a:t>B</a:t>
            </a:r>
            <a:r>
              <a:rPr sz="2550" spc="-30" dirty="0"/>
              <a:t>INARY</a:t>
            </a:r>
            <a:r>
              <a:rPr sz="2550" spc="160" dirty="0"/>
              <a:t> </a:t>
            </a:r>
            <a:r>
              <a:rPr sz="3200" dirty="0"/>
              <a:t>L</a:t>
            </a:r>
            <a:r>
              <a:rPr sz="2550" dirty="0"/>
              <a:t>OGISTIC</a:t>
            </a:r>
            <a:r>
              <a:rPr sz="2550" spc="220" dirty="0"/>
              <a:t> </a:t>
            </a:r>
            <a:r>
              <a:rPr sz="3200" dirty="0"/>
              <a:t>R</a:t>
            </a:r>
            <a:r>
              <a:rPr sz="2550" dirty="0"/>
              <a:t>EGRESSION</a:t>
            </a:r>
            <a:endParaRPr sz="2550"/>
          </a:p>
        </p:txBody>
      </p:sp>
      <p:sp>
        <p:nvSpPr>
          <p:cNvPr id="3" name="object 3"/>
          <p:cNvSpPr txBox="1"/>
          <p:nvPr/>
        </p:nvSpPr>
        <p:spPr>
          <a:xfrm>
            <a:off x="11397742" y="6431381"/>
            <a:ext cx="1066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Georgia"/>
                <a:cs typeface="Georgia"/>
              </a:rPr>
              <a:t>5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82289" y="2251710"/>
            <a:ext cx="6893559" cy="3672204"/>
            <a:chOff x="3082289" y="2251710"/>
            <a:chExt cx="6893559" cy="3672204"/>
          </a:xfrm>
        </p:grpSpPr>
        <p:sp>
          <p:nvSpPr>
            <p:cNvPr id="5" name="object 5"/>
            <p:cNvSpPr/>
            <p:nvPr/>
          </p:nvSpPr>
          <p:spPr>
            <a:xfrm>
              <a:off x="3082290" y="2251709"/>
              <a:ext cx="6893559" cy="3672204"/>
            </a:xfrm>
            <a:custGeom>
              <a:avLst/>
              <a:gdLst/>
              <a:ahLst/>
              <a:cxnLst/>
              <a:rect l="l" t="t" r="r" b="b"/>
              <a:pathLst>
                <a:path w="6893559" h="3672204">
                  <a:moveTo>
                    <a:pt x="6893179" y="3348228"/>
                  </a:moveTo>
                  <a:lnTo>
                    <a:pt x="6842887" y="3323082"/>
                  </a:lnTo>
                  <a:lnTo>
                    <a:pt x="6742303" y="3272790"/>
                  </a:lnTo>
                  <a:lnTo>
                    <a:pt x="6742303" y="3323082"/>
                  </a:lnTo>
                  <a:lnTo>
                    <a:pt x="378333" y="3323082"/>
                  </a:lnTo>
                  <a:lnTo>
                    <a:pt x="402640" y="151091"/>
                  </a:lnTo>
                  <a:lnTo>
                    <a:pt x="452882" y="151511"/>
                  </a:lnTo>
                  <a:lnTo>
                    <a:pt x="440131" y="125476"/>
                  </a:lnTo>
                  <a:lnTo>
                    <a:pt x="378714" y="0"/>
                  </a:lnTo>
                  <a:lnTo>
                    <a:pt x="302006" y="150241"/>
                  </a:lnTo>
                  <a:lnTo>
                    <a:pt x="352348" y="150672"/>
                  </a:lnTo>
                  <a:lnTo>
                    <a:pt x="328041" y="3323082"/>
                  </a:lnTo>
                  <a:lnTo>
                    <a:pt x="0" y="3323082"/>
                  </a:lnTo>
                  <a:lnTo>
                    <a:pt x="0" y="3373374"/>
                  </a:lnTo>
                  <a:lnTo>
                    <a:pt x="327647" y="3373374"/>
                  </a:lnTo>
                  <a:lnTo>
                    <a:pt x="325374" y="3671481"/>
                  </a:lnTo>
                  <a:lnTo>
                    <a:pt x="375666" y="3671862"/>
                  </a:lnTo>
                  <a:lnTo>
                    <a:pt x="377952" y="3373374"/>
                  </a:lnTo>
                  <a:lnTo>
                    <a:pt x="6742303" y="3373374"/>
                  </a:lnTo>
                  <a:lnTo>
                    <a:pt x="6742303" y="3423666"/>
                  </a:lnTo>
                  <a:lnTo>
                    <a:pt x="6842887" y="3373374"/>
                  </a:lnTo>
                  <a:lnTo>
                    <a:pt x="6893179" y="33482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8781" y="2644902"/>
              <a:ext cx="464184" cy="0"/>
            </a:xfrm>
            <a:custGeom>
              <a:avLst/>
              <a:gdLst/>
              <a:ahLst/>
              <a:cxnLst/>
              <a:rect l="l" t="t" r="r" b="b"/>
              <a:pathLst>
                <a:path w="464185">
                  <a:moveTo>
                    <a:pt x="0" y="0"/>
                  </a:moveTo>
                  <a:lnTo>
                    <a:pt x="464184" y="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99659" y="5752896"/>
            <a:ext cx="2731135" cy="694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7415">
              <a:lnSpc>
                <a:spcPts val="3229"/>
              </a:lnSpc>
              <a:spcBef>
                <a:spcPts val="95"/>
              </a:spcBef>
            </a:pPr>
            <a:r>
              <a:rPr sz="2800" b="1" spc="-10" dirty="0">
                <a:latin typeface="Georgia"/>
                <a:cs typeface="Georgia"/>
              </a:rPr>
              <a:t>AGE</a:t>
            </a:r>
            <a:endParaRPr sz="2800" dirty="0">
              <a:latin typeface="Georgia"/>
              <a:cs typeface="Georgia"/>
            </a:endParaRPr>
          </a:p>
          <a:p>
            <a:pPr marL="12700">
              <a:lnSpc>
                <a:spcPts val="2030"/>
              </a:lnSpc>
            </a:pPr>
            <a:r>
              <a:rPr sz="1800" dirty="0">
                <a:latin typeface="Georgia"/>
                <a:cs typeface="Georgia"/>
              </a:rPr>
              <a:t>(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X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)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Independent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Variable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0482" y="3626951"/>
            <a:ext cx="2731134" cy="21230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125">
              <a:lnSpc>
                <a:spcPts val="3180"/>
              </a:lnSpc>
              <a:spcBef>
                <a:spcPts val="95"/>
              </a:spcBef>
            </a:pPr>
            <a:r>
              <a:rPr lang="en-US" sz="2800" b="1" spc="-5" dirty="0">
                <a:latin typeface="Georgia"/>
                <a:cs typeface="Georgia"/>
              </a:rPr>
              <a:t>Insurance</a:t>
            </a:r>
            <a:r>
              <a:rPr sz="2800" b="1" spc="-5" dirty="0">
                <a:latin typeface="Georgia"/>
                <a:cs typeface="Georgia"/>
              </a:rPr>
              <a:t> ?</a:t>
            </a:r>
            <a:endParaRPr sz="2800" dirty="0">
              <a:latin typeface="Georgia"/>
              <a:cs typeface="Georgia"/>
            </a:endParaRPr>
          </a:p>
          <a:p>
            <a:pPr marR="298450" algn="ctr">
              <a:lnSpc>
                <a:spcPts val="1980"/>
              </a:lnSpc>
            </a:pPr>
            <a:r>
              <a:rPr sz="1800" dirty="0">
                <a:latin typeface="Georgia"/>
                <a:cs typeface="Georgia"/>
              </a:rPr>
              <a:t>(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Y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)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Dependent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Variable</a:t>
            </a:r>
          </a:p>
          <a:p>
            <a:pPr>
              <a:lnSpc>
                <a:spcPct val="100000"/>
              </a:lnSpc>
            </a:pPr>
            <a:endParaRPr sz="20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 dirty="0">
              <a:latin typeface="Georgia"/>
              <a:cs typeface="Georgia"/>
            </a:endParaRPr>
          </a:p>
          <a:p>
            <a:pPr marL="1144905">
              <a:lnSpc>
                <a:spcPct val="100000"/>
              </a:lnSpc>
              <a:tabLst>
                <a:tab pos="1939289" algn="l"/>
              </a:tabLst>
            </a:pPr>
            <a:r>
              <a:rPr sz="2000" b="1" dirty="0">
                <a:solidFill>
                  <a:srgbClr val="C00000"/>
                </a:solidFill>
                <a:latin typeface="Georgia"/>
                <a:cs typeface="Georgia"/>
              </a:rPr>
              <a:t>(NO)	</a:t>
            </a:r>
            <a:r>
              <a:rPr sz="4200" b="1" spc="-7" baseline="1984" dirty="0">
                <a:latin typeface="Georgia"/>
                <a:cs typeface="Georgia"/>
              </a:rPr>
              <a:t>0</a:t>
            </a:r>
            <a:endParaRPr sz="4200" baseline="1984" dirty="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3927" y="2388488"/>
            <a:ext cx="10013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C00000"/>
                </a:solidFill>
                <a:latin typeface="Georgia"/>
                <a:cs typeface="Georgia"/>
              </a:rPr>
              <a:t>(YE</a:t>
            </a:r>
            <a:r>
              <a:rPr sz="2000" b="1" spc="-10" dirty="0">
                <a:solidFill>
                  <a:srgbClr val="C00000"/>
                </a:solidFill>
                <a:latin typeface="Georgia"/>
                <a:cs typeface="Georgia"/>
              </a:rPr>
              <a:t>S</a:t>
            </a:r>
            <a:r>
              <a:rPr sz="2000" b="1" dirty="0">
                <a:solidFill>
                  <a:srgbClr val="C00000"/>
                </a:solidFill>
                <a:latin typeface="Georgia"/>
                <a:cs typeface="Georgia"/>
              </a:rPr>
              <a:t>)</a:t>
            </a:r>
            <a:r>
              <a:rPr sz="2000" b="1" spc="-19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4200" b="1" spc="-7" baseline="-2976" dirty="0">
                <a:latin typeface="Georgia"/>
                <a:cs typeface="Georgia"/>
              </a:rPr>
              <a:t>1</a:t>
            </a:r>
            <a:endParaRPr sz="4200" baseline="-2976">
              <a:latin typeface="Georgia"/>
              <a:cs typeface="Georgi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354BA42-94CA-4983-ABBA-F05B40013894}"/>
                  </a:ext>
                </a:extLst>
              </p14:cNvPr>
              <p14:cNvContentPartPr/>
              <p14:nvPr/>
            </p14:nvContentPartPr>
            <p14:xfrm>
              <a:off x="1497960" y="1758240"/>
              <a:ext cx="9695520" cy="3966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354BA42-94CA-4983-ABBA-F05B400138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8600" y="1748880"/>
                <a:ext cx="9714240" cy="3984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4E5821-1E68-4CC1-AEB9-8FCD22839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8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18AF05-FB5D-40D5-B746-E4AB12B0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746087-F0A4-4870-9F47-A057C823FBC7}"/>
                  </a:ext>
                </a:extLst>
              </p14:cNvPr>
              <p14:cNvContentPartPr/>
              <p14:nvPr/>
            </p14:nvContentPartPr>
            <p14:xfrm>
              <a:off x="591120" y="2033640"/>
              <a:ext cx="7278840" cy="3560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746087-F0A4-4870-9F47-A057C823FB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760" y="2024280"/>
                <a:ext cx="7297560" cy="357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548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703C68-1537-49C1-B63A-536A2EFEC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1C8A18-419A-432A-B2FD-E51EABECE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F3FE88-5023-4206-9C64-D205D55F4509}"/>
                  </a:ext>
                </a:extLst>
              </p14:cNvPr>
              <p14:cNvContentPartPr/>
              <p14:nvPr/>
            </p14:nvContentPartPr>
            <p14:xfrm>
              <a:off x="4494600" y="2831400"/>
              <a:ext cx="1515600" cy="2095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F3FE88-5023-4206-9C64-D205D55F45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5240" y="2822040"/>
                <a:ext cx="1534320" cy="211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624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1C14D68BF16D469450D4571A8F5587" ma:contentTypeVersion="0" ma:contentTypeDescription="Create a new document." ma:contentTypeScope="" ma:versionID="b907d36626720798c5d4a48dbbaf907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F16F87-4BA6-4421-B51A-0BD77A2BDBE8}"/>
</file>

<file path=customXml/itemProps2.xml><?xml version="1.0" encoding="utf-8"?>
<ds:datastoreItem xmlns:ds="http://schemas.openxmlformats.org/officeDocument/2006/customXml" ds:itemID="{E3C9BF12-129A-4307-B8E4-FB83D154AC4D}"/>
</file>

<file path=customXml/itemProps3.xml><?xml version="1.0" encoding="utf-8"?>
<ds:datastoreItem xmlns:ds="http://schemas.openxmlformats.org/officeDocument/2006/customXml" ds:itemID="{2833A16B-B0CD-4E01-B84D-136FFAE45AB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1708</Words>
  <Application>Microsoft Office PowerPoint</Application>
  <PresentationFormat>Widescreen</PresentationFormat>
  <Paragraphs>471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 MT</vt:lpstr>
      <vt:lpstr>Calibri</vt:lpstr>
      <vt:lpstr>Franklin Gothic Medium</vt:lpstr>
      <vt:lpstr>Georgia</vt:lpstr>
      <vt:lpstr>Sitka Banner</vt:lpstr>
      <vt:lpstr>Symbol</vt:lpstr>
      <vt:lpstr>Times New Roman</vt:lpstr>
      <vt:lpstr>Trebuchet MS</vt:lpstr>
      <vt:lpstr>Wingdings</vt:lpstr>
      <vt:lpstr>Office Theme</vt:lpstr>
      <vt:lpstr>1_Office Theme</vt:lpstr>
      <vt:lpstr>PowerPoint Presentation</vt:lpstr>
      <vt:lpstr> PRESENTATION PROGRESS</vt:lpstr>
      <vt:lpstr>PowerPoint Presentation</vt:lpstr>
      <vt:lpstr>1.APPLICATIONS OF LOGISTIC REGRESSION</vt:lpstr>
      <vt:lpstr>2. BINARY LOGISTIC REGRESSION</vt:lpstr>
      <vt:lpstr>BINARY CLASSIFICATION – BINARY 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THE LR MODEL</vt:lpstr>
      <vt:lpstr>LOGISTIC FUNCTION</vt:lpstr>
      <vt:lpstr>GENERALIZED LINEAR MODEL</vt:lpstr>
      <vt:lpstr>LOGIT FUNCTION</vt:lpstr>
      <vt:lpstr>PowerPoint Presentation</vt:lpstr>
      <vt:lpstr>3. EXAMPLE</vt:lpstr>
      <vt:lpstr>DATA – PRESENCE / ABSENCE OF DISEASE AND AGE</vt:lpstr>
      <vt:lpstr>SCATTER PLOT</vt:lpstr>
      <vt:lpstr>ESTIMATION OF PARAMETERS</vt:lpstr>
      <vt:lpstr>INTERPRETATION OF PARAMETERS</vt:lpstr>
      <vt:lpstr>PowerPoint Presentation</vt:lpstr>
      <vt:lpstr>RESULTS AND INTERPRETATION</vt:lpstr>
      <vt:lpstr>exp( x)</vt:lpstr>
      <vt:lpstr>4. MODEL VALIDATION</vt:lpstr>
      <vt:lpstr>MODEL VALIDATION – OMNIBUS TEST</vt:lpstr>
      <vt:lpstr>MODEL VALIDATION – WALD STATISTIC</vt:lpstr>
      <vt:lpstr>MODEL VALIDATION – HOSMER-LOMESHOW TEST</vt:lpstr>
      <vt:lpstr>MODEL VALIDATION – PSEUDO – R SQUARE</vt:lpstr>
      <vt:lpstr>CLASSIFICATION MATRIX</vt:lpstr>
      <vt:lpstr>LOGISTIC REGRESSION  SUMMARY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sridhar.v</dc:creator>
  <cp:lastModifiedBy>mahesh</cp:lastModifiedBy>
  <cp:revision>5</cp:revision>
  <dcterms:created xsi:type="dcterms:W3CDTF">2021-08-25T00:36:15Z</dcterms:created>
  <dcterms:modified xsi:type="dcterms:W3CDTF">2021-08-25T05:22:11Z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2021-08-25T00:00:00Z</vt:filetime>
  </property>
  <property fmtid="{D5CDD505-2E9C-101B-9397-08002B2CF9AE}" pid="5" name="ContentTypeId">
    <vt:lpwstr>0x0101006F1C14D68BF16D469450D4571A8F5587</vt:lpwstr>
  </property>
</Properties>
</file>