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10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052350" y="1413775"/>
            <a:ext cx="61977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Global Gender Gap Report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Mrigank Twari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Teresalina Paez  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287" y="281712"/>
            <a:ext cx="28479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377325"/>
            <a:ext cx="8520600" cy="7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2"/>
                </a:solidFill>
              </a:rPr>
              <a:t>What is happening with the gender inequality in the last ten years?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2400"/>
            <a:ext cx="8520600" cy="335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 u="sng"/>
              <a:t>Political empowerment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→ We do not see any significant change in this indicator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→ As the elections happen over a period of 4-5 years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Bringing new reservations take some significant 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Gender Equality - why do we need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→ Huge ramifications for lives of girls and women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→ Also stores huge improvements to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→ human development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→ labor markets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→ GDP growth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→ productivity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975" y="2036525"/>
            <a:ext cx="3271725" cy="241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Clarifications</a:t>
            </a:r>
          </a:p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(Gender equality)</a:t>
            </a:r>
          </a:p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939500" y="210400"/>
            <a:ext cx="3837000" cy="470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→ Where men &amp; women stand wrt some fundamental indicators.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→ It is </a:t>
            </a:r>
            <a:r>
              <a:rPr lang="en" sz="2400">
                <a:solidFill>
                  <a:srgbClr val="CC0000"/>
                </a:solidFill>
              </a:rPr>
              <a:t>NOT</a:t>
            </a:r>
            <a:r>
              <a:rPr lang="en" sz="2400"/>
              <a:t> same as women empowerment.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→ </a:t>
            </a:r>
            <a:r>
              <a:rPr lang="en" sz="2400">
                <a:solidFill>
                  <a:srgbClr val="0000FF"/>
                </a:solidFill>
              </a:rPr>
              <a:t>AIM</a:t>
            </a:r>
            <a:r>
              <a:rPr lang="en" sz="2400"/>
              <a:t>: where do men and women stand wrt the indicators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137375"/>
            <a:ext cx="8520600" cy="751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Data / resources used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888575"/>
            <a:ext cx="8520600" cy="369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→ </a:t>
            </a:r>
            <a:r>
              <a:rPr lang="en" sz="2400"/>
              <a:t>World Bank data from multiple indicators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→ </a:t>
            </a:r>
            <a:r>
              <a:rPr lang="en" sz="2400"/>
              <a:t>World Economic forum reports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→ McKinsey Global Institute’s work on gender gap reports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Data overview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95625"/>
            <a:ext cx="8520600" cy="74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lt2"/>
                </a:solidFill>
              </a:rPr>
              <a:t>Methodologies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836425"/>
            <a:ext cx="4247700" cy="37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Data pre-processing</a:t>
            </a:r>
            <a:r>
              <a:rPr lang="en" sz="18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→ Indicators selection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→ Combining the data for past 10 years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→ Merging the countries data with regions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559250" y="836425"/>
            <a:ext cx="4272900" cy="37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Issues</a:t>
            </a:r>
            <a:r>
              <a:rPr lang="en" sz="18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→ Many NA values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u="sng"/>
              <a:t>Solution</a:t>
            </a:r>
            <a:r>
              <a:rPr lang="en" sz="18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→ decided NOT to use any replacement techniques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→ because interpolation or econometric techniques would replace those with an assumption of certain trend.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126925"/>
            <a:ext cx="8520600" cy="751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2"/>
                </a:solidFill>
              </a:rPr>
              <a:t>What is happening with the gender inequality in the last ten years?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878125"/>
            <a:ext cx="8520600" cy="370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 u="sng"/>
              <a:t>Educational attainment</a:t>
            </a:r>
            <a:r>
              <a:rPr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→ difference in % literacy b/w male &amp; female on an average has come down in past 10 years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→ but it has become stagnant since 2009.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→ Africa, Middle east and South-East Asian regions show biggest gap in gender equality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→ European union, North Asia, some parts of South America show lowest gap in gender equality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158225"/>
            <a:ext cx="8520600" cy="74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2"/>
                </a:solidFill>
              </a:rPr>
              <a:t>What is happening with the gender inequality in the last ten years?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898925"/>
            <a:ext cx="8520600" cy="368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 u="sng"/>
              <a:t>Economic participation</a:t>
            </a:r>
            <a:r>
              <a:rPr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→ On an average, unemployment rate for women is higher than men.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→ The gap b/w the two, has gone down over the past 10 years.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77325"/>
            <a:ext cx="8520600" cy="7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2"/>
                </a:solidFill>
              </a:rPr>
              <a:t>What is happening with the gender inequality in the last ten years?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36475"/>
            <a:ext cx="8520600" cy="335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 u="sng"/>
              <a:t>Health</a:t>
            </a:r>
            <a:r>
              <a:rPr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→ Life expectancy is higher for women than men.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The life expectancy does not </a:t>
            </a:r>
            <a:r>
              <a:rPr lang="en"/>
              <a:t>significantly</a:t>
            </a:r>
            <a:r>
              <a:rPr lang="en"/>
              <a:t> change.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