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726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64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chnofaq.org/posts/2021/06/chatbot-technology-everything-you-need-to-know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90310" y="1793316"/>
            <a:ext cx="3920285" cy="17852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26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Title :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AI Chat-Bot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1FF51-C8C0-32E4-5D70-D49E1ACBAF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479" t="13232" r="15759" b="17896"/>
          <a:stretch/>
        </p:blipFill>
        <p:spPr>
          <a:xfrm>
            <a:off x="8098259" y="1793316"/>
            <a:ext cx="5964420" cy="4104330"/>
          </a:xfrm>
          <a:prstGeom prst="roundRect">
            <a:avLst>
              <a:gd name="adj" fmla="val 145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A342B1D9-6C4F-5F46-46D2-5CD4AC874241}"/>
              </a:ext>
            </a:extLst>
          </p:cNvPr>
          <p:cNvSpPr/>
          <p:nvPr/>
        </p:nvSpPr>
        <p:spPr>
          <a:xfrm>
            <a:off x="1350780" y="6424128"/>
            <a:ext cx="5964420" cy="891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College :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VNR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Vignana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Jyothi Institute of Engineering and Technology</a:t>
            </a:r>
            <a:endParaRPr lang="en-US" sz="17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A39337E9-6B9E-78A4-55E1-1086452CA8BC}"/>
              </a:ext>
            </a:extLst>
          </p:cNvPr>
          <p:cNvSpPr/>
          <p:nvPr/>
        </p:nvSpPr>
        <p:spPr>
          <a:xfrm>
            <a:off x="1390310" y="4989908"/>
            <a:ext cx="3673766" cy="891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Name : P. David Raj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 : 21071A7251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Dept of CSE – (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DS ) and AI&amp;DS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8DDBF3-AD47-2EAC-2D62-309EAC6B17B2}"/>
              </a:ext>
            </a:extLst>
          </p:cNvPr>
          <p:cNvSpPr txBox="1"/>
          <p:nvPr/>
        </p:nvSpPr>
        <p:spPr>
          <a:xfrm>
            <a:off x="10379530" y="6482599"/>
            <a:ext cx="3671560" cy="149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Project Guide : </a:t>
            </a:r>
            <a:endParaRPr lang="en-US" sz="18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P. </a:t>
            </a:r>
            <a:r>
              <a:rPr lang="en-US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Vijayaragavan</a:t>
            </a:r>
            <a:b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</a:b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Asst Professor</a:t>
            </a:r>
            <a:endParaRPr lang="en-US" sz="18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Dept of CSE – ( </a:t>
            </a:r>
            <a:r>
              <a:rPr lang="en-US" sz="180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Cys</a:t>
            </a: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DS ) and AI&amp;DS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5882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1101" y="1269802"/>
            <a:ext cx="4754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Abstract :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61101" y="2297430"/>
            <a:ext cx="9036755" cy="383114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57044" y="3080235"/>
            <a:ext cx="8451795" cy="23627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AI Chat-Bot project is an intelligent conversational agent utilizing cutting-edge NLP techniques to deliver seamless and natural interactions. The focus is on enhancing user experience through real-time responses, assistance, and information retrieval. By understanding and processing user inputs, the chat-bot generates contextually relevant responses. The project aims to create a dynamic and user-friendly communication platform, showcasing the integration of advanced AI technologies.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4797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720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110740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138482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297442"/>
            <a:ext cx="2628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NLP Implementation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4777859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methodology involves the implementation of a robust natural language processing (NLP) model to understand and interpret user queries effectively.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110740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138482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29744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Machine Learning Integration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125045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Machine learning algorithms are incorporated for continuous improvement and adaptation based on user interactions, enhancing the chat-bot's responses over time.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110740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138482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297561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Web Development Techniques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125164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chat-bot utilizes web development techniques to provide a personalized and intuitive interface, ensuring seamless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269802"/>
            <a:ext cx="4754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297430"/>
            <a:ext cx="4542115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40712" y="2547342"/>
            <a:ext cx="404229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Natural Language Processing (NLP)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40712" y="3374946"/>
            <a:ext cx="404229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Utilizing advanced NLP models to comprehend and generate human-like responses, ensuring contextually relevant interactions.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297430"/>
            <a:ext cx="4542115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504998" y="2547342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504998" y="3027759"/>
            <a:ext cx="404229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Employing machine learning algorithms for continuous improvement and adaptation based on user interactions, enhancing the chat-bot's effectiveness.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268635"/>
            <a:ext cx="9306401" cy="1691045"/>
          </a:xfrm>
          <a:prstGeom prst="roundRect">
            <a:avLst>
              <a:gd name="adj" fmla="val 23652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40712" y="5518547"/>
            <a:ext cx="5570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Web Development (HTML, CSS, JavaScript)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40712" y="5998964"/>
            <a:ext cx="88065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an intuitive and responsive user interface for seamless interactions, contributing to an immersive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4888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2346" y="605909"/>
            <a:ext cx="4399121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433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Results</a:t>
            </a:r>
            <a:endParaRPr lang="en-US" sz="4330" dirty="0"/>
          </a:p>
        </p:txBody>
      </p:sp>
      <p:sp>
        <p:nvSpPr>
          <p:cNvPr id="6" name="Shape 2"/>
          <p:cNvSpPr/>
          <p:nvPr/>
        </p:nvSpPr>
        <p:spPr>
          <a:xfrm>
            <a:off x="4798576" y="1623179"/>
            <a:ext cx="27384" cy="6000512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7" name="Shape 3"/>
          <p:cNvSpPr/>
          <p:nvPr/>
        </p:nvSpPr>
        <p:spPr>
          <a:xfrm>
            <a:off x="5059680" y="2028706"/>
            <a:ext cx="769739" cy="27384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8" name="Shape 4"/>
          <p:cNvSpPr/>
          <p:nvPr/>
        </p:nvSpPr>
        <p:spPr>
          <a:xfrm>
            <a:off x="4564856" y="1794986"/>
            <a:ext cx="494824" cy="4948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7384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13208" y="1836182"/>
            <a:ext cx="19812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6"/>
          <p:cNvSpPr/>
          <p:nvPr/>
        </p:nvSpPr>
        <p:spPr>
          <a:xfrm>
            <a:off x="6021943" y="1843087"/>
            <a:ext cx="3147060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Interactive Conversations</a:t>
            </a:r>
            <a:endParaRPr lang="en-US" sz="2165" dirty="0"/>
          </a:p>
        </p:txBody>
      </p:sp>
      <p:sp>
        <p:nvSpPr>
          <p:cNvPr id="11" name="Text 7"/>
          <p:cNvSpPr/>
          <p:nvPr/>
        </p:nvSpPr>
        <p:spPr>
          <a:xfrm>
            <a:off x="6021943" y="231862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AI Chat-Bot project has demonstrated significant success in providing accurate and contextually relevant responses to user queries, leading to dynamic and engaging conversations.</a:t>
            </a:r>
            <a:endParaRPr lang="en-US" sz="1732" dirty="0"/>
          </a:p>
        </p:txBody>
      </p:sp>
      <p:sp>
        <p:nvSpPr>
          <p:cNvPr id="12" name="Shape 8"/>
          <p:cNvSpPr/>
          <p:nvPr/>
        </p:nvSpPr>
        <p:spPr>
          <a:xfrm>
            <a:off x="5059680" y="4219456"/>
            <a:ext cx="769739" cy="27384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9"/>
          <p:cNvSpPr/>
          <p:nvPr/>
        </p:nvSpPr>
        <p:spPr>
          <a:xfrm>
            <a:off x="4564856" y="3985736"/>
            <a:ext cx="494824" cy="4948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7384">
            <a:solidFill>
              <a:srgbClr val="D742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13208" y="4026932"/>
            <a:ext cx="19812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1"/>
          <p:cNvSpPr/>
          <p:nvPr/>
        </p:nvSpPr>
        <p:spPr>
          <a:xfrm>
            <a:off x="6021943" y="4033838"/>
            <a:ext cx="2392680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Updates</a:t>
            </a:r>
            <a:endParaRPr lang="en-US" sz="2165" dirty="0"/>
          </a:p>
        </p:txBody>
      </p:sp>
      <p:sp>
        <p:nvSpPr>
          <p:cNvPr id="16" name="Text 12"/>
          <p:cNvSpPr/>
          <p:nvPr/>
        </p:nvSpPr>
        <p:spPr>
          <a:xfrm>
            <a:off x="6021943" y="450937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updates and personalized interactions contribute to a positive user experience, enhancing user engagement and satisfaction.</a:t>
            </a:r>
            <a:endParaRPr lang="en-US" sz="1732" dirty="0"/>
          </a:p>
        </p:txBody>
      </p:sp>
      <p:sp>
        <p:nvSpPr>
          <p:cNvPr id="17" name="Shape 13"/>
          <p:cNvSpPr/>
          <p:nvPr/>
        </p:nvSpPr>
        <p:spPr>
          <a:xfrm>
            <a:off x="5059680" y="6058376"/>
            <a:ext cx="769739" cy="27384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4"/>
          <p:cNvSpPr/>
          <p:nvPr/>
        </p:nvSpPr>
        <p:spPr>
          <a:xfrm>
            <a:off x="4564856" y="5824657"/>
            <a:ext cx="494824" cy="494824"/>
          </a:xfrm>
          <a:prstGeom prst="roundRect">
            <a:avLst>
              <a:gd name="adj" fmla="val 80014"/>
            </a:avLst>
          </a:prstGeom>
          <a:solidFill>
            <a:srgbClr val="00002E"/>
          </a:solidFill>
          <a:ln w="27384">
            <a:solidFill>
              <a:srgbClr val="DD785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13208" y="5865852"/>
            <a:ext cx="198120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6"/>
          <p:cNvSpPr/>
          <p:nvPr/>
        </p:nvSpPr>
        <p:spPr>
          <a:xfrm>
            <a:off x="6021943" y="5872758"/>
            <a:ext cx="2583180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Continuous Learning</a:t>
            </a:r>
            <a:endParaRPr lang="en-US" sz="2165" dirty="0"/>
          </a:p>
        </p:txBody>
      </p:sp>
      <p:sp>
        <p:nvSpPr>
          <p:cNvPr id="21" name="Text 17"/>
          <p:cNvSpPr/>
          <p:nvPr/>
        </p:nvSpPr>
        <p:spPr>
          <a:xfrm>
            <a:off x="6021943" y="634829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chat-bot's ability to continuously learn and improve its responses based on user interactions enhances its effectiveness over time, ensuring reliable and informative conversations.</a:t>
            </a:r>
            <a:endParaRPr lang="en-US" sz="1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360</Words>
  <Application>Microsoft Office PowerPoint</Application>
  <PresentationFormat>Custom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David Raj</cp:lastModifiedBy>
  <cp:revision>2</cp:revision>
  <dcterms:created xsi:type="dcterms:W3CDTF">2023-12-29T20:39:34Z</dcterms:created>
  <dcterms:modified xsi:type="dcterms:W3CDTF">2023-12-29T21:02:00Z</dcterms:modified>
</cp:coreProperties>
</file>