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6" r:id="rId3"/>
    <p:sldId id="263" r:id="rId4"/>
    <p:sldId id="262"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ECC1"/>
    <a:srgbClr val="22C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C2EA6-7A9C-45D2-B5DE-361498F25D99}" type="datetimeFigureOut">
              <a:rPr lang="en-IN" smtClean="0"/>
              <a:t>03-04-2021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48293-3543-4E3C-A6AE-E404BA6CD658}" type="slidenum">
              <a:rPr lang="en-IN" smtClean="0"/>
              <a:t>‹#›</a:t>
            </a:fld>
            <a:endParaRPr lang="en-IN"/>
          </a:p>
        </p:txBody>
      </p:sp>
    </p:spTree>
    <p:extLst>
      <p:ext uri="{BB962C8B-B14F-4D97-AF65-F5344CB8AC3E}">
        <p14:creationId xmlns:p14="http://schemas.microsoft.com/office/powerpoint/2010/main" val="300478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148293-3543-4E3C-A6AE-E404BA6CD658}" type="slidenum">
              <a:rPr lang="en-IN" smtClean="0"/>
              <a:t>2</a:t>
            </a:fld>
            <a:endParaRPr lang="en-IN"/>
          </a:p>
        </p:txBody>
      </p:sp>
    </p:spTree>
    <p:extLst>
      <p:ext uri="{BB962C8B-B14F-4D97-AF65-F5344CB8AC3E}">
        <p14:creationId xmlns:p14="http://schemas.microsoft.com/office/powerpoint/2010/main" val="21116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C37A1-A9AC-4F8C-A01C-86B2F38AA525}"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224223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C37A1-A9AC-4F8C-A01C-86B2F38AA525}"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270471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C37A1-A9AC-4F8C-A01C-86B2F38AA525}"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330492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C37A1-A9AC-4F8C-A01C-86B2F38AA525}"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4315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C37A1-A9AC-4F8C-A01C-86B2F38AA525}"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254731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C37A1-A9AC-4F8C-A01C-86B2F38AA525}"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117547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C37A1-A9AC-4F8C-A01C-86B2F38AA525}" type="datetimeFigureOut">
              <a:rPr lang="en-IN" smtClean="0"/>
              <a:t>03-04-2021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299411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C37A1-A9AC-4F8C-A01C-86B2F38AA525}" type="datetimeFigureOut">
              <a:rPr lang="en-IN" smtClean="0"/>
              <a:t>03-04-2021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383585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C37A1-A9AC-4F8C-A01C-86B2F38AA525}" type="datetimeFigureOut">
              <a:rPr lang="en-IN" smtClean="0"/>
              <a:t>03-04-2021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15265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C37A1-A9AC-4F8C-A01C-86B2F38AA525}"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137364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C37A1-A9AC-4F8C-A01C-86B2F38AA525}"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B047A2-2714-4F3B-AE8A-A526CFDA8D60}" type="slidenum">
              <a:rPr lang="en-IN" smtClean="0"/>
              <a:t>‹#›</a:t>
            </a:fld>
            <a:endParaRPr lang="en-IN"/>
          </a:p>
        </p:txBody>
      </p:sp>
    </p:spTree>
    <p:extLst>
      <p:ext uri="{BB962C8B-B14F-4D97-AF65-F5344CB8AC3E}">
        <p14:creationId xmlns:p14="http://schemas.microsoft.com/office/powerpoint/2010/main" val="301972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2C0DB"/>
            </a:gs>
            <a:gs pos="100000">
              <a:srgbClr val="31ECC1">
                <a:alpha val="50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C37A1-A9AC-4F8C-A01C-86B2F38AA525}" type="datetimeFigureOut">
              <a:rPr lang="en-IN" smtClean="0"/>
              <a:t>03-04-2021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047A2-2714-4F3B-AE8A-A526CFDA8D60}" type="slidenum">
              <a:rPr lang="en-IN" smtClean="0"/>
              <a:t>‹#›</a:t>
            </a:fld>
            <a:endParaRPr lang="en-IN"/>
          </a:p>
        </p:txBody>
      </p:sp>
    </p:spTree>
    <p:extLst>
      <p:ext uri="{BB962C8B-B14F-4D97-AF65-F5344CB8AC3E}">
        <p14:creationId xmlns:p14="http://schemas.microsoft.com/office/powerpoint/2010/main" val="593898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2000" b="-32000"/>
          </a:stretch>
        </a:blip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569507BF-03C1-4DFA-938B-10F855FBD6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7477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3AB7C-55B2-42C8-87E0-1490EE0E9055}"/>
              </a:ext>
            </a:extLst>
          </p:cNvPr>
          <p:cNvSpPr txBox="1"/>
          <p:nvPr/>
        </p:nvSpPr>
        <p:spPr>
          <a:xfrm>
            <a:off x="134566" y="1754246"/>
            <a:ext cx="11922868" cy="3705758"/>
          </a:xfrm>
          <a:prstGeom prst="rect">
            <a:avLst/>
          </a:prstGeom>
          <a:noFill/>
        </p:spPr>
        <p:txBody>
          <a:bodyPr wrap="square" rtlCol="0">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3200" b="1" u="sng" strike="noStrike" kern="1200" cap="none" spc="0" normalizeH="0" baseline="0" noProof="0" dirty="0">
                <a:ln>
                  <a:noFill/>
                </a:ln>
                <a:solidFill>
                  <a:srgbClr val="171E21"/>
                </a:solidFill>
                <a:effectLst/>
                <a:uLnTx/>
                <a:uFillTx/>
                <a:latin typeface="Arial" panose="020B0604020202020204" pitchFamily="34" charset="0"/>
                <a:cs typeface="Arial" panose="020B0604020202020204" pitchFamily="34" charset="0"/>
              </a:rPr>
              <a:t>Problem Statement</a:t>
            </a:r>
            <a:r>
              <a:rPr kumimoji="0" lang="en-US" sz="3200" b="1" i="0" u="sng" strike="noStrike" kern="1200" cap="none" spc="0" normalizeH="0" baseline="0" noProof="0" dirty="0">
                <a:ln>
                  <a:noFill/>
                </a:ln>
                <a:solidFill>
                  <a:srgbClr val="171E21"/>
                </a:solidFill>
                <a:effectLst/>
                <a:uLnTx/>
                <a:uFillTx/>
                <a:latin typeface="Arial" panose="020B0604020202020204" pitchFamily="34" charset="0"/>
                <a:cs typeface="Arial" panose="020B0604020202020204" pitchFamily="34" charset="0"/>
              </a:rPr>
              <a:t>- </a:t>
            </a:r>
            <a:r>
              <a:rPr kumimoji="0" lang="en-US" sz="3200" b="1" u="none" strike="noStrike" kern="1200" cap="none" spc="0" normalizeH="0" baseline="0" noProof="0" dirty="0">
                <a:ln>
                  <a:noFill/>
                </a:ln>
                <a:solidFill>
                  <a:srgbClr val="171E21"/>
                </a:solidFill>
                <a:uLnTx/>
                <a:uFillTx/>
                <a:latin typeface="Arial Narrow" panose="020B0606020202030204" pitchFamily="34" charset="0"/>
                <a:cs typeface="Arial" panose="020B0604020202020204" pitchFamily="34" charset="0"/>
              </a:rPr>
              <a:t>The expansion of COVID-19 has had an effect on all of us. Furthermore, children are unsure of how to shield themselves from the infection. As a result, it is more important to educate primary school children about the importance of cleanliness and proper handwashing, so we devised a simple solution to address this problem.</a:t>
            </a:r>
            <a:endParaRPr lang="en-US" sz="2800" b="1" dirty="0">
              <a:solidFill>
                <a:srgbClr val="171E21"/>
              </a:solidFill>
              <a:latin typeface="typonine sans regular"/>
            </a:endParaRPr>
          </a:p>
        </p:txBody>
      </p:sp>
      <p:sp>
        <p:nvSpPr>
          <p:cNvPr id="2" name="TextBox 1">
            <a:extLst>
              <a:ext uri="{FF2B5EF4-FFF2-40B4-BE49-F238E27FC236}">
                <a16:creationId xmlns:a16="http://schemas.microsoft.com/office/drawing/2014/main" id="{471F034E-FB5D-4BB8-AA02-BC543A7957DD}"/>
              </a:ext>
            </a:extLst>
          </p:cNvPr>
          <p:cNvSpPr txBox="1"/>
          <p:nvPr/>
        </p:nvSpPr>
        <p:spPr>
          <a:xfrm>
            <a:off x="1717183" y="420412"/>
            <a:ext cx="8757634" cy="1200329"/>
          </a:xfrm>
          <a:prstGeom prst="rect">
            <a:avLst/>
          </a:prstGeom>
          <a:noFill/>
        </p:spPr>
        <p:txBody>
          <a:bodyPr wrap="square" rtlCol="0">
            <a:spAutoFit/>
          </a:bodyPr>
          <a:lstStyle/>
          <a:p>
            <a:pPr algn="ctr"/>
            <a:r>
              <a:rPr kumimoji="0" lang="en-US" sz="3600" b="1" i="0" strike="noStrike" kern="1200" cap="none" spc="0" normalizeH="0" baseline="0" noProof="0" dirty="0">
                <a:ln>
                  <a:noFill/>
                </a:ln>
                <a:solidFill>
                  <a:srgbClr val="171E21"/>
                </a:solidFill>
                <a:effectLst/>
                <a:uLnTx/>
                <a:uFillTx/>
                <a:latin typeface="Arial" panose="020B0604020202020204" pitchFamily="34" charset="0"/>
                <a:cs typeface="Arial" panose="020B0604020202020204" pitchFamily="34" charset="0"/>
              </a:rPr>
              <a:t>Team Name </a:t>
            </a:r>
            <a:r>
              <a:rPr kumimoji="0" lang="en-US" sz="3600" b="1" i="0" u="none" strike="noStrike" kern="1200" cap="none" spc="0" normalizeH="0" baseline="0" noProof="0" dirty="0">
                <a:ln>
                  <a:noFill/>
                </a:ln>
                <a:solidFill>
                  <a:srgbClr val="171E21"/>
                </a:solidFill>
                <a:effectLst/>
                <a:uLnTx/>
                <a:uFillTx/>
                <a:latin typeface="Arial" panose="020B0604020202020204" pitchFamily="34" charset="0"/>
                <a:cs typeface="Arial" panose="020B0604020202020204" pitchFamily="34" charset="0"/>
              </a:rPr>
              <a:t>- Tech Wizards</a:t>
            </a:r>
          </a:p>
          <a:p>
            <a:pPr algn="ctr"/>
            <a:endParaRPr lang="en-IN" sz="3600" dirty="0"/>
          </a:p>
        </p:txBody>
      </p:sp>
      <p:pic>
        <p:nvPicPr>
          <p:cNvPr id="6" name="Picture 5">
            <a:extLst>
              <a:ext uri="{FF2B5EF4-FFF2-40B4-BE49-F238E27FC236}">
                <a16:creationId xmlns:a16="http://schemas.microsoft.com/office/drawing/2014/main" id="{CCB29384-1A3B-414A-B4F0-9A66163E5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213" y="5593509"/>
            <a:ext cx="3384571" cy="1903821"/>
          </a:xfrm>
          <a:prstGeom prst="rect">
            <a:avLst/>
          </a:prstGeom>
        </p:spPr>
      </p:pic>
    </p:spTree>
    <p:extLst>
      <p:ext uri="{BB962C8B-B14F-4D97-AF65-F5344CB8AC3E}">
        <p14:creationId xmlns:p14="http://schemas.microsoft.com/office/powerpoint/2010/main" val="230056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FC18-0FDE-4423-B3A8-E1FDC9882E9D}"/>
              </a:ext>
            </a:extLst>
          </p:cNvPr>
          <p:cNvSpPr>
            <a:spLocks noGrp="1"/>
          </p:cNvSpPr>
          <p:nvPr>
            <p:ph type="title"/>
          </p:nvPr>
        </p:nvSpPr>
        <p:spPr>
          <a:xfrm>
            <a:off x="838200" y="346186"/>
            <a:ext cx="10515600" cy="1325563"/>
          </a:xfrm>
        </p:spPr>
        <p:txBody>
          <a:bodyPr>
            <a:normAutofit/>
          </a:bodyPr>
          <a:lstStyle/>
          <a:p>
            <a:pPr algn="ctr"/>
            <a:r>
              <a:rPr lang="en-IN" sz="4800" b="1" dirty="0">
                <a:latin typeface="Arial" panose="020B0604020202020204" pitchFamily="34" charset="0"/>
                <a:cs typeface="Arial" panose="020B0604020202020204" pitchFamily="34" charset="0"/>
              </a:rPr>
              <a:t>TECHNOLOGY USED</a:t>
            </a:r>
          </a:p>
        </p:txBody>
      </p:sp>
      <p:sp>
        <p:nvSpPr>
          <p:cNvPr id="3" name="Content Placeholder 2">
            <a:extLst>
              <a:ext uri="{FF2B5EF4-FFF2-40B4-BE49-F238E27FC236}">
                <a16:creationId xmlns:a16="http://schemas.microsoft.com/office/drawing/2014/main" id="{DCC04981-F7EC-4F2B-B4A8-430C6AB11A41}"/>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Arduino UNO</a:t>
            </a:r>
            <a:endParaRPr lang="en-US" dirty="0">
              <a:latin typeface="Arial" panose="020B0604020202020204" pitchFamily="34" charset="0"/>
              <a:cs typeface="Arial" panose="020B0604020202020204" pitchFamily="34" charset="0"/>
            </a:endParaRPr>
          </a:p>
          <a:p>
            <a:r>
              <a:rPr lang="en-US" sz="3200" dirty="0">
                <a:solidFill>
                  <a:srgbClr val="202122"/>
                </a:solidFill>
                <a:latin typeface="Arial" panose="020B0604020202020204" pitchFamily="34" charset="0"/>
                <a:cs typeface="Arial" panose="020B0604020202020204" pitchFamily="34" charset="0"/>
              </a:rPr>
              <a:t>IR </a:t>
            </a:r>
            <a:r>
              <a:rPr lang="en-US" sz="2800" dirty="0">
                <a:solidFill>
                  <a:srgbClr val="202122"/>
                </a:solidFill>
                <a:latin typeface="Arial" panose="020B0604020202020204" pitchFamily="34" charset="0"/>
                <a:cs typeface="Arial" panose="020B0604020202020204" pitchFamily="34" charset="0"/>
              </a:rPr>
              <a:t>Sensor</a:t>
            </a:r>
          </a:p>
          <a:p>
            <a:r>
              <a:rPr lang="en-US" sz="2800" dirty="0">
                <a:solidFill>
                  <a:srgbClr val="111111"/>
                </a:solidFill>
                <a:latin typeface="Arial" panose="020B0604020202020204" pitchFamily="34" charset="0"/>
                <a:cs typeface="Arial" panose="020B0604020202020204" pitchFamily="34" charset="0"/>
              </a:rPr>
              <a:t>OLED Screen</a:t>
            </a:r>
            <a:endParaRPr lang="en-US" dirty="0">
              <a:solidFill>
                <a:srgbClr val="111111"/>
              </a:solidFill>
              <a:latin typeface="Arial" panose="020B0604020202020204" pitchFamily="34" charset="0"/>
              <a:cs typeface="Arial" panose="020B0604020202020204" pitchFamily="34" charset="0"/>
            </a:endParaRPr>
          </a:p>
          <a:p>
            <a:r>
              <a:rPr lang="en-US" sz="2800" i="0" dirty="0">
                <a:solidFill>
                  <a:srgbClr val="000000"/>
                </a:solidFill>
                <a:effectLst/>
                <a:latin typeface="Arial" panose="020B0604020202020204" pitchFamily="34" charset="0"/>
                <a:cs typeface="Arial" panose="020B0604020202020204" pitchFamily="34" charset="0"/>
              </a:rPr>
              <a:t>Piezoelectric buzzer</a:t>
            </a:r>
            <a:endParaRPr lang="en-US" sz="2800" i="0" dirty="0">
              <a:solidFill>
                <a:srgbClr val="111111"/>
              </a:solidFill>
              <a:effectLst/>
              <a:latin typeface="Arial" panose="020B0604020202020204" pitchFamily="34" charset="0"/>
              <a:cs typeface="Arial" panose="020B0604020202020204" pitchFamily="34" charset="0"/>
            </a:endParaRPr>
          </a:p>
          <a:p>
            <a:r>
              <a:rPr lang="en-US" dirty="0">
                <a:solidFill>
                  <a:srgbClr val="111111"/>
                </a:solidFill>
                <a:latin typeface="Arial" panose="020B0604020202020204" pitchFamily="34" charset="0"/>
                <a:cs typeface="Arial" panose="020B0604020202020204" pitchFamily="34" charset="0"/>
              </a:rPr>
              <a:t>Resistor’s, LED’s and Bread Board</a:t>
            </a:r>
            <a:endParaRPr lang="en-IN" dirty="0"/>
          </a:p>
        </p:txBody>
      </p:sp>
      <p:pic>
        <p:nvPicPr>
          <p:cNvPr id="4" name="Picture 3">
            <a:extLst>
              <a:ext uri="{FF2B5EF4-FFF2-40B4-BE49-F238E27FC236}">
                <a16:creationId xmlns:a16="http://schemas.microsoft.com/office/drawing/2014/main" id="{1ADC3EE4-78F2-488F-AC32-A46FA4444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213" y="5593509"/>
            <a:ext cx="3384571" cy="1903821"/>
          </a:xfrm>
          <a:prstGeom prst="rect">
            <a:avLst/>
          </a:prstGeom>
        </p:spPr>
      </p:pic>
    </p:spTree>
    <p:extLst>
      <p:ext uri="{BB962C8B-B14F-4D97-AF65-F5344CB8AC3E}">
        <p14:creationId xmlns:p14="http://schemas.microsoft.com/office/powerpoint/2010/main" val="393549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5A30-5B6B-467D-9B97-0DAD97CDF4EB}"/>
              </a:ext>
            </a:extLst>
          </p:cNvPr>
          <p:cNvSpPr>
            <a:spLocks noGrp="1"/>
          </p:cNvSpPr>
          <p:nvPr>
            <p:ph type="title"/>
          </p:nvPr>
        </p:nvSpPr>
        <p:spPr>
          <a:xfrm>
            <a:off x="838200" y="320302"/>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SOLUTION</a:t>
            </a:r>
          </a:p>
        </p:txBody>
      </p:sp>
      <p:sp>
        <p:nvSpPr>
          <p:cNvPr id="3" name="Content Placeholder 2">
            <a:extLst>
              <a:ext uri="{FF2B5EF4-FFF2-40B4-BE49-F238E27FC236}">
                <a16:creationId xmlns:a16="http://schemas.microsoft.com/office/drawing/2014/main" id="{F02F669B-A5D4-47F3-8023-CA737B601D04}"/>
              </a:ext>
            </a:extLst>
          </p:cNvPr>
          <p:cNvSpPr>
            <a:spLocks noGrp="1"/>
          </p:cNvSpPr>
          <p:nvPr>
            <p:ph idx="1"/>
          </p:nvPr>
        </p:nvSpPr>
        <p:spPr>
          <a:xfrm>
            <a:off x="838200" y="1423117"/>
            <a:ext cx="10515600" cy="5434883"/>
          </a:xfrm>
        </p:spPr>
        <p:txBody>
          <a:bodyPr>
            <a:normAutofit/>
          </a:bodyPr>
          <a:lstStyle/>
          <a:p>
            <a:pPr algn="just"/>
            <a:r>
              <a:rPr lang="en-US" dirty="0">
                <a:latin typeface="Arial" panose="020B0604020202020204" pitchFamily="34" charset="0"/>
                <a:cs typeface="Arial" panose="020B0604020202020204" pitchFamily="34" charset="0"/>
              </a:rPr>
              <a:t>We developed a simple and compact device using inexpensive and readily available components such as an ARDUINO, an IR sensor, an O-LED screen, PIEZO electric buzzer, some resistor’s and LED’s.</a:t>
            </a:r>
          </a:p>
          <a:p>
            <a:pPr algn="just"/>
            <a:r>
              <a:rPr lang="en-US" dirty="0">
                <a:latin typeface="Arial" panose="020B0604020202020204" pitchFamily="34" charset="0"/>
                <a:cs typeface="Arial" panose="020B0604020202020204" pitchFamily="34" charset="0"/>
              </a:rPr>
              <a:t>The IR sensor detects hand movement and sends a signal to the ARDUINO, causing the LED to turn red from green, signaling the start of the 20-second hand wash timer.</a:t>
            </a:r>
          </a:p>
          <a:p>
            <a:pPr algn="just"/>
            <a:r>
              <a:rPr lang="en-US" dirty="0">
                <a:latin typeface="Arial" panose="020B0604020202020204" pitchFamily="34" charset="0"/>
                <a:cs typeface="Arial" panose="020B0604020202020204" pitchFamily="34" charset="0"/>
              </a:rPr>
              <a:t>When the 20 seconds are up, the buzzer beeps, signaling that the red led has turned green, indicating that you have successfully washed your hands and are no longer transmitting the COVID virus.</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4EDA4E6-754D-4D22-93B9-E8EED78B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213" y="5593509"/>
            <a:ext cx="3384571" cy="1903821"/>
          </a:xfrm>
          <a:prstGeom prst="rect">
            <a:avLst/>
          </a:prstGeom>
        </p:spPr>
      </p:pic>
    </p:spTree>
    <p:extLst>
      <p:ext uri="{BB962C8B-B14F-4D97-AF65-F5344CB8AC3E}">
        <p14:creationId xmlns:p14="http://schemas.microsoft.com/office/powerpoint/2010/main" val="281315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140319-6617-44BA-A792-C69ACCAD1ED8}"/>
              </a:ext>
            </a:extLst>
          </p:cNvPr>
          <p:cNvPicPr>
            <a:picLocks noChangeAspect="1"/>
          </p:cNvPicPr>
          <p:nvPr/>
        </p:nvPicPr>
        <p:blipFill>
          <a:blip r:embed="rId2"/>
          <a:stretch>
            <a:fillRect/>
          </a:stretch>
        </p:blipFill>
        <p:spPr>
          <a:xfrm>
            <a:off x="923455" y="1209872"/>
            <a:ext cx="10345090" cy="5288262"/>
          </a:xfrm>
          <a:prstGeom prst="rect">
            <a:avLst/>
          </a:prstGeom>
        </p:spPr>
      </p:pic>
      <p:sp>
        <p:nvSpPr>
          <p:cNvPr id="6" name="TextBox 5">
            <a:extLst>
              <a:ext uri="{FF2B5EF4-FFF2-40B4-BE49-F238E27FC236}">
                <a16:creationId xmlns:a16="http://schemas.microsoft.com/office/drawing/2014/main" id="{2B10F6A4-FFD0-4587-9835-9801731B2BCF}"/>
              </a:ext>
            </a:extLst>
          </p:cNvPr>
          <p:cNvSpPr txBox="1"/>
          <p:nvPr/>
        </p:nvSpPr>
        <p:spPr>
          <a:xfrm>
            <a:off x="3166056" y="359866"/>
            <a:ext cx="5859887" cy="646331"/>
          </a:xfrm>
          <a:prstGeom prst="rect">
            <a:avLst/>
          </a:prstGeom>
          <a:noFill/>
        </p:spPr>
        <p:txBody>
          <a:bodyPr wrap="square" rtlCol="0">
            <a:spAutoFit/>
          </a:bodyPr>
          <a:lstStyle/>
          <a:p>
            <a:pPr algn="ctr"/>
            <a:r>
              <a:rPr lang="en-IN" sz="3600" b="1" dirty="0"/>
              <a:t>PROTOTYPE OF DEVICE</a:t>
            </a:r>
          </a:p>
        </p:txBody>
      </p:sp>
    </p:spTree>
    <p:extLst>
      <p:ext uri="{BB962C8B-B14F-4D97-AF65-F5344CB8AC3E}">
        <p14:creationId xmlns:p14="http://schemas.microsoft.com/office/powerpoint/2010/main" val="285401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0710CE-E02F-4CD2-AA8D-F381D77F84A2}"/>
              </a:ext>
            </a:extLst>
          </p:cNvPr>
          <p:cNvSpPr txBox="1"/>
          <p:nvPr/>
        </p:nvSpPr>
        <p:spPr>
          <a:xfrm>
            <a:off x="1630532" y="2497976"/>
            <a:ext cx="8930936" cy="1862048"/>
          </a:xfrm>
          <a:prstGeom prst="rect">
            <a:avLst/>
          </a:prstGeom>
          <a:noFill/>
        </p:spPr>
        <p:txBody>
          <a:bodyPr wrap="square" rtlCol="0">
            <a:spAutoFit/>
          </a:bodyPr>
          <a:lstStyle/>
          <a:p>
            <a:pPr algn="ctr"/>
            <a:r>
              <a:rPr lang="en-US" sz="11500" dirty="0">
                <a:latin typeface="Lucida Sans" panose="020B0602030504020204" pitchFamily="34" charset="0"/>
                <a:ea typeface="Microsoft YaHei UI" panose="020B0503020204020204" pitchFamily="34" charset="-122"/>
              </a:rPr>
              <a:t>THANK YOU </a:t>
            </a:r>
            <a:endParaRPr lang="en-IN" sz="11500" dirty="0">
              <a:latin typeface="Lucida Sans" panose="020B0602030504020204" pitchFamily="34" charset="0"/>
              <a:ea typeface="Microsoft YaHei UI" panose="020B0503020204020204" pitchFamily="34" charset="-122"/>
            </a:endParaRPr>
          </a:p>
        </p:txBody>
      </p:sp>
      <p:pic>
        <p:nvPicPr>
          <p:cNvPr id="4" name="Picture 3">
            <a:extLst>
              <a:ext uri="{FF2B5EF4-FFF2-40B4-BE49-F238E27FC236}">
                <a16:creationId xmlns:a16="http://schemas.microsoft.com/office/drawing/2014/main" id="{1F1DD78D-B135-46B6-93EE-5EF7D8B49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0213" y="5593509"/>
            <a:ext cx="3384571" cy="1903821"/>
          </a:xfrm>
          <a:prstGeom prst="rect">
            <a:avLst/>
          </a:prstGeom>
        </p:spPr>
      </p:pic>
    </p:spTree>
    <p:extLst>
      <p:ext uri="{BB962C8B-B14F-4D97-AF65-F5344CB8AC3E}">
        <p14:creationId xmlns:p14="http://schemas.microsoft.com/office/powerpoint/2010/main" val="18735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5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1114</TotalTime>
  <Words>195</Words>
  <Application>Microsoft Office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Narrow</vt:lpstr>
      <vt:lpstr>Calibri</vt:lpstr>
      <vt:lpstr>Calibri Light</vt:lpstr>
      <vt:lpstr>Lucida Sans</vt:lpstr>
      <vt:lpstr>typonine sans regular</vt:lpstr>
      <vt:lpstr>Office Theme</vt:lpstr>
      <vt:lpstr>PowerPoint Presentation</vt:lpstr>
      <vt:lpstr>PowerPoint Presentation</vt:lpstr>
      <vt:lpstr>TECHNOLOGY USED</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Vardaan Kapahi</dc:creator>
  <cp:lastModifiedBy>SHIVAM</cp:lastModifiedBy>
  <cp:revision>66</cp:revision>
  <dcterms:created xsi:type="dcterms:W3CDTF">2021-01-20T10:53:49Z</dcterms:created>
  <dcterms:modified xsi:type="dcterms:W3CDTF">2021-04-03T06:44:26Z</dcterms:modified>
</cp:coreProperties>
</file>