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IGVC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2010’s Entry</a:t>
            </a:r>
          </a:p>
          <a:p>
            <a:r>
              <a:rPr lang="en-US" dirty="0" smtClean="0"/>
              <a:t>WAVE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81000"/>
            <a:ext cx="85344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2209800"/>
            <a:ext cx="85344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4114800"/>
            <a:ext cx="85344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762000" y="609600"/>
            <a:ext cx="7620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Vision (Lane Detection)</a:t>
            </a:r>
            <a:endParaRPr lang="en-US" sz="1000" dirty="0"/>
          </a:p>
        </p:txBody>
      </p:sp>
      <p:sp>
        <p:nvSpPr>
          <p:cNvPr id="10" name="Flowchart: Process 9"/>
          <p:cNvSpPr/>
          <p:nvPr/>
        </p:nvSpPr>
        <p:spPr>
          <a:xfrm>
            <a:off x="1752600" y="609600"/>
            <a:ext cx="7620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Vision (Obstacles)</a:t>
            </a:r>
            <a:endParaRPr lang="en-US" sz="1000" dirty="0"/>
          </a:p>
        </p:txBody>
      </p:sp>
      <p:sp>
        <p:nvSpPr>
          <p:cNvPr id="11" name="Flowchart: Process 10"/>
          <p:cNvSpPr/>
          <p:nvPr/>
        </p:nvSpPr>
        <p:spPr>
          <a:xfrm>
            <a:off x="2667000" y="609600"/>
            <a:ext cx="7620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Proximity Sensor</a:t>
            </a:r>
            <a:endParaRPr lang="en-US" sz="1000" dirty="0"/>
          </a:p>
        </p:txBody>
      </p:sp>
      <p:sp>
        <p:nvSpPr>
          <p:cNvPr id="12" name="Flowchart: Process 11"/>
          <p:cNvSpPr/>
          <p:nvPr/>
        </p:nvSpPr>
        <p:spPr>
          <a:xfrm>
            <a:off x="4572000" y="609600"/>
            <a:ext cx="7620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IMU</a:t>
            </a:r>
            <a:endParaRPr lang="en-US" sz="1000" dirty="0"/>
          </a:p>
        </p:txBody>
      </p:sp>
      <p:sp>
        <p:nvSpPr>
          <p:cNvPr id="13" name="Flowchart: Process 12"/>
          <p:cNvSpPr/>
          <p:nvPr/>
        </p:nvSpPr>
        <p:spPr>
          <a:xfrm>
            <a:off x="5486400" y="609600"/>
            <a:ext cx="7620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Encoders</a:t>
            </a:r>
            <a:endParaRPr lang="en-US" sz="1000" dirty="0"/>
          </a:p>
        </p:txBody>
      </p:sp>
      <p:sp>
        <p:nvSpPr>
          <p:cNvPr id="14" name="Flowchart: Process 13"/>
          <p:cNvSpPr/>
          <p:nvPr/>
        </p:nvSpPr>
        <p:spPr>
          <a:xfrm>
            <a:off x="6477000" y="609600"/>
            <a:ext cx="7620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GPS</a:t>
            </a:r>
            <a:endParaRPr lang="en-US" sz="1000" dirty="0"/>
          </a:p>
        </p:txBody>
      </p:sp>
      <p:sp>
        <p:nvSpPr>
          <p:cNvPr id="16" name="Flowchart: Process 15"/>
          <p:cNvSpPr/>
          <p:nvPr/>
        </p:nvSpPr>
        <p:spPr>
          <a:xfrm>
            <a:off x="1676400" y="1371600"/>
            <a:ext cx="7620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Map</a:t>
            </a:r>
            <a:endParaRPr lang="en-US" sz="1000" dirty="0"/>
          </a:p>
        </p:txBody>
      </p:sp>
      <p:sp>
        <p:nvSpPr>
          <p:cNvPr id="17" name="Flowchart: Process 16"/>
          <p:cNvSpPr/>
          <p:nvPr/>
        </p:nvSpPr>
        <p:spPr>
          <a:xfrm>
            <a:off x="5486400" y="1371600"/>
            <a:ext cx="7620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Kalman</a:t>
            </a:r>
            <a:r>
              <a:rPr lang="en-US" sz="1000" dirty="0" smtClean="0"/>
              <a:t> Filter</a:t>
            </a:r>
            <a:endParaRPr lang="en-US" sz="1000" dirty="0"/>
          </a:p>
        </p:txBody>
      </p:sp>
      <p:sp>
        <p:nvSpPr>
          <p:cNvPr id="18" name="Flowchart: Process 17"/>
          <p:cNvSpPr/>
          <p:nvPr/>
        </p:nvSpPr>
        <p:spPr>
          <a:xfrm>
            <a:off x="7772400" y="609600"/>
            <a:ext cx="7620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E-Stop</a:t>
            </a:r>
            <a:endParaRPr lang="en-US" sz="1000" dirty="0"/>
          </a:p>
        </p:txBody>
      </p:sp>
      <p:sp>
        <p:nvSpPr>
          <p:cNvPr id="19" name="Flowchart: Process 18"/>
          <p:cNvSpPr/>
          <p:nvPr/>
        </p:nvSpPr>
        <p:spPr>
          <a:xfrm>
            <a:off x="3276600" y="2667000"/>
            <a:ext cx="175260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Navigation (autonomous, </a:t>
            </a:r>
            <a:r>
              <a:rPr lang="en-US" sz="1200" dirty="0" err="1" smtClean="0"/>
              <a:t>teleoperation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0" name="Flowchart: Process 19"/>
          <p:cNvSpPr/>
          <p:nvPr/>
        </p:nvSpPr>
        <p:spPr>
          <a:xfrm>
            <a:off x="1676400" y="4648200"/>
            <a:ext cx="8382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Drive Control</a:t>
            </a:r>
            <a:endParaRPr lang="en-US" sz="1000" dirty="0"/>
          </a:p>
        </p:txBody>
      </p:sp>
      <p:sp>
        <p:nvSpPr>
          <p:cNvPr id="21" name="Flowchart: Process 20"/>
          <p:cNvSpPr/>
          <p:nvPr/>
        </p:nvSpPr>
        <p:spPr>
          <a:xfrm>
            <a:off x="1828800" y="5638800"/>
            <a:ext cx="9144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Drive (Motors)</a:t>
            </a:r>
            <a:endParaRPr lang="en-US" sz="1000" dirty="0"/>
          </a:p>
        </p:txBody>
      </p:sp>
      <p:sp>
        <p:nvSpPr>
          <p:cNvPr id="22" name="Flowchart: Process 21"/>
          <p:cNvSpPr/>
          <p:nvPr/>
        </p:nvSpPr>
        <p:spPr>
          <a:xfrm>
            <a:off x="5029200" y="4953000"/>
            <a:ext cx="114300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Status Indicators (LEDs, buzzer?)</a:t>
            </a:r>
            <a:endParaRPr lang="en-US" sz="1000" dirty="0"/>
          </a:p>
        </p:txBody>
      </p:sp>
      <p:cxnSp>
        <p:nvCxnSpPr>
          <p:cNvPr id="24" name="Straight Arrow Connector 23"/>
          <p:cNvCxnSpPr>
            <a:stCxn id="8" idx="2"/>
            <a:endCxn id="16" idx="0"/>
          </p:cNvCxnSpPr>
          <p:nvPr/>
        </p:nvCxnSpPr>
        <p:spPr>
          <a:xfrm rot="16200000" flipH="1">
            <a:off x="1447800" y="762000"/>
            <a:ext cx="304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6" idx="0"/>
          </p:cNvCxnSpPr>
          <p:nvPr/>
        </p:nvCxnSpPr>
        <p:spPr>
          <a:xfrm rot="5400000">
            <a:off x="1943100" y="11811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6" idx="0"/>
          </p:cNvCxnSpPr>
          <p:nvPr/>
        </p:nvCxnSpPr>
        <p:spPr>
          <a:xfrm rot="5400000">
            <a:off x="2400300" y="723900"/>
            <a:ext cx="304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  <a:endCxn id="17" idx="0"/>
          </p:cNvCxnSpPr>
          <p:nvPr/>
        </p:nvCxnSpPr>
        <p:spPr>
          <a:xfrm rot="16200000" flipH="1">
            <a:off x="5257800" y="762000"/>
            <a:ext cx="304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7" idx="0"/>
          </p:cNvCxnSpPr>
          <p:nvPr/>
        </p:nvCxnSpPr>
        <p:spPr>
          <a:xfrm rot="5400000">
            <a:off x="5715000" y="1219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2"/>
            <a:endCxn id="17" idx="0"/>
          </p:cNvCxnSpPr>
          <p:nvPr/>
        </p:nvCxnSpPr>
        <p:spPr>
          <a:xfrm rot="5400000">
            <a:off x="6210300" y="723900"/>
            <a:ext cx="304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2"/>
            <a:endCxn id="19" idx="3"/>
          </p:cNvCxnSpPr>
          <p:nvPr/>
        </p:nvCxnSpPr>
        <p:spPr>
          <a:xfrm rot="5400000">
            <a:off x="5581650" y="514350"/>
            <a:ext cx="201930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19" idx="0"/>
          </p:cNvCxnSpPr>
          <p:nvPr/>
        </p:nvCxnSpPr>
        <p:spPr>
          <a:xfrm rot="5400000">
            <a:off x="4591050" y="1390650"/>
            <a:ext cx="838200" cy="171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1"/>
            <a:endCxn id="16" idx="3"/>
          </p:cNvCxnSpPr>
          <p:nvPr/>
        </p:nvCxnSpPr>
        <p:spPr>
          <a:xfrm rot="10800000">
            <a:off x="2438400" y="1600200"/>
            <a:ext cx="3048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19" idx="1"/>
          </p:cNvCxnSpPr>
          <p:nvPr/>
        </p:nvCxnSpPr>
        <p:spPr>
          <a:xfrm rot="16200000" flipH="1">
            <a:off x="2038350" y="1847850"/>
            <a:ext cx="12573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9" idx="2"/>
            <a:endCxn id="20" idx="0"/>
          </p:cNvCxnSpPr>
          <p:nvPr/>
        </p:nvCxnSpPr>
        <p:spPr>
          <a:xfrm rot="5400000">
            <a:off x="2552700" y="3048000"/>
            <a:ext cx="11430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2"/>
            <a:endCxn id="22" idx="0"/>
          </p:cNvCxnSpPr>
          <p:nvPr/>
        </p:nvCxnSpPr>
        <p:spPr>
          <a:xfrm rot="16200000" flipH="1">
            <a:off x="4152900" y="3505200"/>
            <a:ext cx="14478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0" idx="2"/>
            <a:endCxn id="21" idx="0"/>
          </p:cNvCxnSpPr>
          <p:nvPr/>
        </p:nvCxnSpPr>
        <p:spPr>
          <a:xfrm rot="16200000" flipH="1">
            <a:off x="1962150" y="5314950"/>
            <a:ext cx="4572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1000" y="144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57200" y="2743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7200" y="5181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Obstacle Course</a:t>
            </a:r>
          </a:p>
          <a:p>
            <a:pPr lvl="1"/>
            <a:r>
              <a:rPr lang="en-US" dirty="0" smtClean="0"/>
              <a:t>Lanes</a:t>
            </a:r>
          </a:p>
          <a:p>
            <a:pPr lvl="1"/>
            <a:r>
              <a:rPr lang="en-US" dirty="0" smtClean="0"/>
              <a:t>Switchbacks</a:t>
            </a:r>
          </a:p>
          <a:p>
            <a:r>
              <a:rPr lang="en-US" dirty="0" smtClean="0"/>
              <a:t>Navigation Challenge</a:t>
            </a:r>
          </a:p>
          <a:p>
            <a:pPr lvl="1"/>
            <a:r>
              <a:rPr lang="en-US" dirty="0" smtClean="0"/>
              <a:t>Shortest path between waypoints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(Localization)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best determine our current location from on-board sensors?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74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IGVC Architecture</vt:lpstr>
      <vt:lpstr>Slide 2</vt:lpstr>
      <vt:lpstr>Path Planning</vt:lpstr>
      <vt:lpstr>Kalman Filter (Localization)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IGVC Architecture</dc:title>
  <dc:creator/>
  <cp:lastModifiedBy>Lab</cp:lastModifiedBy>
  <cp:revision>3</cp:revision>
  <dcterms:created xsi:type="dcterms:W3CDTF">2006-08-16T00:00:00Z</dcterms:created>
  <dcterms:modified xsi:type="dcterms:W3CDTF">2010-01-19T20:28:02Z</dcterms:modified>
</cp:coreProperties>
</file>