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761826" y="2798300"/>
            <a:ext cx="73917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Mohamed Rilvan</a:t>
            </a:r>
            <a:endParaRPr b="1" i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NMID:24131090500121007 4189CB055FE53BF996345DB244EDBA90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b="1" i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: Thiruvalluvar Arts and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College Kurinjipadi , Cuddalore</a:t>
            </a:r>
            <a:endParaRPr b="1" i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4">
            <a:alphaModFix/>
          </a:blip>
          <a:srcRect b="21810" l="0" r="0" t="24719"/>
          <a:stretch/>
        </p:blipFill>
        <p:spPr>
          <a:xfrm>
            <a:off x="3428988" y="2019300"/>
            <a:ext cx="4270624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 flipH="1">
            <a:off x="1139696" y="2019300"/>
            <a:ext cx="4578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/>
              <a:t>The system reduces human error.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/>
              <a:t>	•	Provides quick billing in a simple manner.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/>
              <a:t>	•	Useful for supermarkets and small shops.</a:t>
            </a:r>
            <a:endParaRPr b="1" i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6" name="Google Shape;86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1161963" y="2478525"/>
            <a:ext cx="5534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/>
              <a:t>Supermarket Bill Counter</a:t>
            </a:r>
            <a:endParaRPr b="1" i="1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 flipH="1">
            <a:off x="834025" y="2326500"/>
            <a:ext cx="56370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/>
              <a:t>In supermarkets, manual billing takes time and can lead to errors.</a:t>
            </a:r>
            <a:endParaRPr b="1" i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/>
              <a:t>	•	Customers often face long queues due to slow billing.</a:t>
            </a:r>
            <a:endParaRPr b="1" i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/>
              <a:t>	•	There is a need for a simple, fast, and error-free billing system.</a:t>
            </a:r>
            <a:endParaRPr b="1" i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1030002" y="2019300"/>
            <a:ext cx="4332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A web-based billing application created with HTML, CSS, and JavaScript.</a:t>
            </a:r>
            <a:endParaRPr b="1"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	•	Users can add items with price and quantity.</a:t>
            </a:r>
            <a:endParaRPr b="1"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	•	The system automatically calculates the grand total.</a:t>
            </a:r>
            <a:endParaRPr b="1"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	•	Provides a simple, user-friendly interface.</a:t>
            </a:r>
            <a:endParaRPr b="1" i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 flipH="1">
            <a:off x="1847650" y="2440650"/>
            <a:ext cx="386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/>
              <a:t>Supermarket staff (cashiers)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/>
              <a:t>	•	Small shop owners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/>
              <a:t>	•	Students (for learning projects)</a:t>
            </a:r>
            <a:endParaRPr b="1" i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696075" y="2557350"/>
            <a:ext cx="30000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/>
              <a:t>Frontend: HTML, CSS, JavaScript</a:t>
            </a:r>
            <a:endParaRPr b="1"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/>
              <a:t>	•	Editor: VS Code / Sublime / Notepad++</a:t>
            </a:r>
            <a:endParaRPr b="1"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/>
              <a:t>	•	Browser: Chrome, Edge, Firefox</a:t>
            </a:r>
            <a:endParaRPr b="1" i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46750" y="1791287"/>
            <a:ext cx="45645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Input fields for item name, price, and quantity.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	•	Table to display items with totals.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	•	Grand total displayed at the bottom.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	•	Clean, minimal design for easy usage.</a:t>
            </a:r>
            <a:endParaRPr b="1" i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 flipH="1">
            <a:off x="1153302" y="1744950"/>
            <a:ext cx="41982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Add multiple items dynamically.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	•	Automatic calculation of total price.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	•	Clear inputs after adding items.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	•	Grand total updates in real-time.</a:t>
            </a:r>
            <a:endParaRPr b="1" i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