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1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CF605-56FA-2241-AAE9-F9895D213147}" type="datetimeFigureOut">
              <a:rPr lang="en-AZ" smtClean="0"/>
              <a:t>03.03.21</a:t>
            </a:fld>
            <a:endParaRPr lang="en-A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6159C-FEF1-784F-95D9-AA52EA88977D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59971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6159C-FEF1-784F-95D9-AA52EA88977D}" type="slidenum">
              <a:rPr lang="en-AZ" smtClean="0"/>
              <a:t>2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33656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March 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69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March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3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March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4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March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March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2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March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7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March 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2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March 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389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March 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March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5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March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4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March 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01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145DE-1FD9-C84E-A07C-3F0BC8AC2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229" y="-315145"/>
            <a:ext cx="4442993" cy="2429284"/>
          </a:xfrm>
        </p:spPr>
        <p:txBody>
          <a:bodyPr anchor="b">
            <a:normAutofit/>
          </a:bodyPr>
          <a:lstStyle/>
          <a:p>
            <a:r>
              <a:rPr lang="en-AZ" sz="4800" dirty="0"/>
              <a:t>		P.2 </a:t>
            </a:r>
            <a:br>
              <a:rPr lang="en-AZ" sz="4800" dirty="0"/>
            </a:br>
            <a:r>
              <a:rPr lang="en-AZ" sz="4500" dirty="0"/>
              <a:t>Discount shopping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3" y="54927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845873E-9C86-4496-87B7-3A6141D7D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9384" y="4508500"/>
            <a:ext cx="1468514" cy="1521012"/>
            <a:chOff x="5236793" y="2432482"/>
            <a:chExt cx="1468514" cy="1521012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67B3FE92-6018-4D9B-9B3E-264810BCB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6ADEA1A7-349B-4EC9-9458-EBB1E9BFD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83BB3CBA-4085-4566-9B1D-656DA46E3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Scenic mountain landscape with stars in the sky">
            <a:extLst>
              <a:ext uri="{FF2B5EF4-FFF2-40B4-BE49-F238E27FC236}">
                <a16:creationId xmlns:a16="http://schemas.microsoft.com/office/drawing/2014/main" id="{519218D0-07D4-43D4-9C0B-6330E5124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2" r="32545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3AE5AC-86A3-794F-8D42-4DAB3B753A15}"/>
              </a:ext>
            </a:extLst>
          </p:cNvPr>
          <p:cNvSpPr txBox="1"/>
          <p:nvPr/>
        </p:nvSpPr>
        <p:spPr>
          <a:xfrm>
            <a:off x="150229" y="2179864"/>
            <a:ext cx="44429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Z" dirty="0"/>
              <a:t>Discount service shopping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Z" dirty="0"/>
              <a:t>Tickets, Books, Techs, Stationary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Z" dirty="0"/>
              <a:t>Subscribers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Z" dirty="0"/>
              <a:t>Delivery(if not ticket)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Z" dirty="0"/>
              <a:t>Online/offline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Z" dirty="0"/>
          </a:p>
        </p:txBody>
      </p:sp>
    </p:spTree>
    <p:extLst>
      <p:ext uri="{BB962C8B-B14F-4D97-AF65-F5344CB8AC3E}">
        <p14:creationId xmlns:p14="http://schemas.microsoft.com/office/powerpoint/2010/main" val="361868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1A6E77-97A6-A941-9FE6-AC7FB87D914F}"/>
              </a:ext>
            </a:extLst>
          </p:cNvPr>
          <p:cNvSpPr txBox="1"/>
          <p:nvPr/>
        </p:nvSpPr>
        <p:spPr>
          <a:xfrm>
            <a:off x="4798031" y="8219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dirty="0"/>
              <a:t>Chen Notation Diagram</a:t>
            </a:r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662C56F2-3D19-DE41-B2AC-9E72C105754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799"/>
            <a:ext cx="12191999" cy="634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9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266C68-868C-7645-82C0-577CA0E7E5F0}"/>
              </a:ext>
            </a:extLst>
          </p:cNvPr>
          <p:cNvSpPr txBox="1"/>
          <p:nvPr/>
        </p:nvSpPr>
        <p:spPr>
          <a:xfrm>
            <a:off x="4798031" y="8219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dirty="0"/>
              <a:t>Crow’s Foot Diagram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7ECBE55-B589-2A4A-B1FD-53BE6E0F97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49" y="451525"/>
            <a:ext cx="10654301" cy="64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9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skript auf einem Bildschirm">
            <a:extLst>
              <a:ext uri="{FF2B5EF4-FFF2-40B4-BE49-F238E27FC236}">
                <a16:creationId xmlns:a16="http://schemas.microsoft.com/office/drawing/2014/main" id="{BDD112C7-0FBC-43AE-A728-6FCC4B965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E969E-20BA-D248-B83A-B86E4489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3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0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8DAB-C779-E64E-8E8A-5D6F2DEF9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641137" cy="42432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Some insertions</a:t>
            </a:r>
          </a:p>
          <a:p>
            <a:r>
              <a:rPr lang="en-US" dirty="0"/>
              <a:t>INSERT INTO ORDERS VALUES (90000001, 1001, 1000001,3,  TO_DATE('2021-02-28','YYYY-MM-DD'), '25 K.AKHUNDOV', 1800*0.9, 1);</a:t>
            </a:r>
          </a:p>
          <a:p>
            <a:r>
              <a:rPr lang="en-US" dirty="0"/>
              <a:t>INSERT INTO STATIONARY VALUES(130001, 'SHARPENER', 10000003 );</a:t>
            </a:r>
          </a:p>
          <a:p>
            <a:r>
              <a:rPr lang="en-US" dirty="0"/>
              <a:t>INSERT INTO BOOKS_ISBN VALUES(9789083123146, 140001) ;</a:t>
            </a:r>
          </a:p>
          <a:p>
            <a:r>
              <a:rPr lang="en-US" dirty="0"/>
              <a:t>SELECT *FROM ORDERS WHERE DELIVERY_STATUS = 0;  -&gt; orders which should not be delivered</a:t>
            </a:r>
          </a:p>
          <a:p>
            <a:endParaRPr lang="en-US" dirty="0"/>
          </a:p>
          <a:p>
            <a:r>
              <a:rPr lang="en-US" dirty="0"/>
              <a:t>SELECT ORDERID FROM ORDERS WHERE RECEIVED_DATE &gt; (TO_DATE('2021-03-01', 'YYYY-MM-DD')) AND DELIVERY_STATUS = 1 ; -&gt; find  </a:t>
            </a:r>
            <a:r>
              <a:rPr lang="en-US" dirty="0" err="1"/>
              <a:t>orderID</a:t>
            </a:r>
            <a:r>
              <a:rPr lang="en-US" dirty="0"/>
              <a:t> of those whose orders will be delivered and their order happens after 2021 March.</a:t>
            </a:r>
          </a:p>
          <a:p>
            <a:r>
              <a:rPr lang="en-US" dirty="0"/>
              <a:t>SELECT A.ORDERID,B.TRACKID, B.COURIER_COMPANY FROM ORDERS A  INNER JOIN PACKAGE B ON A.ORDERID = B.ORDERID;  -&gt; show courier name, </a:t>
            </a:r>
            <a:r>
              <a:rPr lang="en-US" dirty="0" err="1"/>
              <a:t>trackid</a:t>
            </a:r>
            <a:r>
              <a:rPr lang="en-US" dirty="0"/>
              <a:t> of the orders which will be two values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Z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4E7394D-3D20-0C42-8359-B17AC0C5A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026" y="4243227"/>
            <a:ext cx="4774414" cy="2347493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AE33F01-8D54-2843-A897-E72580A2A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1" y="4348462"/>
            <a:ext cx="5629666" cy="19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55F6-1771-7741-A51B-CE8B7FEE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Z" dirty="0"/>
              <a:t>How can we improve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04D0-E636-EE4B-B273-537AF55B1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AZ" dirty="0"/>
              <a:t>dd courier name, customer_name to orders and packages</a:t>
            </a:r>
          </a:p>
          <a:p>
            <a:r>
              <a:rPr lang="en-US" dirty="0"/>
              <a:t>A</a:t>
            </a:r>
            <a:r>
              <a:rPr lang="en-AZ" dirty="0"/>
              <a:t>dd delivery date, is_delivered attribute to package</a:t>
            </a:r>
          </a:p>
          <a:p>
            <a:r>
              <a:rPr lang="en-US" dirty="0"/>
              <a:t>A</a:t>
            </a:r>
            <a:r>
              <a:rPr lang="en-AZ" dirty="0"/>
              <a:t>dd expected delivery too</a:t>
            </a:r>
          </a:p>
          <a:p>
            <a:endParaRPr lang="en-AZ" dirty="0"/>
          </a:p>
          <a:p>
            <a:pPr marL="0" indent="0">
              <a:buNone/>
            </a:pPr>
            <a:endParaRPr lang="en-AZ" dirty="0"/>
          </a:p>
        </p:txBody>
      </p:sp>
    </p:spTree>
    <p:extLst>
      <p:ext uri="{BB962C8B-B14F-4D97-AF65-F5344CB8AC3E}">
        <p14:creationId xmlns:p14="http://schemas.microsoft.com/office/powerpoint/2010/main" val="317276629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228</Words>
  <Application>Microsoft Macintosh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Sitka Heading</vt:lpstr>
      <vt:lpstr>Source Sans Pro</vt:lpstr>
      <vt:lpstr>3DFloatVTI</vt:lpstr>
      <vt:lpstr>  P.2  Discount shopping</vt:lpstr>
      <vt:lpstr>PowerPoint Presentation</vt:lpstr>
      <vt:lpstr>PowerPoint Presentation</vt:lpstr>
      <vt:lpstr>SQL</vt:lpstr>
      <vt:lpstr>PowerPoint Presentation</vt:lpstr>
      <vt:lpstr>How can we improve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P.2  Discount shopping</dc:title>
  <dc:creator>Ilyas Karimov</dc:creator>
  <cp:lastModifiedBy>Ilyas Karimov</cp:lastModifiedBy>
  <cp:revision>10</cp:revision>
  <dcterms:created xsi:type="dcterms:W3CDTF">2021-03-02T17:47:59Z</dcterms:created>
  <dcterms:modified xsi:type="dcterms:W3CDTF">2021-03-03T18:48:26Z</dcterms:modified>
</cp:coreProperties>
</file>