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Gill Sans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ef69a302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ef69a302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ef69a302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ef69a302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ef69a30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ef69a30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Adversarial : two deep neural nets, they are generator model and discriminator model.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The generator takes in random numbers ( fixed length random vectors) as input and learns to create fake data.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Vector is drawn randomly from gaussian distribution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This generated fake data is fed into the discriminator alongside a stream of original data taken from the actual, ground-truth dataset.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The discriminator is a normal (and well understood) classification model.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It could use any network architecture appropriate to the type of data it's classifying.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The discriminator takes in both real and fake data and returns probabilities, a number between 0 and 1, with 1 representing real and 0 representing fake.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As training progresses, the generator gets closer to producing output that can fool the discriminator.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Finally, if generator training goes well, the discriminator gets worse at telling the difference between real and fake. 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It starts to classify fake data as real, and its accuracy decreases.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that level of fake data is what we are aiming from Generator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The generator output is connected directly to the discriminator input. 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Through backpropagation, the discriminator’s classification provides a signal that the generator uses to update its weights. </a:t>
            </a:r>
            <a:r>
              <a:rPr lang="en" sz="1400">
                <a:solidFill>
                  <a:srgbClr val="4D4E4F"/>
                </a:solidFill>
                <a:highlight>
                  <a:schemeClr val="lt1"/>
                </a:highlight>
              </a:rPr>
              <a:t>The generator and discriminator loss functions are used to train the models.</a:t>
            </a:r>
            <a:endParaRPr sz="1400">
              <a:solidFill>
                <a:srgbClr val="4D4E4F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400"/>
              <a:buChar char="●"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After the training process, the discriminator model is discarded as we are interested in the generator.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9565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4D4E4F"/>
                </a:solidFill>
                <a:highlight>
                  <a:srgbClr val="FFFFFF"/>
                </a:highlight>
              </a:rPr>
              <a:t>So the fake data here will be the images generated from downsampled low resolution images. Those fake images will be labelled as SR images. </a:t>
            </a:r>
            <a:endParaRPr sz="1400">
              <a:solidFill>
                <a:srgbClr val="4D4E4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ef69a3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ef69a3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ef69a30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ef69a30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eed72cc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eed72cc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eed72c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eed72cc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Super Resolution of occluded or unclear faces </a:t>
            </a:r>
            <a:endParaRPr sz="24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using Generative Adversarial Networks</a:t>
            </a:r>
            <a:endParaRPr sz="2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7875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Akhil Nair | Mounica Subramani | Mrinal Soni | SuRui Yang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80800" y="1832225"/>
            <a:ext cx="38895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Low-resolution</a:t>
            </a:r>
            <a:r>
              <a:rPr lang="e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Super-resolution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High-resolution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213950" y="3049550"/>
            <a:ext cx="27111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low-resolution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170288" y="4671725"/>
            <a:ext cx="44826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high-resolution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58600" y="2947925"/>
            <a:ext cx="466500" cy="135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525" y="2749025"/>
            <a:ext cx="2294425" cy="1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80800" y="301200"/>
            <a:ext cx="21519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 sz="280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0800" y="971100"/>
            <a:ext cx="736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Inability to capture perceptually satisfying features in an image.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Reconstruct high quality images, ensuring perceptual quality is preserved.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Generative Adversarial Network</a:t>
            </a:r>
            <a:endParaRPr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0" y="1106650"/>
            <a:ext cx="88323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❖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GAN applies a deep network in combination with an adversary network to generate new data.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❖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GAN generator (deep neural net) creates fake data.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❖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Discriminator (another deep neural net) is a classifier model.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Gill Sans"/>
                <a:ea typeface="Gill Sans"/>
                <a:cs typeface="Gill Sans"/>
                <a:sym typeface="Gill Sans"/>
              </a:rPr>
              <a:t>Training GAN.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409325" y="356125"/>
            <a:ext cx="6793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Proposed Plan</a:t>
            </a:r>
            <a:endParaRPr sz="280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875775"/>
            <a:ext cx="8645700" cy="4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❖"/>
            </a:pPr>
            <a:r>
              <a:rPr lang="en" sz="1800" dirty="0">
                <a:latin typeface="Gill Sans"/>
                <a:ea typeface="Gill Sans"/>
                <a:cs typeface="Gill Sans"/>
                <a:sym typeface="Gill Sans"/>
              </a:rPr>
              <a:t>Implement SRGAN (variant of GAN)</a:t>
            </a: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Training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endParaRPr lang="en"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Traditional Loss vs Perceptual Loss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Need for Perceptual Loss?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Content &amp; Adversarial Loss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Implement Tensorflow’s TFGAN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5" y="876975"/>
            <a:ext cx="7112526" cy="29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893425" y="4367475"/>
            <a:ext cx="37650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Workflow in Generative Adversarial Network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0"/>
            <a:ext cx="9080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Dataset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benchmark dataset we use is The CelebA dataset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dataset consists of 202,599 face images of 10,177 unique identities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Images are frontal images with less occlusion and mostly clear faces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Chances of creating bias in the model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100" y="26134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575" y="26134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0"/>
            <a:ext cx="9080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avoid bias we would train our model on a second dataset Indian Movie Face Database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dataset contains 34512 images of 100 actors collected from 100 videos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Images have a lot of diversity in pose, expression, occlusion, resolution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Harder to train as original images are of low resolution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300" y="2287475"/>
            <a:ext cx="970275" cy="161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0" y="0"/>
            <a:ext cx="9080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Preprocessing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 resolution images for training generator network is obtained by downsampling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Lanczos Resampling Algorithm used for downsampling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❖"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2X and 4X downsampling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675" y="2393575"/>
            <a:ext cx="1341125" cy="12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150" y="2416575"/>
            <a:ext cx="1285150" cy="12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25" y="2393575"/>
            <a:ext cx="1285150" cy="12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416575"/>
            <a:ext cx="1285150" cy="12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(16:9)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</vt:lpstr>
      <vt:lpstr>Simple Light</vt:lpstr>
      <vt:lpstr> Super Resolution of occluded or unclear faces  using Generative Adversarial Networks </vt:lpstr>
      <vt:lpstr>PowerPoint Presentation</vt:lpstr>
      <vt:lpstr>Generative Adversarial Network</vt:lpstr>
      <vt:lpstr>Proposed 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Super Resolution of occluded or unclear faces  using Generative Adversarial Networks </dc:title>
  <cp:lastModifiedBy>Mounica Subramani</cp:lastModifiedBy>
  <cp:revision>1</cp:revision>
  <dcterms:modified xsi:type="dcterms:W3CDTF">2019-10-07T22:18:30Z</dcterms:modified>
</cp:coreProperties>
</file>