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67" r:id="rId8"/>
    <p:sldId id="270" r:id="rId9"/>
    <p:sldId id="271" r:id="rId10"/>
    <p:sldId id="272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78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155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3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3054-6C49-4180-A0FA-BBD0B6F0B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758952"/>
            <a:ext cx="8497174" cy="3040888"/>
          </a:xfrm>
        </p:spPr>
        <p:txBody>
          <a:bodyPr>
            <a:normAutofit/>
          </a:bodyPr>
          <a:lstStyle/>
          <a:p>
            <a:r>
              <a:rPr lang="en-US" dirty="0"/>
              <a:t>Sentiment analysis on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4DA-A9B1-4BCB-9346-56DBF5FE8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138114"/>
            <a:ext cx="8090774" cy="1412294"/>
          </a:xfrm>
        </p:spPr>
        <p:txBody>
          <a:bodyPr>
            <a:normAutofit/>
          </a:bodyPr>
          <a:lstStyle/>
          <a:p>
            <a:r>
              <a:rPr lang="en-US" dirty="0"/>
              <a:t>Mounica Subramani | Sai </a:t>
            </a:r>
            <a:r>
              <a:rPr lang="en-US" dirty="0" err="1"/>
              <a:t>Divya</a:t>
            </a:r>
            <a:r>
              <a:rPr lang="en-US" dirty="0"/>
              <a:t> Sangeetha </a:t>
            </a:r>
            <a:r>
              <a:rPr lang="en-US" dirty="0" err="1"/>
              <a:t>Bhagavatula</a:t>
            </a:r>
            <a:r>
              <a:rPr lang="en-US" dirty="0"/>
              <a:t> | Sushma Suresh </a:t>
            </a:r>
            <a:r>
              <a:rPr lang="en-US" dirty="0" err="1"/>
              <a:t>Kalkunte</a:t>
            </a:r>
            <a:endParaRPr lang="en-US" dirty="0"/>
          </a:p>
        </p:txBody>
      </p: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78E175E1-E231-4238-B79B-C94ED2338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4334" y="1698967"/>
            <a:ext cx="3744546" cy="3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894-60B7-4C92-90AF-1C5C41F9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98" y="337423"/>
            <a:ext cx="6001282" cy="993537"/>
          </a:xfrm>
        </p:spPr>
        <p:txBody>
          <a:bodyPr>
            <a:normAutofit/>
          </a:bodyPr>
          <a:lstStyle/>
          <a:p>
            <a:r>
              <a:rPr lang="en-US"/>
              <a:t>Modelling techniques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24A6DC-4FBD-4ADD-9575-89B791EA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566597"/>
            <a:ext cx="5740400" cy="428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Light GBM and K-Nearest Neighbor</a:t>
            </a:r>
          </a:p>
          <a:p>
            <a:pPr algn="just"/>
            <a:r>
              <a:rPr lang="en-US" dirty="0"/>
              <a:t>The accuracy of Light Gradient Boosting model on testing data is 88.05%</a:t>
            </a:r>
          </a:p>
          <a:p>
            <a:pPr algn="just"/>
            <a:r>
              <a:rPr lang="en-US" dirty="0"/>
              <a:t>The accuracy of Light GBM on training data is 90%</a:t>
            </a:r>
          </a:p>
          <a:p>
            <a:pPr algn="just"/>
            <a:r>
              <a:rPr lang="en-US" dirty="0"/>
              <a:t>The accuracy of K-Nearest Neighbor model on training data is 78%</a:t>
            </a:r>
          </a:p>
          <a:p>
            <a:pPr algn="just"/>
            <a:r>
              <a:rPr lang="en-US" dirty="0"/>
              <a:t>The accuracy of K-Nearest Neighbor model on testing data is 77%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A2D7FBA-9D4A-4B02-9185-04568C897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16" y="10160"/>
            <a:ext cx="5068224" cy="3342640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A802E4-C2B2-44CC-9BCD-F334151D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16" y="3425692"/>
            <a:ext cx="4909919" cy="34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C4C3-08A7-4D34-ADD6-FBF74FF2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Cnn</a:t>
            </a:r>
            <a:r>
              <a:rPr lang="en-US" dirty="0"/>
              <a:t> and 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E66D-3B38-4348-84F8-08744082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D483-2B60-4B46-BB95-CD97828A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487A-F72D-4480-B01C-976A201D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67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6F45-2582-470D-90D0-E0021590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5BE3-AF47-470A-BA8E-50609E5B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Sentiment analysis measures the inclination of people’s opinion through text analysis and natural language processing.</a:t>
            </a:r>
          </a:p>
          <a:p>
            <a:pPr algn="just"/>
            <a:r>
              <a:rPr lang="en-US" dirty="0"/>
              <a:t>The abundance of text available in health related forums along with public opinion are used to analyze the patients experience with the drug.</a:t>
            </a:r>
          </a:p>
          <a:p>
            <a:pPr algn="just"/>
            <a:r>
              <a:rPr lang="en-US" dirty="0"/>
              <a:t>The aim of the project is to predict sentiment of reviews as "Positive", or "Negative" based on vectorized words from patients’ comments.</a:t>
            </a:r>
          </a:p>
          <a:p>
            <a:pPr algn="just"/>
            <a:r>
              <a:rPr lang="en-US" dirty="0"/>
              <a:t>Sentiment Analysis of these reviews could be useful for pharmacy companies and doctors to quickly get into bad reviews and know patients' complains. Also, a lot of symptoms and drug sides were hidden under reviews, which will be great to be automatically extracted to improve the drug and help to give a better prescription.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0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563B-FC29-4C7C-92CD-F27F0450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3CE7-2849-476F-B09B-ECBC51FA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dataset used in this project provides patient reviews on specific drugs along with related conditions and a 10-star patient rating reflecting overall patient satisfaction. </a:t>
            </a:r>
          </a:p>
          <a:p>
            <a:pPr algn="just"/>
            <a:r>
              <a:rPr lang="en-US" dirty="0"/>
              <a:t>The data was obtained by crawling online pharmaceutical review sites (Druglib.com).</a:t>
            </a:r>
          </a:p>
          <a:p>
            <a:pPr algn="just"/>
            <a:r>
              <a:rPr lang="en-US" dirty="0"/>
              <a:t>We try to utilize this dataset to do data mining for patient behavior and drug effectiveness in order to provide useful information to patients, doctors and pharmacy companies.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8E22-01EA-4857-A82E-284AE8F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641063"/>
            <a:ext cx="9978940" cy="5572924"/>
          </a:xfrm>
        </p:spPr>
        <p:txBody>
          <a:bodyPr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picture containing brush&#10;&#10;Description automatically generated">
            <a:extLst>
              <a:ext uri="{FF2B5EF4-FFF2-40B4-BE49-F238E27FC236}">
                <a16:creationId xmlns:a16="http://schemas.microsoft.com/office/drawing/2014/main" id="{8E90BA3C-ED87-4B44-B213-CCEB1A519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-1" b="-1"/>
          <a:stretch/>
        </p:blipFill>
        <p:spPr>
          <a:xfrm>
            <a:off x="193040" y="2072640"/>
            <a:ext cx="10922000" cy="44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71FB-4C50-42E8-9983-C4F7CAE8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365760"/>
            <a:ext cx="10355072" cy="103632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BDB93B6-6EA2-439E-9BDF-B17AD625D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425198"/>
            <a:ext cx="8594725" cy="3158541"/>
          </a:xfrm>
        </p:spPr>
      </p:pic>
    </p:spTree>
    <p:extLst>
      <p:ext uri="{BB962C8B-B14F-4D97-AF65-F5344CB8AC3E}">
        <p14:creationId xmlns:p14="http://schemas.microsoft.com/office/powerpoint/2010/main" val="343271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2A9-96C7-4052-91FE-EA29C6D6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365760"/>
            <a:ext cx="10365232" cy="10160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A0C2-522F-43EB-8BDC-B83EA662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473200"/>
            <a:ext cx="10017760" cy="470693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Distribution of sentiment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AEA602-4993-4013-B2AE-1E5E6207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2094750"/>
            <a:ext cx="7339965" cy="45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EB8A-5CEC-4490-8F58-1DD580DF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C28A-DADA-4730-A2F3-0C38E7EF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585-19E7-4394-A562-0FF04A24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E346-B0B3-440F-8B0D-5A947A09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Light Gradient Boosting</a:t>
            </a:r>
          </a:p>
          <a:p>
            <a:r>
              <a:rPr lang="en-US" dirty="0"/>
              <a:t>Convolutional Neural Network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82254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55E1-FD94-456A-9F51-DA45EDCD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2512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Svm</a:t>
            </a:r>
            <a:r>
              <a:rPr lang="en-US" dirty="0"/>
              <a:t> and 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E0E7-1B1E-40E8-8DE1-D8B55966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0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313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Sentiment analysis on drug reviews</vt:lpstr>
      <vt:lpstr>Introduction</vt:lpstr>
      <vt:lpstr>Data Set</vt:lpstr>
      <vt:lpstr>Exploratory Data Analysis</vt:lpstr>
      <vt:lpstr>Exploratory Data Analysis</vt:lpstr>
      <vt:lpstr>Exploratory Data Analysis</vt:lpstr>
      <vt:lpstr>Data Preprocessing</vt:lpstr>
      <vt:lpstr>Modelling techniques</vt:lpstr>
      <vt:lpstr>Svm and naïve bayes</vt:lpstr>
      <vt:lpstr>Modelling techniques</vt:lpstr>
      <vt:lpstr>Cnn and logistic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drug reviews</dc:title>
  <dc:creator>Mounica Subramani</dc:creator>
  <cp:lastModifiedBy>Mounica Subramani</cp:lastModifiedBy>
  <cp:revision>2</cp:revision>
  <dcterms:created xsi:type="dcterms:W3CDTF">2019-12-09T04:47:30Z</dcterms:created>
  <dcterms:modified xsi:type="dcterms:W3CDTF">2019-12-09T04:49:05Z</dcterms:modified>
</cp:coreProperties>
</file>