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Black" panose="020B0604020202020204" charset="0"/>
      <p:bold r:id="rId13"/>
      <p:boldItalic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5069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014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8715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414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641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571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942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9296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xmlns="" id="{73B09F0C-9305-F81E-8C8D-F8F09E48E395}"/>
              </a:ext>
            </a:extLst>
          </p:cNvPr>
          <p:cNvSpPr txBox="1"/>
          <p:nvPr/>
        </p:nvSpPr>
        <p:spPr>
          <a:xfrm>
            <a:off x="195730" y="2500314"/>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smtClean="0"/>
              <a:t>: Rookie</a:t>
            </a:r>
            <a:endParaRPr lang="en-US" dirty="0"/>
          </a:p>
          <a:p>
            <a:endParaRPr lang="en-US" dirty="0"/>
          </a:p>
          <a:p>
            <a:r>
              <a:rPr lang="en-US" dirty="0"/>
              <a:t>Your team bio </a:t>
            </a:r>
            <a:r>
              <a:rPr lang="en-US" dirty="0" smtClean="0"/>
              <a:t>: My team only consists of me . So, I am a final year undergrad who is fascinated by the  interests of Data Science and Machine learning and would want to contribute to the society in the best way possible through latest AI technologies possible.</a:t>
            </a:r>
            <a:endParaRPr lang="en-US" dirty="0"/>
          </a:p>
          <a:p>
            <a:endParaRPr lang="en-US" dirty="0"/>
          </a:p>
          <a:p>
            <a:endParaRPr lang="en-US" dirty="0"/>
          </a:p>
          <a:p>
            <a:r>
              <a:rPr lang="en-US" dirty="0"/>
              <a:t>Date </a:t>
            </a:r>
            <a:r>
              <a:rPr lang="en-US" dirty="0" smtClean="0"/>
              <a:t>: 22/04/2023</a:t>
            </a:r>
            <a:endParaRPr lang="en-US" dirty="0"/>
          </a:p>
        </p:txBody>
      </p:sp>
      <p:pic>
        <p:nvPicPr>
          <p:cNvPr id="4" name="Picture 4" descr="Icon&#10;&#10;Description automatically generated">
            <a:extLst>
              <a:ext uri="{FF2B5EF4-FFF2-40B4-BE49-F238E27FC236}">
                <a16:creationId xmlns:a16="http://schemas.microsoft.com/office/drawing/2014/main" xmlns=""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xmlns=""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xmlns=""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30778" y="114437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p:cNvSpPr txBox="1"/>
          <p:nvPr/>
        </p:nvSpPr>
        <p:spPr>
          <a:xfrm>
            <a:off x="2694710" y="1707740"/>
            <a:ext cx="3516566" cy="307777"/>
          </a:xfrm>
          <a:prstGeom prst="rect">
            <a:avLst/>
          </a:prstGeom>
          <a:noFill/>
        </p:spPr>
        <p:txBody>
          <a:bodyPr wrap="square" rtlCol="0">
            <a:spAutoFit/>
          </a:bodyPr>
          <a:lstStyle/>
          <a:p>
            <a:pPr algn="ctr"/>
            <a:r>
              <a:rPr lang="en-US" b="1" u="sng" dirty="0" smtClean="0"/>
              <a:t>HEALTHCARE SHIFT TROUGH DIET</a:t>
            </a:r>
            <a:endParaRPr lang="en-US" u="sng" dirty="0"/>
          </a:p>
        </p:txBody>
      </p:sp>
      <p:sp>
        <p:nvSpPr>
          <p:cNvPr id="6" name="TextBox 5"/>
          <p:cNvSpPr txBox="1"/>
          <p:nvPr/>
        </p:nvSpPr>
        <p:spPr>
          <a:xfrm>
            <a:off x="530778" y="2148322"/>
            <a:ext cx="8207701" cy="2123658"/>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As </a:t>
            </a:r>
            <a:r>
              <a:rPr lang="en-US" sz="1200" dirty="0">
                <a:latin typeface="Arial" panose="020B0604020202020204" pitchFamily="34" charset="0"/>
                <a:cs typeface="Arial" panose="020B0604020202020204" pitchFamily="34" charset="0"/>
              </a:rPr>
              <a:t>we are all aware, between the years 2020 and 2021, the world was affected by the COVID pandemic, which resulted in about 6.5 million fatalities. Following this, people began to understand the significance of eating a nutritious diet and the benefits of the vitamins, minerals, and proteins found in fruits and vegetables on our bodies.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However, there is still a need to inform people about the many health advantages of various vegetables and what they may eat to recover quickly and healthily from any illness. This is because, as we saw in the pandemic, it was ultimately our immune systems that mattered.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Therefore, the issue with people is that they don't know what to consume if they have a specific ailment, whether it be acute or chronic. The key is that they could eat it and recover more quickly than they did if they knew that these specific minerals would aid in their quick recovery.</a:t>
            </a: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04209" y="936861"/>
            <a:ext cx="8238600" cy="59437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15000"/>
              </a:lnSpc>
              <a:spcBef>
                <a:spcPts val="1000"/>
              </a:spcBef>
              <a:spcAft>
                <a:spcPts val="0"/>
              </a:spcAft>
              <a:buClr>
                <a:srgbClr val="000000"/>
              </a:buClr>
              <a:buSzPts val="1400"/>
              <a:buFont typeface="Arial"/>
              <a:buNone/>
            </a:pPr>
            <a:endParaRPr lang="en" dirty="0">
              <a:solidFill>
                <a:schemeClr val="tx1"/>
              </a:solidFill>
              <a:highlight>
                <a:srgbClr val="FFFFFF"/>
              </a:highlight>
              <a:latin typeface="Lato"/>
              <a:ea typeface="Lato"/>
              <a:cs typeface="Lato"/>
              <a:sym typeface="Lato"/>
            </a:endParaRPr>
          </a:p>
          <a:p>
            <a:r>
              <a:rPr lang="en-US" dirty="0">
                <a:solidFill>
                  <a:schemeClr val="tx1"/>
                </a:solidFill>
              </a:rPr>
              <a:t>I </a:t>
            </a:r>
            <a:r>
              <a:rPr lang="en-US" dirty="0" smtClean="0">
                <a:solidFill>
                  <a:schemeClr val="tx1"/>
                </a:solidFill>
              </a:rPr>
              <a:t>think that this </a:t>
            </a:r>
            <a:r>
              <a:rPr lang="en-US" dirty="0">
                <a:solidFill>
                  <a:schemeClr val="tx1"/>
                </a:solidFill>
              </a:rPr>
              <a:t>product </a:t>
            </a:r>
            <a:r>
              <a:rPr lang="en-US" dirty="0" smtClean="0">
                <a:solidFill>
                  <a:schemeClr val="tx1"/>
                </a:solidFill>
              </a:rPr>
              <a:t>aims </a:t>
            </a:r>
            <a:r>
              <a:rPr lang="en-US" dirty="0">
                <a:solidFill>
                  <a:schemeClr val="tx1"/>
                </a:solidFill>
              </a:rPr>
              <a:t>to inform people about the health advantages of various vegetables and how they can aid in quick recovery from illnesses could potentially appeal to health-conscious individuals and those who have experienced health issues in the past</a:t>
            </a:r>
            <a:r>
              <a:rPr lang="en-US" dirty="0" smtClean="0">
                <a:solidFill>
                  <a:schemeClr val="tx1"/>
                </a:solidFill>
              </a:rPr>
              <a:t>.</a:t>
            </a:r>
          </a:p>
          <a:p>
            <a:endParaRPr lang="en-US" dirty="0">
              <a:solidFill>
                <a:schemeClr val="tx1"/>
              </a:solidFill>
            </a:endParaRPr>
          </a:p>
          <a:p>
            <a:r>
              <a:rPr lang="en-US" dirty="0">
                <a:solidFill>
                  <a:schemeClr val="tx1"/>
                </a:solidFill>
              </a:rPr>
              <a:t>This group of people could be early adopters of the product as they are likely to be motivated to learn more about how nutrition can support their health and may be actively seeking out information and resources to improve their dietary habits. Additionally, individuals who prioritize a plant-based diet or have specific dietary restrictions may also be interested in a product that helps them identify the best vegetables for their nutritional needs.</a:t>
            </a: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000000"/>
                </a:solidFill>
                <a:latin typeface="Lato"/>
                <a:ea typeface="Lato"/>
                <a:cs typeface="Lato"/>
                <a:sym typeface="Lato"/>
              </a:rPr>
              <a:t>These people would be early adopter this product and would ultimately expand to all individuals as it woul</a:t>
            </a:r>
            <a:r>
              <a:rPr lang="en-US" sz="1200" dirty="0" smtClean="0">
                <a:latin typeface="Lato"/>
                <a:ea typeface="Lato"/>
                <a:cs typeface="Lato"/>
                <a:sym typeface="Lato"/>
              </a:rPr>
              <a:t>d see people using a dietary based diet rather than allopath or traditional medications.</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55973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endParaRPr sz="1400" b="0" i="0" u="none" strike="noStrike" cap="none">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xmlns=""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p:cNvSpPr/>
          <p:nvPr/>
        </p:nvSpPr>
        <p:spPr>
          <a:xfrm>
            <a:off x="342228" y="1926919"/>
            <a:ext cx="8552389" cy="2031325"/>
          </a:xfrm>
          <a:prstGeom prst="rect">
            <a:avLst/>
          </a:prstGeom>
        </p:spPr>
        <p:txBody>
          <a:bodyPr wrap="square">
            <a:spAutoFit/>
          </a:bodyPr>
          <a:lstStyle/>
          <a:p>
            <a:r>
              <a:rPr lang="en-US" dirty="0">
                <a:latin typeface="Arial" panose="020B0604020202020204" pitchFamily="34" charset="0"/>
                <a:cs typeface="Arial" panose="020B0604020202020204" pitchFamily="34" charset="0"/>
              </a:rPr>
              <a:t>Acc. to my innovation ,The global food business may respond by providing a wider range of product alternatives to promote optimal health outcomes, which would be a huge positive for the entire globe as people would support this range of goods as They now realize the importance of the appropriate nutrition. Therefore, my innovation would produce high value with proper information to people about our fruits and vegetables and they would get to enhance their lifestyle and also it would also attract the likes of big food industry giants to follow these and make some products around this which can be very successful.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People would work more and be healthier as a result of this, as they would be less stressed by their sedentary lifestyle and would be able to concentrate better at work.</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228604" y="36960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346368" y="128553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r>
              <a:rPr lang="en-US" sz="1400" b="0" dirty="0">
                <a:solidFill>
                  <a:srgbClr val="4A4548"/>
                </a:solidFill>
                <a:highlight>
                  <a:srgbClr val="FFFFFF"/>
                </a:highlight>
              </a:rPr>
              <a:t/>
            </a:r>
            <a:br>
              <a:rPr lang="en-US" sz="1400" b="0" dirty="0">
                <a:solidFill>
                  <a:srgbClr val="4A4548"/>
                </a:solidFill>
                <a:highlight>
                  <a:srgbClr val="FFFFFF"/>
                </a:highlight>
              </a:rPr>
            </a:br>
            <a:r>
              <a:rPr lang="en-US" sz="1400" b="0" dirty="0" smtClean="0">
                <a:solidFill>
                  <a:srgbClr val="4A4548"/>
                </a:solidFill>
                <a:highlight>
                  <a:srgbClr val="FFFFFF"/>
                </a:highlight>
              </a:rPr>
              <a:t/>
            </a:r>
            <a:br>
              <a:rPr lang="en-US" sz="1400" b="0" dirty="0" smtClean="0">
                <a:solidFill>
                  <a:srgbClr val="4A4548"/>
                </a:solidFill>
                <a:highlight>
                  <a:srgbClr val="FFFFFF"/>
                </a:highlight>
              </a:rPr>
            </a:br>
            <a:r>
              <a:rPr lang="en-US" sz="1400" b="0" dirty="0">
                <a:solidFill>
                  <a:srgbClr val="4A4548"/>
                </a:solidFill>
                <a:highlight>
                  <a:srgbClr val="FFFFFF"/>
                </a:highlight>
              </a:rPr>
              <a:t/>
            </a:r>
            <a:br>
              <a:rPr lang="en-US" sz="1400" b="0" dirty="0">
                <a:solidFill>
                  <a:srgbClr val="4A4548"/>
                </a:solidFill>
                <a:highlight>
                  <a:srgbClr val="FFFFFF"/>
                </a:highlight>
              </a:rPr>
            </a:br>
            <a:r>
              <a:rPr lang="en-US" sz="1400" b="0" dirty="0" smtClean="0">
                <a:solidFill>
                  <a:srgbClr val="4A4548"/>
                </a:solidFill>
                <a:highlight>
                  <a:srgbClr val="FFFFFF"/>
                </a:highlight>
              </a:rPr>
              <a:t/>
            </a:r>
            <a:br>
              <a:rPr lang="en-US" sz="1400" b="0" dirty="0" smtClean="0">
                <a:solidFill>
                  <a:srgbClr val="4A4548"/>
                </a:solidFill>
                <a:highlight>
                  <a:srgbClr val="FFFFFF"/>
                </a:highlight>
              </a:rPr>
            </a:br>
            <a:r>
              <a:rPr lang="en-US" sz="1400" b="0" dirty="0" smtClean="0">
                <a:solidFill>
                  <a:srgbClr val="4A4548"/>
                </a:solidFill>
                <a:highlight>
                  <a:srgbClr val="FFFFFF"/>
                </a:highlight>
              </a:rPr>
              <a:t/>
            </a:r>
            <a:br>
              <a:rPr lang="en-US" sz="1400" b="0" dirty="0" smtClean="0">
                <a:solidFill>
                  <a:srgbClr val="4A4548"/>
                </a:solidFill>
                <a:highlight>
                  <a:srgbClr val="FFFFFF"/>
                </a:highlight>
              </a:rPr>
            </a:br>
            <a:r>
              <a:rPr lang="en-US" sz="1400" b="0" dirty="0" smtClean="0">
                <a:solidFill>
                  <a:srgbClr val="4A4548"/>
                </a:solidFill>
                <a:highlight>
                  <a:srgbClr val="FFFFFF"/>
                </a:highlight>
              </a:rPr>
              <a:t>The resources that would be used in this solution would be Machine learning , Deep Learning , Database connectivity tool such as Azure Database and high end GPU to perform  predictions as early and with the most accuracy as possible.</a:t>
            </a:r>
            <a:endParaRPr sz="1400" dirty="0"/>
          </a:p>
        </p:txBody>
      </p:sp>
      <p:pic>
        <p:nvPicPr>
          <p:cNvPr id="3" name="Picture 4" descr="Icon&#10;&#10;Description automatically generated">
            <a:extLst>
              <a:ext uri="{FF2B5EF4-FFF2-40B4-BE49-F238E27FC236}">
                <a16:creationId xmlns:a16="http://schemas.microsoft.com/office/drawing/2014/main" xmlns=""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4627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p:cNvSpPr/>
          <p:nvPr/>
        </p:nvSpPr>
        <p:spPr>
          <a:xfrm>
            <a:off x="512375" y="1614055"/>
            <a:ext cx="8238600" cy="3231654"/>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Therefore, the best way to address this issue is for individuals to learn about the appropriate diet to consume in the event of illness. Our elders advise us to consume papaya leaves since they boost our body's platelet count as we recover from dengue.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Why not develop an app or website where users may enter their medical conditions and, after calculations, receive the greatest plant-based nourishment that will hasten their recovery?</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We need AI-powered and systems biology-based technology that exponentially grows our knowledge of the role of specific dietary phytonutrients in specific human health and functional outcomes. After the pandemic of 2020-21, consumers will be more aware of the importance of their underlying health and will increasingly demand healthier food to help support their natural defenses.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Thus, The healthcare industry can respond by promoting earth’s plant intelligence for more resilient lives and incentivizing people to take care of themselves in an effort to reduce unsustainable costs.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This would require gathering a lot of information on how plants affect our bodies and refining it to a point where people could believe the results, which would improve society.</a:t>
            </a: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4073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smtClean="0">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p:cNvSpPr/>
          <p:nvPr/>
        </p:nvSpPr>
        <p:spPr>
          <a:xfrm>
            <a:off x="512375" y="1641763"/>
            <a:ext cx="8368146" cy="2031325"/>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thing that sets my solution apart from others on the market is that there isn't yet an appropriate app or website that is solely focused on this concept. As our product would vary in delivering the greatest recommendations and it would improve as per the customer feedback and give improved accuracy every time someone uses it, a healthy diet giving counsel of a certain condition which is just linked to food requirements isn't yet on the market.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may even develop into a service that delivers these goods to homes when someone else wants them but can't locate them nearby. This has the potential to revolutionize the food market because it is now in demand and benefits our society as well.</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40729" y="233872"/>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83126" y="908776"/>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p:cNvSpPr/>
          <p:nvPr/>
        </p:nvSpPr>
        <p:spPr>
          <a:xfrm>
            <a:off x="83126" y="1388626"/>
            <a:ext cx="8721437" cy="3108543"/>
          </a:xfrm>
          <a:prstGeom prst="rect">
            <a:avLst/>
          </a:prstGeom>
        </p:spPr>
        <p:txBody>
          <a:bodyPr wrap="square">
            <a:spAutoFit/>
          </a:bodyPr>
          <a:lstStyle/>
          <a:p>
            <a:r>
              <a:rPr lang="en-US" dirty="0">
                <a:latin typeface="Arial" panose="020B0604020202020204" pitchFamily="34" charset="0"/>
                <a:cs typeface="Arial" panose="020B0604020202020204" pitchFamily="34" charset="0"/>
              </a:rPr>
              <a:t>Acc. to my innovation ,The global food business may respond by providing a wider range of product alternatives to promote optimal health outcomes, which would be a huge positive for the entire globe as people would support this range of goods as They now realize the importance of the appropriate nutrition. Therefore, my innovation would produce high value with proper information to people about our fruits and vegetables and they would get to enhance their lifestyle and also it would also attract the likes of big food industry giants to follow these and make some products around this which can be very successful.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People would work more and be healthier as a result of this, as they would be less stressed by their sedentary lifestyle and would be able to concentrate better at work</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Github</a:t>
            </a:r>
            <a:r>
              <a:rPr lang="en-US" dirty="0" smtClean="0">
                <a:latin typeface="Arial" panose="020B0604020202020204" pitchFamily="34" charset="0"/>
                <a:cs typeface="Arial" panose="020B0604020202020204" pitchFamily="34" charset="0"/>
              </a:rPr>
              <a:t> Link </a:t>
            </a:r>
            <a:r>
              <a:rPr lang="en-US" dirty="0">
                <a:latin typeface="Arial" panose="020B0604020202020204" pitchFamily="34" charset="0"/>
                <a:cs typeface="Arial" panose="020B0604020202020204" pitchFamily="34" charset="0"/>
              </a:rPr>
              <a:t>:- https://github.com/mrinaal29/sustainabilty-hack</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smtClean="0"/>
              <a:t>Rookie -  Mrinaal Lalit</a:t>
            </a:r>
            <a:endParaRPr sz="1500" dirty="0"/>
          </a:p>
        </p:txBody>
      </p:sp>
      <p:pic>
        <p:nvPicPr>
          <p:cNvPr id="3" name="Picture 4" descr="Icon&#10;&#10;Description automatically generated">
            <a:extLst>
              <a:ext uri="{FF2B5EF4-FFF2-40B4-BE49-F238E27FC236}">
                <a16:creationId xmlns:a16="http://schemas.microsoft.com/office/drawing/2014/main" xmlns=""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1135</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 Black</vt:lpstr>
      <vt:lpstr>Arial</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mrinaal lalit</cp:lastModifiedBy>
  <cp:revision>64</cp:revision>
  <dcterms:modified xsi:type="dcterms:W3CDTF">2023-04-22T18:44:03Z</dcterms:modified>
</cp:coreProperties>
</file>