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DB369E0-0E04-4F6D-9EFA-40B1BEFFDDB4}">
  <a:tblStyle styleId="{3DB369E0-0E04-4F6D-9EFA-40B1BEFFDDB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s231n.github.io/convolutional-network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3-ap-south-1.amazonaws.com/av-blog-media/wp-content/uploads/2017/05/20113236/neuron.pn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3-ap-south-1.amazonaws.com/av-blog-media/wp-content/uploads/2017/05/21145421/Perceptron.bmp"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nag.gy/vf9AjE.jp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3-ap-south-1.amazonaws.com/av-blog-media/wp-content/uploads/2017/05/20090158/node-output.p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3-ap-south-1.amazonaws.com/av-blog-media/wp-content/uploads/2017/05/20074019/sinmoid.p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3-ap-south-1.amazonaws.com/av-blog-media/wp-content/uploads/2017/05/20074000/relu.p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acklinksforseo.com/wp-content/uploads/2016/12/backprop.p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3-ap-south-1.amazonaws.com/av-blog-media/wp-content/uploads/2017/05/20073927/dropout-850x357.png" TargetMode="External"/><Relationship Id="rId3" Type="http://schemas.openxmlformats.org/officeDocument/2006/relationships/hyperlink" Target="https://arxiv.org/pdf/1207.0580.pd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Image source : </a:t>
            </a:r>
            <a:r>
              <a:rPr b="0" i="0" lang="en" sz="1100" u="sng" cap="none" strike="noStrike">
                <a:solidFill>
                  <a:schemeClr val="hlink"/>
                </a:solidFill>
                <a:latin typeface="Arial"/>
                <a:ea typeface="Arial"/>
                <a:cs typeface="Arial"/>
                <a:sym typeface="Arial"/>
                <a:hlinkClick r:id="rId2"/>
              </a:rPr>
              <a:t>http://cs231n.github.io/convolutional-networks/</a:t>
            </a:r>
            <a:r>
              <a:rPr b="0" i="0" lang="en" sz="1100" u="none" cap="none" strike="noStrike">
                <a:solidFill>
                  <a:schemeClr val="dk1"/>
                </a:solidFill>
                <a:latin typeface="Arial"/>
                <a:ea typeface="Arial"/>
                <a:cs typeface="Arial"/>
                <a:sym typeface="Arial"/>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Image source : </a:t>
            </a:r>
            <a:r>
              <a:rPr b="0" i="0" lang="en" sz="1100" u="sng" cap="none" strike="noStrike">
                <a:solidFill>
                  <a:schemeClr val="hlink"/>
                </a:solidFill>
                <a:latin typeface="Arial"/>
                <a:ea typeface="Arial"/>
                <a:cs typeface="Arial"/>
                <a:sym typeface="Arial"/>
                <a:hlinkClick r:id="rId2"/>
              </a:rPr>
              <a:t>https://s3-ap-south-1.amazonaws.com/av-blog-media/wp-content/uploads/2017/05/20113236/neuron.png</a:t>
            </a:r>
            <a:r>
              <a:rPr b="0" i="0" lang="en" sz="1100" u="none" cap="none" strike="noStrike">
                <a:solidFill>
                  <a:schemeClr val="dk1"/>
                </a:solidFill>
                <a:latin typeface="Arial"/>
                <a:ea typeface="Arial"/>
                <a:cs typeface="Arial"/>
                <a:sym typeface="Arial"/>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600">
                <a:solidFill>
                  <a:srgbClr val="000000"/>
                </a:solidFill>
                <a:highlight>
                  <a:srgbClr val="FFFFFF"/>
                </a:highlight>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000000"/>
                </a:solidFill>
                <a:highlight>
                  <a:srgbClr val="FFFFFF"/>
                </a:highlight>
              </a:rPr>
              <a:t>Intuitively, the network will learn filters that activate when they see some type of visual feature such as an edge of some orientation or a blotch of some color on the first layer, or eventually entire honeycomb or wheel-like patterns on higher layers of the network.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Image source : </a:t>
            </a:r>
            <a:r>
              <a:rPr b="0" i="0" lang="en" sz="1100" u="sng" cap="none" strike="noStrike">
                <a:solidFill>
                  <a:schemeClr val="hlink"/>
                </a:solidFill>
                <a:latin typeface="Arial"/>
                <a:ea typeface="Arial"/>
                <a:cs typeface="Arial"/>
                <a:sym typeface="Arial"/>
                <a:hlinkClick r:id="rId2"/>
              </a:rPr>
              <a:t>https://s3-ap-south-1.amazonaws.com/av-blog-media/wp-content/uploads/2017/05/21145421/Perceptron.bmp</a:t>
            </a:r>
            <a:r>
              <a:rPr b="0" i="0" lang="en" sz="1100" u="none" cap="none" strike="noStrike">
                <a:solidFill>
                  <a:schemeClr val="dk1"/>
                </a:solidFill>
                <a:latin typeface="Arial"/>
                <a:ea typeface="Arial"/>
                <a:cs typeface="Arial"/>
                <a:sym typeface="Arial"/>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8" name="Shape 28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Image source : </a:t>
            </a:r>
            <a:r>
              <a:rPr b="0" i="0" lang="en" sz="1100" u="sng" cap="none" strike="noStrike">
                <a:solidFill>
                  <a:schemeClr val="hlink"/>
                </a:solidFill>
                <a:latin typeface="Arial"/>
                <a:ea typeface="Arial"/>
                <a:cs typeface="Arial"/>
                <a:sym typeface="Arial"/>
                <a:hlinkClick r:id="rId2"/>
              </a:rPr>
              <a:t>https://snag.gy/vf9AjE.jpg</a:t>
            </a:r>
            <a:r>
              <a:rPr b="0" i="0" lang="en" sz="1100" u="none" cap="none" strike="noStrike">
                <a:solidFill>
                  <a:schemeClr val="dk1"/>
                </a:solidFill>
                <a:latin typeface="Arial"/>
                <a:ea typeface="Arial"/>
                <a:cs typeface="Arial"/>
                <a:sym typeface="Arial"/>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Image source : </a:t>
            </a:r>
            <a:r>
              <a:rPr b="0" i="0" lang="en" sz="1100" u="sng" cap="none" strike="noStrike">
                <a:solidFill>
                  <a:schemeClr val="hlink"/>
                </a:solidFill>
                <a:latin typeface="Arial"/>
                <a:ea typeface="Arial"/>
                <a:cs typeface="Arial"/>
                <a:sym typeface="Arial"/>
                <a:hlinkClick r:id="rId2"/>
              </a:rPr>
              <a:t>https://s3-ap-south-1.amazonaws.com/av-blog-media/wp-content/uploads/2017/05/20090158/node-output.png</a:t>
            </a:r>
            <a:r>
              <a:rPr b="0" i="0" lang="en" sz="1100" u="none" cap="none" strike="noStrike">
                <a:solidFill>
                  <a:schemeClr val="dk1"/>
                </a:solidFill>
                <a:latin typeface="Arial"/>
                <a:ea typeface="Arial"/>
                <a:cs typeface="Arial"/>
                <a:sym typeface="Arial"/>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Image source : </a:t>
            </a:r>
            <a:r>
              <a:rPr b="0" i="0" lang="en" sz="1100" u="sng" cap="none" strike="noStrike">
                <a:solidFill>
                  <a:schemeClr val="hlink"/>
                </a:solidFill>
                <a:latin typeface="Arial"/>
                <a:ea typeface="Arial"/>
                <a:cs typeface="Arial"/>
                <a:sym typeface="Arial"/>
                <a:hlinkClick r:id="rId2"/>
              </a:rPr>
              <a:t>https://s3-ap-south-1.amazonaws.com/av-blog-media/wp-content/uploads/2017/05/20074019/sinmoid.png</a:t>
            </a:r>
            <a:r>
              <a:rPr b="0" i="0" lang="en" sz="1100" u="none" cap="none" strike="noStrike">
                <a:solidFill>
                  <a:schemeClr val="dk1"/>
                </a:solidFill>
                <a:latin typeface="Arial"/>
                <a:ea typeface="Arial"/>
                <a:cs typeface="Arial"/>
                <a:sym typeface="Arial"/>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Image source : </a:t>
            </a:r>
            <a:r>
              <a:rPr b="0" i="0" lang="en" sz="1100" u="sng" cap="none" strike="noStrike">
                <a:solidFill>
                  <a:schemeClr val="hlink"/>
                </a:solidFill>
                <a:latin typeface="Arial"/>
                <a:ea typeface="Arial"/>
                <a:cs typeface="Arial"/>
                <a:sym typeface="Arial"/>
                <a:hlinkClick r:id="rId2"/>
              </a:rPr>
              <a:t>https://s3-ap-south-1.amazonaws.com/av-blog-media/wp-content/uploads/2017/05/20074000/relu.png</a:t>
            </a:r>
            <a:r>
              <a:rPr b="0" i="0" lang="en" sz="1100" u="none" cap="none" strike="noStrike">
                <a:solidFill>
                  <a:schemeClr val="dk1"/>
                </a:solidFill>
                <a:latin typeface="Arial"/>
                <a:ea typeface="Arial"/>
                <a:cs typeface="Arial"/>
                <a:sym typeface="Arial"/>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Image source :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Image source : </a:t>
            </a:r>
            <a:r>
              <a:rPr b="0" i="0" lang="en" sz="1100" u="sng" cap="none" strike="noStrike">
                <a:solidFill>
                  <a:schemeClr val="hlink"/>
                </a:solidFill>
                <a:latin typeface="Arial"/>
                <a:ea typeface="Arial"/>
                <a:cs typeface="Arial"/>
                <a:sym typeface="Arial"/>
                <a:hlinkClick r:id="rId2"/>
              </a:rPr>
              <a:t>http://backlinksforseo.com/wp-content/uploads/2016/12/backprop.png</a:t>
            </a:r>
            <a:r>
              <a:rPr b="0" i="0" lang="en" sz="1100" u="none" cap="none" strike="noStrike">
                <a:solidFill>
                  <a:schemeClr val="dk1"/>
                </a:solidFill>
                <a:latin typeface="Arial"/>
                <a:ea typeface="Arial"/>
                <a:cs typeface="Arial"/>
                <a:sym typeface="Arial"/>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latin typeface="Arial"/>
                <a:ea typeface="Arial"/>
                <a:cs typeface="Arial"/>
                <a:sym typeface="Arial"/>
              </a:rPr>
              <a:t>Image source : </a:t>
            </a:r>
            <a:r>
              <a:rPr b="0" i="0" lang="en" sz="1100" u="sng" cap="none" strike="noStrike">
                <a:solidFill>
                  <a:schemeClr val="hlink"/>
                </a:solidFill>
                <a:latin typeface="Arial"/>
                <a:ea typeface="Arial"/>
                <a:cs typeface="Arial"/>
                <a:sym typeface="Arial"/>
                <a:hlinkClick r:id="rId2"/>
              </a:rPr>
              <a:t>https://s3-ap-south-1.amazonaws.com/av-blog-media/wp-content/uploads/2017/05/20073927/dropout-850x357.png</a:t>
            </a:r>
            <a:r>
              <a:rPr b="0" i="0" lang="en" sz="1100" u="none" cap="none" strike="noStrike">
                <a:solidFill>
                  <a:schemeClr val="dk1"/>
                </a:solidFill>
                <a:latin typeface="Arial"/>
                <a:ea typeface="Arial"/>
                <a:cs typeface="Arial"/>
                <a:sym typeface="Arial"/>
              </a:rPr>
              <a:t> </a:t>
            </a:r>
          </a:p>
          <a:p>
            <a:pPr indent="0" lvl="0" marL="0" marR="0" rtl="0" algn="l">
              <a:spcBef>
                <a:spcPts val="0"/>
              </a:spcBef>
              <a:buClr>
                <a:schemeClr val="dk1"/>
              </a:buClr>
              <a:buSzPct val="25000"/>
              <a:buFont typeface="Arial"/>
              <a:buNone/>
            </a:pPr>
            <a:r>
              <a:rPr b="0" i="0" lang="en" sz="1100" u="none" cap="none" strike="noStrike">
                <a:solidFill>
                  <a:schemeClr val="dk1"/>
                </a:solidFill>
                <a:latin typeface="Arial"/>
                <a:ea typeface="Arial"/>
                <a:cs typeface="Arial"/>
                <a:sym typeface="Arial"/>
              </a:rPr>
              <a:t>Original Paper : </a:t>
            </a:r>
            <a:r>
              <a:rPr b="0" i="0" lang="en" sz="1100" u="sng" cap="none" strike="noStrike">
                <a:solidFill>
                  <a:schemeClr val="hlink"/>
                </a:solidFill>
                <a:latin typeface="Arial"/>
                <a:ea typeface="Arial"/>
                <a:cs typeface="Arial"/>
                <a:sym typeface="Arial"/>
                <a:hlinkClick r:id="rId3"/>
              </a:rPr>
              <a:t>https://arxiv.org/pdf/1207.0580.pdf</a:t>
            </a:r>
            <a:r>
              <a:rPr b="0" i="0" lang="en" sz="1100" u="none" cap="none" strike="noStrike">
                <a:solidFill>
                  <a:schemeClr val="dk1"/>
                </a:solidFill>
                <a:latin typeface="Arial"/>
                <a:ea typeface="Arial"/>
                <a:cs typeface="Arial"/>
                <a:sym typeface="Arial"/>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bg>
      <p:bgPr>
        <a:solidFill>
          <a:srgbClr val="FFFFFF"/>
        </a:solidFill>
      </p:bgPr>
    </p:bg>
    <p:spTree>
      <p:nvGrpSpPr>
        <p:cNvPr id="9" name="Shape 9"/>
        <p:cNvGrpSpPr/>
        <p:nvPr/>
      </p:nvGrpSpPr>
      <p:grpSpPr>
        <a:xfrm>
          <a:off x="0" y="0"/>
          <a:ext cx="0" cy="0"/>
          <a:chOff x="0" y="0"/>
          <a:chExt cx="0" cy="0"/>
        </a:xfrm>
      </p:grpSpPr>
      <p:sp>
        <p:nvSpPr>
          <p:cNvPr id="10" name="Shape 10"/>
          <p:cNvSpPr/>
          <p:nvPr/>
        </p:nvSpPr>
        <p:spPr>
          <a:xfrm>
            <a:off x="0" y="0"/>
            <a:ext cx="9144000" cy="5143499"/>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a:off x="813950" y="734375"/>
            <a:ext cx="8330100" cy="3091500"/>
          </a:xfrm>
          <a:prstGeom prst="rect">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txBox="1"/>
          <p:nvPr>
            <p:ph type="ctrTitle"/>
          </p:nvPr>
        </p:nvSpPr>
        <p:spPr>
          <a:xfrm>
            <a:off x="1408050" y="1190375"/>
            <a:ext cx="6929100" cy="21794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Roboto"/>
              <a:buNone/>
              <a:defRPr b="1" i="0" sz="4000" u="none" cap="none" strike="noStrike">
                <a:solidFill>
                  <a:schemeClr val="lt1"/>
                </a:solidFill>
                <a:latin typeface="Roboto"/>
                <a:ea typeface="Roboto"/>
                <a:cs typeface="Roboto"/>
                <a:sym typeface="Roboto"/>
              </a:defRPr>
            </a:lvl1pPr>
            <a:lvl2pPr indent="0" lvl="1" algn="l">
              <a:lnSpc>
                <a:spcPct val="100000"/>
              </a:lnSpc>
              <a:spcBef>
                <a:spcPts val="0"/>
              </a:spcBef>
              <a:spcAft>
                <a:spcPts val="0"/>
              </a:spcAft>
              <a:buClr>
                <a:schemeClr val="lt1"/>
              </a:buClr>
              <a:buFont typeface="Roboto"/>
              <a:buNone/>
              <a:defRPr b="1" sz="4000">
                <a:solidFill>
                  <a:schemeClr val="lt1"/>
                </a:solidFill>
                <a:latin typeface="Roboto"/>
                <a:ea typeface="Roboto"/>
                <a:cs typeface="Roboto"/>
                <a:sym typeface="Roboto"/>
              </a:defRPr>
            </a:lvl2pPr>
            <a:lvl3pPr indent="0" lvl="2" algn="l">
              <a:lnSpc>
                <a:spcPct val="100000"/>
              </a:lnSpc>
              <a:spcBef>
                <a:spcPts val="0"/>
              </a:spcBef>
              <a:spcAft>
                <a:spcPts val="0"/>
              </a:spcAft>
              <a:buClr>
                <a:schemeClr val="lt1"/>
              </a:buClr>
              <a:buFont typeface="Roboto"/>
              <a:buNone/>
              <a:defRPr b="1" sz="4000">
                <a:solidFill>
                  <a:schemeClr val="lt1"/>
                </a:solidFill>
                <a:latin typeface="Roboto"/>
                <a:ea typeface="Roboto"/>
                <a:cs typeface="Roboto"/>
                <a:sym typeface="Roboto"/>
              </a:defRPr>
            </a:lvl3pPr>
            <a:lvl4pPr indent="0" lvl="3" algn="l">
              <a:lnSpc>
                <a:spcPct val="100000"/>
              </a:lnSpc>
              <a:spcBef>
                <a:spcPts val="0"/>
              </a:spcBef>
              <a:spcAft>
                <a:spcPts val="0"/>
              </a:spcAft>
              <a:buClr>
                <a:schemeClr val="lt1"/>
              </a:buClr>
              <a:buFont typeface="Roboto"/>
              <a:buNone/>
              <a:defRPr b="1" sz="4000">
                <a:solidFill>
                  <a:schemeClr val="lt1"/>
                </a:solidFill>
                <a:latin typeface="Roboto"/>
                <a:ea typeface="Roboto"/>
                <a:cs typeface="Roboto"/>
                <a:sym typeface="Roboto"/>
              </a:defRPr>
            </a:lvl4pPr>
            <a:lvl5pPr indent="0" lvl="4" algn="l">
              <a:lnSpc>
                <a:spcPct val="100000"/>
              </a:lnSpc>
              <a:spcBef>
                <a:spcPts val="0"/>
              </a:spcBef>
              <a:spcAft>
                <a:spcPts val="0"/>
              </a:spcAft>
              <a:buClr>
                <a:schemeClr val="lt1"/>
              </a:buClr>
              <a:buFont typeface="Roboto"/>
              <a:buNone/>
              <a:defRPr b="1" sz="4000">
                <a:solidFill>
                  <a:schemeClr val="lt1"/>
                </a:solidFill>
                <a:latin typeface="Roboto"/>
                <a:ea typeface="Roboto"/>
                <a:cs typeface="Roboto"/>
                <a:sym typeface="Roboto"/>
              </a:defRPr>
            </a:lvl5pPr>
            <a:lvl6pPr indent="0" lvl="5" algn="l">
              <a:lnSpc>
                <a:spcPct val="100000"/>
              </a:lnSpc>
              <a:spcBef>
                <a:spcPts val="0"/>
              </a:spcBef>
              <a:spcAft>
                <a:spcPts val="0"/>
              </a:spcAft>
              <a:buClr>
                <a:schemeClr val="lt1"/>
              </a:buClr>
              <a:buFont typeface="Roboto"/>
              <a:buNone/>
              <a:defRPr b="1" sz="4000">
                <a:solidFill>
                  <a:schemeClr val="lt1"/>
                </a:solidFill>
                <a:latin typeface="Roboto"/>
                <a:ea typeface="Roboto"/>
                <a:cs typeface="Roboto"/>
                <a:sym typeface="Roboto"/>
              </a:defRPr>
            </a:lvl6pPr>
            <a:lvl7pPr indent="0" lvl="6" algn="l">
              <a:lnSpc>
                <a:spcPct val="100000"/>
              </a:lnSpc>
              <a:spcBef>
                <a:spcPts val="0"/>
              </a:spcBef>
              <a:spcAft>
                <a:spcPts val="0"/>
              </a:spcAft>
              <a:buClr>
                <a:schemeClr val="lt1"/>
              </a:buClr>
              <a:buFont typeface="Roboto"/>
              <a:buNone/>
              <a:defRPr b="1" sz="4000">
                <a:solidFill>
                  <a:schemeClr val="lt1"/>
                </a:solidFill>
                <a:latin typeface="Roboto"/>
                <a:ea typeface="Roboto"/>
                <a:cs typeface="Roboto"/>
                <a:sym typeface="Roboto"/>
              </a:defRPr>
            </a:lvl7pPr>
            <a:lvl8pPr indent="0" lvl="7" algn="l">
              <a:lnSpc>
                <a:spcPct val="100000"/>
              </a:lnSpc>
              <a:spcBef>
                <a:spcPts val="0"/>
              </a:spcBef>
              <a:spcAft>
                <a:spcPts val="0"/>
              </a:spcAft>
              <a:buClr>
                <a:schemeClr val="lt1"/>
              </a:buClr>
              <a:buFont typeface="Roboto"/>
              <a:buNone/>
              <a:defRPr b="1" sz="4000">
                <a:solidFill>
                  <a:schemeClr val="lt1"/>
                </a:solidFill>
                <a:latin typeface="Roboto"/>
                <a:ea typeface="Roboto"/>
                <a:cs typeface="Roboto"/>
                <a:sym typeface="Roboto"/>
              </a:defRPr>
            </a:lvl8pPr>
            <a:lvl9pPr indent="0" lvl="8" algn="l">
              <a:lnSpc>
                <a:spcPct val="100000"/>
              </a:lnSpc>
              <a:spcBef>
                <a:spcPts val="0"/>
              </a:spcBef>
              <a:spcAft>
                <a:spcPts val="0"/>
              </a:spcAft>
              <a:buClr>
                <a:schemeClr val="lt1"/>
              </a:buClr>
              <a:buFont typeface="Roboto"/>
              <a:buNone/>
              <a:defRPr b="1" sz="4000">
                <a:solidFill>
                  <a:schemeClr val="lt1"/>
                </a:solidFill>
                <a:latin typeface="Roboto"/>
                <a:ea typeface="Roboto"/>
                <a:cs typeface="Roboto"/>
                <a:sym typeface="Roboto"/>
              </a:defRPr>
            </a:lvl9pPr>
          </a:lstStyle>
          <a:p/>
        </p:txBody>
      </p:sp>
      <p:sp>
        <p:nvSpPr>
          <p:cNvPr id="13" name="Shape 13"/>
          <p:cNvSpPr txBox="1"/>
          <p:nvPr>
            <p:ph idx="1" type="subTitle"/>
          </p:nvPr>
        </p:nvSpPr>
        <p:spPr>
          <a:xfrm>
            <a:off x="1397650" y="4064975"/>
            <a:ext cx="4804500" cy="645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Roboto"/>
              <a:buNone/>
              <a:defRPr b="0" i="0" sz="1800" u="none" cap="none" strike="noStrike">
                <a:solidFill>
                  <a:schemeClr val="dk1"/>
                </a:solidFill>
                <a:latin typeface="Roboto"/>
                <a:ea typeface="Roboto"/>
                <a:cs typeface="Roboto"/>
                <a:sym typeface="Roboto"/>
              </a:defRPr>
            </a:lvl1pPr>
            <a:lvl2pPr indent="0" lvl="1" marL="457200" marR="0" rtl="0" algn="l">
              <a:lnSpc>
                <a:spcPct val="100000"/>
              </a:lnSpc>
              <a:spcBef>
                <a:spcPts val="0"/>
              </a:spcBef>
              <a:spcAft>
                <a:spcPts val="0"/>
              </a:spcAft>
              <a:buClr>
                <a:schemeClr val="dk1"/>
              </a:buClr>
              <a:buFont typeface="Roboto"/>
              <a:buNone/>
              <a:defRPr b="0" i="0" sz="1800" u="none" cap="none" strike="noStrike">
                <a:solidFill>
                  <a:schemeClr val="dk1"/>
                </a:solidFill>
                <a:latin typeface="Roboto"/>
                <a:ea typeface="Roboto"/>
                <a:cs typeface="Roboto"/>
                <a:sym typeface="Roboto"/>
              </a:defRPr>
            </a:lvl2pPr>
            <a:lvl3pPr indent="0" lvl="2" marL="914400" marR="0" rtl="0" algn="l">
              <a:lnSpc>
                <a:spcPct val="100000"/>
              </a:lnSpc>
              <a:spcBef>
                <a:spcPts val="0"/>
              </a:spcBef>
              <a:spcAft>
                <a:spcPts val="0"/>
              </a:spcAft>
              <a:buClr>
                <a:schemeClr val="dk1"/>
              </a:buClr>
              <a:buFont typeface="Roboto"/>
              <a:buNone/>
              <a:defRPr b="0" i="0" sz="1800" u="none" cap="none" strike="noStrike">
                <a:solidFill>
                  <a:schemeClr val="dk1"/>
                </a:solidFill>
                <a:latin typeface="Roboto"/>
                <a:ea typeface="Roboto"/>
                <a:cs typeface="Roboto"/>
                <a:sym typeface="Roboto"/>
              </a:defRPr>
            </a:lvl3pPr>
            <a:lvl4pPr indent="0" lvl="3" marL="1371600" marR="0" rtl="0" algn="l">
              <a:lnSpc>
                <a:spcPct val="100000"/>
              </a:lnSpc>
              <a:spcBef>
                <a:spcPts val="0"/>
              </a:spcBef>
              <a:spcAft>
                <a:spcPts val="0"/>
              </a:spcAft>
              <a:buClr>
                <a:schemeClr val="dk1"/>
              </a:buClr>
              <a:buFont typeface="Roboto"/>
              <a:buNone/>
              <a:defRPr b="0" i="0" sz="1800" u="none" cap="none" strike="noStrike">
                <a:solidFill>
                  <a:schemeClr val="dk1"/>
                </a:solidFill>
                <a:latin typeface="Roboto"/>
                <a:ea typeface="Roboto"/>
                <a:cs typeface="Roboto"/>
                <a:sym typeface="Roboto"/>
              </a:defRPr>
            </a:lvl4pPr>
            <a:lvl5pPr indent="0" lvl="4" marL="1828800" marR="0" rtl="0" algn="l">
              <a:lnSpc>
                <a:spcPct val="100000"/>
              </a:lnSpc>
              <a:spcBef>
                <a:spcPts val="0"/>
              </a:spcBef>
              <a:spcAft>
                <a:spcPts val="0"/>
              </a:spcAft>
              <a:buClr>
                <a:schemeClr val="dk1"/>
              </a:buClr>
              <a:buFont typeface="Roboto"/>
              <a:buNone/>
              <a:defRPr b="0" i="0" sz="1800" u="none" cap="none" strike="noStrike">
                <a:solidFill>
                  <a:schemeClr val="dk1"/>
                </a:solidFill>
                <a:latin typeface="Roboto"/>
                <a:ea typeface="Roboto"/>
                <a:cs typeface="Roboto"/>
                <a:sym typeface="Roboto"/>
              </a:defRPr>
            </a:lvl5pPr>
            <a:lvl6pPr indent="0" lvl="5" marL="2286000" marR="0" rtl="0" algn="l">
              <a:lnSpc>
                <a:spcPct val="100000"/>
              </a:lnSpc>
              <a:spcBef>
                <a:spcPts val="0"/>
              </a:spcBef>
              <a:spcAft>
                <a:spcPts val="0"/>
              </a:spcAft>
              <a:buClr>
                <a:schemeClr val="dk1"/>
              </a:buClr>
              <a:buFont typeface="Roboto"/>
              <a:buNone/>
              <a:defRPr b="0" i="0" sz="1800" u="none" cap="none" strike="noStrike">
                <a:solidFill>
                  <a:schemeClr val="dk1"/>
                </a:solidFill>
                <a:latin typeface="Roboto"/>
                <a:ea typeface="Roboto"/>
                <a:cs typeface="Roboto"/>
                <a:sym typeface="Roboto"/>
              </a:defRPr>
            </a:lvl6pPr>
            <a:lvl7pPr indent="0" lvl="6" marL="2743200" marR="0" rtl="0" algn="l">
              <a:lnSpc>
                <a:spcPct val="100000"/>
              </a:lnSpc>
              <a:spcBef>
                <a:spcPts val="0"/>
              </a:spcBef>
              <a:spcAft>
                <a:spcPts val="0"/>
              </a:spcAft>
              <a:buClr>
                <a:schemeClr val="dk1"/>
              </a:buClr>
              <a:buFont typeface="Roboto"/>
              <a:buNone/>
              <a:defRPr b="0" i="0" sz="1800" u="none" cap="none" strike="noStrike">
                <a:solidFill>
                  <a:schemeClr val="dk1"/>
                </a:solidFill>
                <a:latin typeface="Roboto"/>
                <a:ea typeface="Roboto"/>
                <a:cs typeface="Roboto"/>
                <a:sym typeface="Roboto"/>
              </a:defRPr>
            </a:lvl7pPr>
            <a:lvl8pPr indent="0" lvl="7" marL="3200400" marR="0" rtl="0" algn="l">
              <a:lnSpc>
                <a:spcPct val="100000"/>
              </a:lnSpc>
              <a:spcBef>
                <a:spcPts val="0"/>
              </a:spcBef>
              <a:spcAft>
                <a:spcPts val="0"/>
              </a:spcAft>
              <a:buClr>
                <a:schemeClr val="dk1"/>
              </a:buClr>
              <a:buFont typeface="Roboto"/>
              <a:buNone/>
              <a:defRPr b="0" i="0" sz="1800" u="none" cap="none" strike="noStrike">
                <a:solidFill>
                  <a:schemeClr val="dk1"/>
                </a:solidFill>
                <a:latin typeface="Roboto"/>
                <a:ea typeface="Roboto"/>
                <a:cs typeface="Roboto"/>
                <a:sym typeface="Roboto"/>
              </a:defRPr>
            </a:lvl8pPr>
            <a:lvl9pPr indent="0" lvl="8" marL="3657600" marR="0" rtl="0" algn="l">
              <a:lnSpc>
                <a:spcPct val="100000"/>
              </a:lnSpc>
              <a:spcBef>
                <a:spcPts val="0"/>
              </a:spcBef>
              <a:spcAft>
                <a:spcPts val="0"/>
              </a:spcAft>
              <a:buClr>
                <a:schemeClr val="dk1"/>
              </a:buClr>
              <a:buFont typeface="Roboto"/>
              <a:buNone/>
              <a:defRPr b="0" i="0" sz="1800" u="none" cap="none" strike="noStrike">
                <a:solidFill>
                  <a:schemeClr val="dk1"/>
                </a:solidFill>
                <a:latin typeface="Roboto"/>
                <a:ea typeface="Roboto"/>
                <a:cs typeface="Roboto"/>
                <a:sym typeface="Roboto"/>
              </a:defRPr>
            </a:lvl9pPr>
          </a:lstStyle>
          <a:p/>
        </p:txBody>
      </p:sp>
      <p:sp>
        <p:nvSpPr>
          <p:cNvPr id="14" name="Shape 1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57" name="Shape 57"/>
        <p:cNvGrpSpPr/>
        <p:nvPr/>
      </p:nvGrpSpPr>
      <p:grpSpPr>
        <a:xfrm>
          <a:off x="0" y="0"/>
          <a:ext cx="0" cy="0"/>
          <a:chOff x="0" y="0"/>
          <a:chExt cx="0" cy="0"/>
        </a:xfrm>
      </p:grpSpPr>
      <p:sp>
        <p:nvSpPr>
          <p:cNvPr id="58" name="Shape 58"/>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txBox="1"/>
          <p:nvPr>
            <p:ph type="title"/>
          </p:nvPr>
        </p:nvSpPr>
        <p:spPr>
          <a:xfrm>
            <a:off x="226077" y="357800"/>
            <a:ext cx="2807999" cy="9533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24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2400">
                <a:solidFill>
                  <a:schemeClr val="lt1"/>
                </a:solidFill>
                <a:latin typeface="Roboto"/>
                <a:ea typeface="Roboto"/>
                <a:cs typeface="Roboto"/>
                <a:sym typeface="Roboto"/>
              </a:defRPr>
            </a:lvl2pPr>
            <a:lvl3pPr indent="0" lvl="2">
              <a:spcBef>
                <a:spcPts val="0"/>
              </a:spcBef>
              <a:buClr>
                <a:schemeClr val="lt1"/>
              </a:buClr>
              <a:buFont typeface="Roboto"/>
              <a:buNone/>
              <a:defRPr sz="2400">
                <a:solidFill>
                  <a:schemeClr val="lt1"/>
                </a:solidFill>
                <a:latin typeface="Roboto"/>
                <a:ea typeface="Roboto"/>
                <a:cs typeface="Roboto"/>
                <a:sym typeface="Roboto"/>
              </a:defRPr>
            </a:lvl3pPr>
            <a:lvl4pPr indent="0" lvl="3">
              <a:spcBef>
                <a:spcPts val="0"/>
              </a:spcBef>
              <a:buClr>
                <a:schemeClr val="lt1"/>
              </a:buClr>
              <a:buFont typeface="Roboto"/>
              <a:buNone/>
              <a:defRPr sz="2400">
                <a:solidFill>
                  <a:schemeClr val="lt1"/>
                </a:solidFill>
                <a:latin typeface="Roboto"/>
                <a:ea typeface="Roboto"/>
                <a:cs typeface="Roboto"/>
                <a:sym typeface="Roboto"/>
              </a:defRPr>
            </a:lvl4pPr>
            <a:lvl5pPr indent="0" lvl="4">
              <a:spcBef>
                <a:spcPts val="0"/>
              </a:spcBef>
              <a:buClr>
                <a:schemeClr val="lt1"/>
              </a:buClr>
              <a:buFont typeface="Roboto"/>
              <a:buNone/>
              <a:defRPr sz="2400">
                <a:solidFill>
                  <a:schemeClr val="lt1"/>
                </a:solidFill>
                <a:latin typeface="Roboto"/>
                <a:ea typeface="Roboto"/>
                <a:cs typeface="Roboto"/>
                <a:sym typeface="Roboto"/>
              </a:defRPr>
            </a:lvl5pPr>
            <a:lvl6pPr indent="0" lvl="5">
              <a:spcBef>
                <a:spcPts val="0"/>
              </a:spcBef>
              <a:buClr>
                <a:schemeClr val="lt1"/>
              </a:buClr>
              <a:buFont typeface="Roboto"/>
              <a:buNone/>
              <a:defRPr sz="2400">
                <a:solidFill>
                  <a:schemeClr val="lt1"/>
                </a:solidFill>
                <a:latin typeface="Roboto"/>
                <a:ea typeface="Roboto"/>
                <a:cs typeface="Roboto"/>
                <a:sym typeface="Roboto"/>
              </a:defRPr>
            </a:lvl6pPr>
            <a:lvl7pPr indent="0" lvl="6">
              <a:spcBef>
                <a:spcPts val="0"/>
              </a:spcBef>
              <a:buClr>
                <a:schemeClr val="lt1"/>
              </a:buClr>
              <a:buFont typeface="Roboto"/>
              <a:buNone/>
              <a:defRPr sz="2400">
                <a:solidFill>
                  <a:schemeClr val="lt1"/>
                </a:solidFill>
                <a:latin typeface="Roboto"/>
                <a:ea typeface="Roboto"/>
                <a:cs typeface="Roboto"/>
                <a:sym typeface="Roboto"/>
              </a:defRPr>
            </a:lvl7pPr>
            <a:lvl8pPr indent="0" lvl="7">
              <a:spcBef>
                <a:spcPts val="0"/>
              </a:spcBef>
              <a:buClr>
                <a:schemeClr val="lt1"/>
              </a:buClr>
              <a:buFont typeface="Roboto"/>
              <a:buNone/>
              <a:defRPr sz="2400">
                <a:solidFill>
                  <a:schemeClr val="lt1"/>
                </a:solidFill>
                <a:latin typeface="Roboto"/>
                <a:ea typeface="Roboto"/>
                <a:cs typeface="Roboto"/>
                <a:sym typeface="Roboto"/>
              </a:defRPr>
            </a:lvl8pPr>
            <a:lvl9pPr indent="0" lvl="8">
              <a:spcBef>
                <a:spcPts val="0"/>
              </a:spcBef>
              <a:buClr>
                <a:schemeClr val="lt1"/>
              </a:buClr>
              <a:buFont typeface="Roboto"/>
              <a:buNone/>
              <a:defRPr sz="2400">
                <a:solidFill>
                  <a:schemeClr val="lt1"/>
                </a:solidFill>
                <a:latin typeface="Roboto"/>
                <a:ea typeface="Roboto"/>
                <a:cs typeface="Roboto"/>
                <a:sym typeface="Roboto"/>
              </a:defRPr>
            </a:lvl9pPr>
          </a:lstStyle>
          <a:p/>
        </p:txBody>
      </p:sp>
      <p:sp>
        <p:nvSpPr>
          <p:cNvPr id="61" name="Shape 61"/>
          <p:cNvSpPr txBox="1"/>
          <p:nvPr>
            <p:ph idx="1" type="body"/>
          </p:nvPr>
        </p:nvSpPr>
        <p:spPr>
          <a:xfrm>
            <a:off x="226075" y="1465800"/>
            <a:ext cx="2807999" cy="31634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2pPr>
            <a:lvl3pPr indent="0" lvl="2" marL="9144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3pPr>
            <a:lvl4pPr indent="0" lvl="3" marL="13716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4pPr>
            <a:lvl5pPr indent="0" lvl="4" marL="18288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5pPr>
            <a:lvl6pPr indent="0" lvl="5" marL="22860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6pPr>
            <a:lvl7pPr indent="0" lvl="6" marL="27432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7pPr>
            <a:lvl8pPr indent="0" lvl="7" marL="32004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8pPr>
            <a:lvl9pPr indent="0" lvl="8" marL="36576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9pPr>
          </a:lstStyle>
          <a:p/>
        </p:txBody>
      </p:sp>
      <p:sp>
        <p:nvSpPr>
          <p:cNvPr id="62" name="Shape 62"/>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3" name="Shape 63"/>
        <p:cNvGrpSpPr/>
        <p:nvPr/>
      </p:nvGrpSpPr>
      <p:grpSpPr>
        <a:xfrm>
          <a:off x="0" y="0"/>
          <a:ext cx="0" cy="0"/>
          <a:chOff x="0" y="0"/>
          <a:chExt cx="0" cy="0"/>
        </a:xfrm>
      </p:grpSpPr>
      <p:sp>
        <p:nvSpPr>
          <p:cNvPr id="64" name="Shape 64"/>
          <p:cNvSpPr txBox="1"/>
          <p:nvPr>
            <p:ph type="title"/>
          </p:nvPr>
        </p:nvSpPr>
        <p:spPr>
          <a:xfrm>
            <a:off x="490250" y="488250"/>
            <a:ext cx="62271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60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6000">
                <a:solidFill>
                  <a:schemeClr val="lt1"/>
                </a:solidFill>
                <a:latin typeface="Roboto"/>
                <a:ea typeface="Roboto"/>
                <a:cs typeface="Roboto"/>
                <a:sym typeface="Roboto"/>
              </a:defRPr>
            </a:lvl2pPr>
            <a:lvl3pPr indent="0" lvl="2">
              <a:spcBef>
                <a:spcPts val="0"/>
              </a:spcBef>
              <a:buClr>
                <a:schemeClr val="lt1"/>
              </a:buClr>
              <a:buFont typeface="Roboto"/>
              <a:buNone/>
              <a:defRPr sz="6000">
                <a:solidFill>
                  <a:schemeClr val="lt1"/>
                </a:solidFill>
                <a:latin typeface="Roboto"/>
                <a:ea typeface="Roboto"/>
                <a:cs typeface="Roboto"/>
                <a:sym typeface="Roboto"/>
              </a:defRPr>
            </a:lvl3pPr>
            <a:lvl4pPr indent="0" lvl="3">
              <a:spcBef>
                <a:spcPts val="0"/>
              </a:spcBef>
              <a:buClr>
                <a:schemeClr val="lt1"/>
              </a:buClr>
              <a:buFont typeface="Roboto"/>
              <a:buNone/>
              <a:defRPr sz="6000">
                <a:solidFill>
                  <a:schemeClr val="lt1"/>
                </a:solidFill>
                <a:latin typeface="Roboto"/>
                <a:ea typeface="Roboto"/>
                <a:cs typeface="Roboto"/>
                <a:sym typeface="Roboto"/>
              </a:defRPr>
            </a:lvl4pPr>
            <a:lvl5pPr indent="0" lvl="4">
              <a:spcBef>
                <a:spcPts val="0"/>
              </a:spcBef>
              <a:buClr>
                <a:schemeClr val="lt1"/>
              </a:buClr>
              <a:buFont typeface="Roboto"/>
              <a:buNone/>
              <a:defRPr sz="6000">
                <a:solidFill>
                  <a:schemeClr val="lt1"/>
                </a:solidFill>
                <a:latin typeface="Roboto"/>
                <a:ea typeface="Roboto"/>
                <a:cs typeface="Roboto"/>
                <a:sym typeface="Roboto"/>
              </a:defRPr>
            </a:lvl5pPr>
            <a:lvl6pPr indent="0" lvl="5">
              <a:spcBef>
                <a:spcPts val="0"/>
              </a:spcBef>
              <a:buClr>
                <a:schemeClr val="lt1"/>
              </a:buClr>
              <a:buFont typeface="Roboto"/>
              <a:buNone/>
              <a:defRPr sz="6000">
                <a:solidFill>
                  <a:schemeClr val="lt1"/>
                </a:solidFill>
                <a:latin typeface="Roboto"/>
                <a:ea typeface="Roboto"/>
                <a:cs typeface="Roboto"/>
                <a:sym typeface="Roboto"/>
              </a:defRPr>
            </a:lvl6pPr>
            <a:lvl7pPr indent="0" lvl="6">
              <a:spcBef>
                <a:spcPts val="0"/>
              </a:spcBef>
              <a:buClr>
                <a:schemeClr val="lt1"/>
              </a:buClr>
              <a:buFont typeface="Roboto"/>
              <a:buNone/>
              <a:defRPr sz="6000">
                <a:solidFill>
                  <a:schemeClr val="lt1"/>
                </a:solidFill>
                <a:latin typeface="Roboto"/>
                <a:ea typeface="Roboto"/>
                <a:cs typeface="Roboto"/>
                <a:sym typeface="Roboto"/>
              </a:defRPr>
            </a:lvl7pPr>
            <a:lvl8pPr indent="0" lvl="7">
              <a:spcBef>
                <a:spcPts val="0"/>
              </a:spcBef>
              <a:buClr>
                <a:schemeClr val="lt1"/>
              </a:buClr>
              <a:buFont typeface="Roboto"/>
              <a:buNone/>
              <a:defRPr sz="6000">
                <a:solidFill>
                  <a:schemeClr val="lt1"/>
                </a:solidFill>
                <a:latin typeface="Roboto"/>
                <a:ea typeface="Roboto"/>
                <a:cs typeface="Roboto"/>
                <a:sym typeface="Roboto"/>
              </a:defRPr>
            </a:lvl8pPr>
            <a:lvl9pPr indent="0" lvl="8">
              <a:spcBef>
                <a:spcPts val="0"/>
              </a:spcBef>
              <a:buClr>
                <a:schemeClr val="lt1"/>
              </a:buClr>
              <a:buFont typeface="Roboto"/>
              <a:buNone/>
              <a:defRPr sz="6000">
                <a:solidFill>
                  <a:schemeClr val="lt1"/>
                </a:solidFill>
                <a:latin typeface="Roboto"/>
                <a:ea typeface="Roboto"/>
                <a:cs typeface="Roboto"/>
                <a:sym typeface="Roboto"/>
              </a:defRPr>
            </a:lvl9pPr>
          </a:lstStyle>
          <a:p/>
        </p:txBody>
      </p:sp>
      <p:sp>
        <p:nvSpPr>
          <p:cNvPr id="65" name="Shape 65"/>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6" name="Shape 66"/>
        <p:cNvGrpSpPr/>
        <p:nvPr/>
      </p:nvGrpSpPr>
      <p:grpSpPr>
        <a:xfrm>
          <a:off x="0" y="0"/>
          <a:ext cx="0" cy="0"/>
          <a:chOff x="0" y="0"/>
          <a:chExt cx="0" cy="0"/>
        </a:xfrm>
      </p:grpSpPr>
      <p:sp>
        <p:nvSpPr>
          <p:cNvPr id="67" name="Shape 67"/>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2"/>
              </a:buClr>
              <a:buFont typeface="Roboto"/>
              <a:buNone/>
              <a:defRPr b="0" i="0" sz="4200" u="none" cap="none" strike="noStrike">
                <a:solidFill>
                  <a:schemeClr val="dk2"/>
                </a:solidFill>
                <a:latin typeface="Roboto"/>
                <a:ea typeface="Roboto"/>
                <a:cs typeface="Roboto"/>
                <a:sym typeface="Roboto"/>
              </a:defRPr>
            </a:lvl1pPr>
            <a:lvl2pPr indent="0" lvl="1" algn="ctr">
              <a:spcBef>
                <a:spcPts val="0"/>
              </a:spcBef>
              <a:buClr>
                <a:schemeClr val="dk2"/>
              </a:buClr>
              <a:buFont typeface="Roboto"/>
              <a:buNone/>
              <a:defRPr sz="4200">
                <a:solidFill>
                  <a:schemeClr val="dk2"/>
                </a:solidFill>
                <a:latin typeface="Roboto"/>
                <a:ea typeface="Roboto"/>
                <a:cs typeface="Roboto"/>
                <a:sym typeface="Roboto"/>
              </a:defRPr>
            </a:lvl2pPr>
            <a:lvl3pPr indent="0" lvl="2" algn="ctr">
              <a:spcBef>
                <a:spcPts val="0"/>
              </a:spcBef>
              <a:buClr>
                <a:schemeClr val="dk2"/>
              </a:buClr>
              <a:buFont typeface="Roboto"/>
              <a:buNone/>
              <a:defRPr sz="4200">
                <a:solidFill>
                  <a:schemeClr val="dk2"/>
                </a:solidFill>
                <a:latin typeface="Roboto"/>
                <a:ea typeface="Roboto"/>
                <a:cs typeface="Roboto"/>
                <a:sym typeface="Roboto"/>
              </a:defRPr>
            </a:lvl3pPr>
            <a:lvl4pPr indent="0" lvl="3" algn="ctr">
              <a:spcBef>
                <a:spcPts val="0"/>
              </a:spcBef>
              <a:buClr>
                <a:schemeClr val="dk2"/>
              </a:buClr>
              <a:buFont typeface="Roboto"/>
              <a:buNone/>
              <a:defRPr sz="4200">
                <a:solidFill>
                  <a:schemeClr val="dk2"/>
                </a:solidFill>
                <a:latin typeface="Roboto"/>
                <a:ea typeface="Roboto"/>
                <a:cs typeface="Roboto"/>
                <a:sym typeface="Roboto"/>
              </a:defRPr>
            </a:lvl4pPr>
            <a:lvl5pPr indent="0" lvl="4" algn="ctr">
              <a:spcBef>
                <a:spcPts val="0"/>
              </a:spcBef>
              <a:buClr>
                <a:schemeClr val="dk2"/>
              </a:buClr>
              <a:buFont typeface="Roboto"/>
              <a:buNone/>
              <a:defRPr sz="4200">
                <a:solidFill>
                  <a:schemeClr val="dk2"/>
                </a:solidFill>
                <a:latin typeface="Roboto"/>
                <a:ea typeface="Roboto"/>
                <a:cs typeface="Roboto"/>
                <a:sym typeface="Roboto"/>
              </a:defRPr>
            </a:lvl5pPr>
            <a:lvl6pPr indent="0" lvl="5" algn="ctr">
              <a:spcBef>
                <a:spcPts val="0"/>
              </a:spcBef>
              <a:buClr>
                <a:schemeClr val="dk2"/>
              </a:buClr>
              <a:buFont typeface="Roboto"/>
              <a:buNone/>
              <a:defRPr sz="4200">
                <a:solidFill>
                  <a:schemeClr val="dk2"/>
                </a:solidFill>
                <a:latin typeface="Roboto"/>
                <a:ea typeface="Roboto"/>
                <a:cs typeface="Roboto"/>
                <a:sym typeface="Roboto"/>
              </a:defRPr>
            </a:lvl6pPr>
            <a:lvl7pPr indent="0" lvl="6" algn="ctr">
              <a:spcBef>
                <a:spcPts val="0"/>
              </a:spcBef>
              <a:buClr>
                <a:schemeClr val="dk2"/>
              </a:buClr>
              <a:buFont typeface="Roboto"/>
              <a:buNone/>
              <a:defRPr sz="4200">
                <a:solidFill>
                  <a:schemeClr val="dk2"/>
                </a:solidFill>
                <a:latin typeface="Roboto"/>
                <a:ea typeface="Roboto"/>
                <a:cs typeface="Roboto"/>
                <a:sym typeface="Roboto"/>
              </a:defRPr>
            </a:lvl7pPr>
            <a:lvl8pPr indent="0" lvl="7" algn="ctr">
              <a:spcBef>
                <a:spcPts val="0"/>
              </a:spcBef>
              <a:buClr>
                <a:schemeClr val="dk2"/>
              </a:buClr>
              <a:buFont typeface="Roboto"/>
              <a:buNone/>
              <a:defRPr sz="4200">
                <a:solidFill>
                  <a:schemeClr val="dk2"/>
                </a:solidFill>
                <a:latin typeface="Roboto"/>
                <a:ea typeface="Roboto"/>
                <a:cs typeface="Roboto"/>
                <a:sym typeface="Roboto"/>
              </a:defRPr>
            </a:lvl8pPr>
            <a:lvl9pPr indent="0" lvl="8" algn="ctr">
              <a:spcBef>
                <a:spcPts val="0"/>
              </a:spcBef>
              <a:buClr>
                <a:schemeClr val="dk2"/>
              </a:buClr>
              <a:buFont typeface="Roboto"/>
              <a:buNone/>
              <a:defRPr sz="4200">
                <a:solidFill>
                  <a:schemeClr val="dk2"/>
                </a:solidFill>
                <a:latin typeface="Roboto"/>
                <a:ea typeface="Roboto"/>
                <a:cs typeface="Roboto"/>
                <a:sym typeface="Roboto"/>
              </a:defRPr>
            </a:lvl9pPr>
          </a:lstStyle>
          <a:p/>
        </p:txBody>
      </p:sp>
      <p:sp>
        <p:nvSpPr>
          <p:cNvPr id="70" name="Shape 70"/>
          <p:cNvSpPr txBox="1"/>
          <p:nvPr>
            <p:ph idx="1" type="subTitle"/>
          </p:nvPr>
        </p:nvSpPr>
        <p:spPr>
          <a:xfrm>
            <a:off x="265500" y="2779466"/>
            <a:ext cx="4045199" cy="1235098"/>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1pPr>
            <a:lvl2pPr indent="0" lvl="1" marL="4572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2pPr>
            <a:lvl3pPr indent="0" lvl="2" marL="9144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3pPr>
            <a:lvl4pPr indent="0" lvl="3" marL="13716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4pPr>
            <a:lvl5pPr indent="0" lvl="4" marL="18288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5pPr>
            <a:lvl6pPr indent="0" lvl="5" marL="22860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6pPr>
            <a:lvl7pPr indent="0" lvl="6" marL="27432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7pPr>
            <a:lvl8pPr indent="0" lvl="7" marL="32004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8pPr>
            <a:lvl9pPr indent="0" lvl="8" marL="36576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9pPr>
          </a:lstStyle>
          <a:p/>
        </p:txBody>
      </p:sp>
      <p:sp>
        <p:nvSpPr>
          <p:cNvPr id="71" name="Shape 71"/>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2pPr>
            <a:lvl3pPr indent="0" lvl="2" marL="9144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3pPr>
            <a:lvl4pPr indent="0" lvl="3" marL="13716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4pPr>
            <a:lvl5pPr indent="0" lvl="4" marL="18288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5pPr>
            <a:lvl6pPr indent="0" lvl="5" marL="22860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6pPr>
            <a:lvl7pPr indent="0" lvl="6" marL="27432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7pPr>
            <a:lvl8pPr indent="0" lvl="7" marL="32004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8pPr>
            <a:lvl9pPr indent="0" lvl="8" marL="36576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9pPr>
          </a:lstStyle>
          <a:p/>
        </p:txBody>
      </p:sp>
      <p:sp>
        <p:nvSpPr>
          <p:cNvPr id="72" name="Shape 72"/>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475500" y="1258525"/>
            <a:ext cx="8222100"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2"/>
              </a:buClr>
              <a:buFont typeface="Roboto"/>
              <a:buNone/>
              <a:defRPr b="0" i="0" sz="12000" u="none" cap="none" strike="noStrike">
                <a:solidFill>
                  <a:schemeClr val="dk2"/>
                </a:solidFill>
                <a:latin typeface="Roboto"/>
                <a:ea typeface="Roboto"/>
                <a:cs typeface="Roboto"/>
                <a:sym typeface="Roboto"/>
              </a:defRPr>
            </a:lvl1pPr>
            <a:lvl2pPr indent="0" lvl="1" algn="ctr">
              <a:spcBef>
                <a:spcPts val="0"/>
              </a:spcBef>
              <a:buClr>
                <a:schemeClr val="dk2"/>
              </a:buClr>
              <a:buFont typeface="Roboto"/>
              <a:buNone/>
              <a:defRPr sz="12000">
                <a:solidFill>
                  <a:schemeClr val="dk2"/>
                </a:solidFill>
                <a:latin typeface="Roboto"/>
                <a:ea typeface="Roboto"/>
                <a:cs typeface="Roboto"/>
                <a:sym typeface="Roboto"/>
              </a:defRPr>
            </a:lvl2pPr>
            <a:lvl3pPr indent="0" lvl="2" algn="ctr">
              <a:spcBef>
                <a:spcPts val="0"/>
              </a:spcBef>
              <a:buClr>
                <a:schemeClr val="dk2"/>
              </a:buClr>
              <a:buFont typeface="Roboto"/>
              <a:buNone/>
              <a:defRPr sz="12000">
                <a:solidFill>
                  <a:schemeClr val="dk2"/>
                </a:solidFill>
                <a:latin typeface="Roboto"/>
                <a:ea typeface="Roboto"/>
                <a:cs typeface="Roboto"/>
                <a:sym typeface="Roboto"/>
              </a:defRPr>
            </a:lvl3pPr>
            <a:lvl4pPr indent="0" lvl="3" algn="ctr">
              <a:spcBef>
                <a:spcPts val="0"/>
              </a:spcBef>
              <a:buClr>
                <a:schemeClr val="dk2"/>
              </a:buClr>
              <a:buFont typeface="Roboto"/>
              <a:buNone/>
              <a:defRPr sz="12000">
                <a:solidFill>
                  <a:schemeClr val="dk2"/>
                </a:solidFill>
                <a:latin typeface="Roboto"/>
                <a:ea typeface="Roboto"/>
                <a:cs typeface="Roboto"/>
                <a:sym typeface="Roboto"/>
              </a:defRPr>
            </a:lvl4pPr>
            <a:lvl5pPr indent="0" lvl="4" algn="ctr">
              <a:spcBef>
                <a:spcPts val="0"/>
              </a:spcBef>
              <a:buClr>
                <a:schemeClr val="dk2"/>
              </a:buClr>
              <a:buFont typeface="Roboto"/>
              <a:buNone/>
              <a:defRPr sz="12000">
                <a:solidFill>
                  <a:schemeClr val="dk2"/>
                </a:solidFill>
                <a:latin typeface="Roboto"/>
                <a:ea typeface="Roboto"/>
                <a:cs typeface="Roboto"/>
                <a:sym typeface="Roboto"/>
              </a:defRPr>
            </a:lvl5pPr>
            <a:lvl6pPr indent="0" lvl="5" algn="ctr">
              <a:spcBef>
                <a:spcPts val="0"/>
              </a:spcBef>
              <a:buClr>
                <a:schemeClr val="dk2"/>
              </a:buClr>
              <a:buFont typeface="Roboto"/>
              <a:buNone/>
              <a:defRPr sz="12000">
                <a:solidFill>
                  <a:schemeClr val="dk2"/>
                </a:solidFill>
                <a:latin typeface="Roboto"/>
                <a:ea typeface="Roboto"/>
                <a:cs typeface="Roboto"/>
                <a:sym typeface="Roboto"/>
              </a:defRPr>
            </a:lvl6pPr>
            <a:lvl7pPr indent="0" lvl="6" algn="ctr">
              <a:spcBef>
                <a:spcPts val="0"/>
              </a:spcBef>
              <a:buClr>
                <a:schemeClr val="dk2"/>
              </a:buClr>
              <a:buFont typeface="Roboto"/>
              <a:buNone/>
              <a:defRPr sz="12000">
                <a:solidFill>
                  <a:schemeClr val="dk2"/>
                </a:solidFill>
                <a:latin typeface="Roboto"/>
                <a:ea typeface="Roboto"/>
                <a:cs typeface="Roboto"/>
                <a:sym typeface="Roboto"/>
              </a:defRPr>
            </a:lvl7pPr>
            <a:lvl8pPr indent="0" lvl="7" algn="ctr">
              <a:spcBef>
                <a:spcPts val="0"/>
              </a:spcBef>
              <a:buClr>
                <a:schemeClr val="dk2"/>
              </a:buClr>
              <a:buFont typeface="Roboto"/>
              <a:buNone/>
              <a:defRPr sz="12000">
                <a:solidFill>
                  <a:schemeClr val="dk2"/>
                </a:solidFill>
                <a:latin typeface="Roboto"/>
                <a:ea typeface="Roboto"/>
                <a:cs typeface="Roboto"/>
                <a:sym typeface="Roboto"/>
              </a:defRPr>
            </a:lvl8pPr>
            <a:lvl9pPr indent="0" lvl="8" algn="ctr">
              <a:spcBef>
                <a:spcPts val="0"/>
              </a:spcBef>
              <a:buClr>
                <a:schemeClr val="dk2"/>
              </a:buClr>
              <a:buFont typeface="Roboto"/>
              <a:buNone/>
              <a:defRPr sz="12000">
                <a:solidFill>
                  <a:schemeClr val="dk2"/>
                </a:solidFill>
                <a:latin typeface="Roboto"/>
                <a:ea typeface="Roboto"/>
                <a:cs typeface="Roboto"/>
                <a:sym typeface="Roboto"/>
              </a:defRPr>
            </a:lvl9pPr>
          </a:lstStyle>
          <a:p/>
        </p:txBody>
      </p:sp>
      <p:sp>
        <p:nvSpPr>
          <p:cNvPr id="75" name="Shape 75"/>
          <p:cNvSpPr txBox="1"/>
          <p:nvPr>
            <p:ph idx="1" type="body"/>
          </p:nvPr>
        </p:nvSpPr>
        <p:spPr>
          <a:xfrm>
            <a:off x="475500" y="3304625"/>
            <a:ext cx="8222100"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76" name="Shape 76"/>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77" name="Shape 77"/>
        <p:cNvGrpSpPr/>
        <p:nvPr/>
      </p:nvGrpSpPr>
      <p:grpSpPr>
        <a:xfrm>
          <a:off x="0" y="0"/>
          <a:ext cx="0" cy="0"/>
          <a:chOff x="0" y="0"/>
          <a:chExt cx="0" cy="0"/>
        </a:xfrm>
      </p:grpSpPr>
      <p:sp>
        <p:nvSpPr>
          <p:cNvPr id="78" name="Shape 78"/>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bg>
      <p:bgPr>
        <a:solidFill>
          <a:srgbClr val="FFFFFF"/>
        </a:solidFill>
      </p:bgPr>
    </p:bg>
    <p:spTree>
      <p:nvGrpSpPr>
        <p:cNvPr id="15" name="Shape 15"/>
        <p:cNvGrpSpPr/>
        <p:nvPr/>
      </p:nvGrpSpPr>
      <p:grpSpPr>
        <a:xfrm>
          <a:off x="0" y="0"/>
          <a:ext cx="0" cy="0"/>
          <a:chOff x="0" y="0"/>
          <a:chExt cx="0" cy="0"/>
        </a:xfrm>
      </p:grpSpPr>
      <p:sp>
        <p:nvSpPr>
          <p:cNvPr id="16" name="Shape 16"/>
          <p:cNvSpPr/>
          <p:nvPr/>
        </p:nvSpPr>
        <p:spPr>
          <a:xfrm>
            <a:off x="0" y="0"/>
            <a:ext cx="9144000" cy="5143499"/>
          </a:xfrm>
          <a:prstGeom prst="rect">
            <a:avLst/>
          </a:prstGeom>
          <a:solidFill>
            <a:srgbClr val="4285F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449260" y="531150"/>
            <a:ext cx="638099" cy="720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txBox="1"/>
          <p:nvPr>
            <p:ph type="ctrTitle"/>
          </p:nvPr>
        </p:nvSpPr>
        <p:spPr>
          <a:xfrm>
            <a:off x="323300" y="772850"/>
            <a:ext cx="2704200" cy="31401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Roboto"/>
              <a:buNone/>
              <a:defRPr b="0" i="0" sz="2800" u="none" cap="none" strike="noStrike">
                <a:solidFill>
                  <a:srgbClr val="FFFFFF"/>
                </a:solidFill>
                <a:latin typeface="Roboto"/>
                <a:ea typeface="Roboto"/>
                <a:cs typeface="Roboto"/>
                <a:sym typeface="Roboto"/>
              </a:defRPr>
            </a:lvl1pPr>
            <a:lvl2pPr indent="0" lvl="1"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2pPr>
            <a:lvl3pPr indent="0" lvl="2"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3pPr>
            <a:lvl4pPr indent="0" lvl="3"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4pPr>
            <a:lvl5pPr indent="0" lvl="4"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5pPr>
            <a:lvl6pPr indent="0" lvl="5"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6pPr>
            <a:lvl7pPr indent="0" lvl="6"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7pPr>
            <a:lvl8pPr indent="0" lvl="7"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8pPr>
            <a:lvl9pPr indent="0" lvl="8"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9pPr>
          </a:lstStyle>
          <a:p/>
        </p:txBody>
      </p:sp>
      <p:sp>
        <p:nvSpPr>
          <p:cNvPr id="19" name="Shape 1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FFFFFF"/>
              </a:buClr>
              <a:buSzPct val="25000"/>
              <a:buFont typeface="Arial"/>
              <a:buNone/>
            </a:pPr>
            <a:fld id="{00000000-1234-1234-1234-123412341234}" type="slidenum">
              <a:rPr b="0" i="0" lang="en" sz="10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0" name="Shape 20"/>
        <p:cNvGrpSpPr/>
        <p:nvPr/>
      </p:nvGrpSpPr>
      <p:grpSpPr>
        <a:xfrm>
          <a:off x="0" y="0"/>
          <a:ext cx="0" cy="0"/>
          <a:chOff x="0" y="0"/>
          <a:chExt cx="0" cy="0"/>
        </a:xfrm>
      </p:grpSpPr>
      <p:sp>
        <p:nvSpPr>
          <p:cNvPr id="21" name="Shape 21"/>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idx="1" type="body"/>
          </p:nvPr>
        </p:nvSpPr>
        <p:spPr>
          <a:xfrm>
            <a:off x="57150" y="4696825"/>
            <a:ext cx="8381999" cy="446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24" name="Shape 24"/>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2">
    <p:bg>
      <p:bgPr>
        <a:solidFill>
          <a:srgbClr val="FFFFFF"/>
        </a:solidFill>
      </p:bgPr>
    </p:bg>
    <p:spTree>
      <p:nvGrpSpPr>
        <p:cNvPr id="25" name="Shape 25"/>
        <p:cNvGrpSpPr/>
        <p:nvPr/>
      </p:nvGrpSpPr>
      <p:grpSpPr>
        <a:xfrm>
          <a:off x="0" y="0"/>
          <a:ext cx="0" cy="0"/>
          <a:chOff x="0" y="0"/>
          <a:chExt cx="0" cy="0"/>
        </a:xfrm>
      </p:grpSpPr>
      <p:sp>
        <p:nvSpPr>
          <p:cNvPr id="26" name="Shape 26"/>
          <p:cNvSpPr/>
          <p:nvPr/>
        </p:nvSpPr>
        <p:spPr>
          <a:xfrm>
            <a:off x="0" y="0"/>
            <a:ext cx="9144000" cy="5143499"/>
          </a:xfrm>
          <a:prstGeom prst="rect">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p:nvPr/>
        </p:nvSpPr>
        <p:spPr>
          <a:xfrm>
            <a:off x="449260" y="531150"/>
            <a:ext cx="638099" cy="720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txBox="1"/>
          <p:nvPr>
            <p:ph type="ctrTitle"/>
          </p:nvPr>
        </p:nvSpPr>
        <p:spPr>
          <a:xfrm>
            <a:off x="323300" y="772850"/>
            <a:ext cx="2704200" cy="31401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FFFFF"/>
              </a:buClr>
              <a:buFont typeface="Roboto"/>
              <a:buNone/>
              <a:defRPr b="0" i="0" sz="2800" u="none" cap="none" strike="noStrike">
                <a:solidFill>
                  <a:srgbClr val="FFFFFF"/>
                </a:solidFill>
                <a:latin typeface="Roboto"/>
                <a:ea typeface="Roboto"/>
                <a:cs typeface="Roboto"/>
                <a:sym typeface="Roboto"/>
              </a:defRPr>
            </a:lvl1pPr>
            <a:lvl2pPr indent="0" lvl="1"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2pPr>
            <a:lvl3pPr indent="0" lvl="2"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3pPr>
            <a:lvl4pPr indent="0" lvl="3"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4pPr>
            <a:lvl5pPr indent="0" lvl="4"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5pPr>
            <a:lvl6pPr indent="0" lvl="5"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6pPr>
            <a:lvl7pPr indent="0" lvl="6"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7pPr>
            <a:lvl8pPr indent="0" lvl="7"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8pPr>
            <a:lvl9pPr indent="0" lvl="8" algn="l">
              <a:lnSpc>
                <a:spcPct val="100000"/>
              </a:lnSpc>
              <a:spcBef>
                <a:spcPts val="0"/>
              </a:spcBef>
              <a:spcAft>
                <a:spcPts val="0"/>
              </a:spcAft>
              <a:buClr>
                <a:srgbClr val="FFFFFF"/>
              </a:buClr>
              <a:buFont typeface="Roboto"/>
              <a:buNone/>
              <a:defRPr sz="2800">
                <a:solidFill>
                  <a:srgbClr val="FFFFFF"/>
                </a:solidFill>
                <a:latin typeface="Roboto"/>
                <a:ea typeface="Roboto"/>
                <a:cs typeface="Roboto"/>
                <a:sym typeface="Roboto"/>
              </a:defRPr>
            </a:lvl9pPr>
          </a:lstStyle>
          <a:p/>
        </p:txBody>
      </p:sp>
      <p:sp>
        <p:nvSpPr>
          <p:cNvPr id="29" name="Shape 2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FFFFFF"/>
              </a:buClr>
              <a:buSzPct val="25000"/>
              <a:buFont typeface="Arial"/>
              <a:buNone/>
            </a:pPr>
            <a:fld id="{00000000-1234-1234-1234-123412341234}" type="slidenum">
              <a:rPr b="0" i="0" lang="en" sz="10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30" name="Shape 30"/>
        <p:cNvGrpSpPr/>
        <p:nvPr/>
      </p:nvGrpSpPr>
      <p:grpSpPr>
        <a:xfrm>
          <a:off x="0" y="0"/>
          <a:ext cx="0" cy="0"/>
          <a:chOff x="0" y="0"/>
          <a:chExt cx="0" cy="0"/>
        </a:xfrm>
      </p:grpSpPr>
      <p:sp>
        <p:nvSpPr>
          <p:cNvPr id="31" name="Shape 31"/>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flipH="1">
            <a:off x="8246400" y="4245875"/>
            <a:ext cx="897599" cy="897599"/>
          </a:xfrm>
          <a:prstGeom prst="round1Rect">
            <a:avLst>
              <a:gd fmla="val 16667" name="adj"/>
            </a:avLst>
          </a:prstGeom>
          <a:solidFill>
            <a:schemeClr val="lt1">
              <a:alpha val="67843"/>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txBox="1"/>
          <p:nvPr>
            <p:ph type="ctrTitle"/>
          </p:nvPr>
        </p:nvSpPr>
        <p:spPr>
          <a:xfrm>
            <a:off x="390525" y="1819275"/>
            <a:ext cx="8222100" cy="9335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48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4800">
                <a:solidFill>
                  <a:schemeClr val="lt1"/>
                </a:solidFill>
                <a:latin typeface="Roboto"/>
                <a:ea typeface="Roboto"/>
                <a:cs typeface="Roboto"/>
                <a:sym typeface="Roboto"/>
              </a:defRPr>
            </a:lvl2pPr>
            <a:lvl3pPr indent="0" lvl="2">
              <a:spcBef>
                <a:spcPts val="0"/>
              </a:spcBef>
              <a:buClr>
                <a:schemeClr val="lt1"/>
              </a:buClr>
              <a:buFont typeface="Roboto"/>
              <a:buNone/>
              <a:defRPr sz="4800">
                <a:solidFill>
                  <a:schemeClr val="lt1"/>
                </a:solidFill>
                <a:latin typeface="Roboto"/>
                <a:ea typeface="Roboto"/>
                <a:cs typeface="Roboto"/>
                <a:sym typeface="Roboto"/>
              </a:defRPr>
            </a:lvl3pPr>
            <a:lvl4pPr indent="0" lvl="3">
              <a:spcBef>
                <a:spcPts val="0"/>
              </a:spcBef>
              <a:buClr>
                <a:schemeClr val="lt1"/>
              </a:buClr>
              <a:buFont typeface="Roboto"/>
              <a:buNone/>
              <a:defRPr sz="4800">
                <a:solidFill>
                  <a:schemeClr val="lt1"/>
                </a:solidFill>
                <a:latin typeface="Roboto"/>
                <a:ea typeface="Roboto"/>
                <a:cs typeface="Roboto"/>
                <a:sym typeface="Roboto"/>
              </a:defRPr>
            </a:lvl4pPr>
            <a:lvl5pPr indent="0" lvl="4">
              <a:spcBef>
                <a:spcPts val="0"/>
              </a:spcBef>
              <a:buClr>
                <a:schemeClr val="lt1"/>
              </a:buClr>
              <a:buFont typeface="Roboto"/>
              <a:buNone/>
              <a:defRPr sz="4800">
                <a:solidFill>
                  <a:schemeClr val="lt1"/>
                </a:solidFill>
                <a:latin typeface="Roboto"/>
                <a:ea typeface="Roboto"/>
                <a:cs typeface="Roboto"/>
                <a:sym typeface="Roboto"/>
              </a:defRPr>
            </a:lvl5pPr>
            <a:lvl6pPr indent="0" lvl="5">
              <a:spcBef>
                <a:spcPts val="0"/>
              </a:spcBef>
              <a:buClr>
                <a:schemeClr val="lt1"/>
              </a:buClr>
              <a:buFont typeface="Roboto"/>
              <a:buNone/>
              <a:defRPr sz="4800">
                <a:solidFill>
                  <a:schemeClr val="lt1"/>
                </a:solidFill>
                <a:latin typeface="Roboto"/>
                <a:ea typeface="Roboto"/>
                <a:cs typeface="Roboto"/>
                <a:sym typeface="Roboto"/>
              </a:defRPr>
            </a:lvl6pPr>
            <a:lvl7pPr indent="0" lvl="6">
              <a:spcBef>
                <a:spcPts val="0"/>
              </a:spcBef>
              <a:buClr>
                <a:schemeClr val="lt1"/>
              </a:buClr>
              <a:buFont typeface="Roboto"/>
              <a:buNone/>
              <a:defRPr sz="4800">
                <a:solidFill>
                  <a:schemeClr val="lt1"/>
                </a:solidFill>
                <a:latin typeface="Roboto"/>
                <a:ea typeface="Roboto"/>
                <a:cs typeface="Roboto"/>
                <a:sym typeface="Roboto"/>
              </a:defRPr>
            </a:lvl7pPr>
            <a:lvl8pPr indent="0" lvl="7">
              <a:spcBef>
                <a:spcPts val="0"/>
              </a:spcBef>
              <a:buClr>
                <a:schemeClr val="lt1"/>
              </a:buClr>
              <a:buFont typeface="Roboto"/>
              <a:buNone/>
              <a:defRPr sz="4800">
                <a:solidFill>
                  <a:schemeClr val="lt1"/>
                </a:solidFill>
                <a:latin typeface="Roboto"/>
                <a:ea typeface="Roboto"/>
                <a:cs typeface="Roboto"/>
                <a:sym typeface="Roboto"/>
              </a:defRPr>
            </a:lvl8pPr>
            <a:lvl9pPr indent="0" lvl="8">
              <a:spcBef>
                <a:spcPts val="0"/>
              </a:spcBef>
              <a:buClr>
                <a:schemeClr val="lt1"/>
              </a:buClr>
              <a:buFont typeface="Roboto"/>
              <a:buNone/>
              <a:defRPr sz="4800">
                <a:solidFill>
                  <a:schemeClr val="lt1"/>
                </a:solidFill>
                <a:latin typeface="Roboto"/>
                <a:ea typeface="Roboto"/>
                <a:cs typeface="Roboto"/>
                <a:sym typeface="Roboto"/>
              </a:defRPr>
            </a:lvl9pPr>
          </a:lstStyle>
          <a:p/>
        </p:txBody>
      </p:sp>
      <p:sp>
        <p:nvSpPr>
          <p:cNvPr id="34" name="Shape 34"/>
          <p:cNvSpPr txBox="1"/>
          <p:nvPr>
            <p:ph idx="1" type="subTitle"/>
          </p:nvPr>
        </p:nvSpPr>
        <p:spPr>
          <a:xfrm>
            <a:off x="390525" y="2789130"/>
            <a:ext cx="8222100" cy="4328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4572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2pPr>
            <a:lvl3pPr indent="0" lvl="2" marL="9144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3pPr>
            <a:lvl4pPr indent="0" lvl="3" marL="13716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4pPr>
            <a:lvl5pPr indent="0" lvl="4" marL="18288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5pPr>
            <a:lvl6pPr indent="0" lvl="5" marL="22860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6pPr>
            <a:lvl7pPr indent="0" lvl="6" marL="27432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7pPr>
            <a:lvl8pPr indent="0" lvl="7" marL="32004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8pPr>
            <a:lvl9pPr indent="0" lvl="8" marL="36576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9pPr>
          </a:lstStyle>
          <a:p/>
        </p:txBody>
      </p:sp>
      <p:sp>
        <p:nvSpPr>
          <p:cNvPr id="35" name="Shape 35"/>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6" name="Shape 36"/>
        <p:cNvGrpSpPr/>
        <p:nvPr/>
      </p:nvGrpSpPr>
      <p:grpSpPr>
        <a:xfrm>
          <a:off x="0" y="0"/>
          <a:ext cx="0" cy="0"/>
          <a:chOff x="0" y="0"/>
          <a:chExt cx="0" cy="0"/>
        </a:xfrm>
      </p:grpSpPr>
      <p:sp>
        <p:nvSpPr>
          <p:cNvPr id="37" name="Shape 37"/>
          <p:cNvSpPr txBox="1"/>
          <p:nvPr>
            <p:ph type="title"/>
          </p:nvPr>
        </p:nvSpPr>
        <p:spPr>
          <a:xfrm>
            <a:off x="460950" y="2065350"/>
            <a:ext cx="8222100" cy="1012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42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4200">
                <a:solidFill>
                  <a:schemeClr val="lt1"/>
                </a:solidFill>
                <a:latin typeface="Roboto"/>
                <a:ea typeface="Roboto"/>
                <a:cs typeface="Roboto"/>
                <a:sym typeface="Roboto"/>
              </a:defRPr>
            </a:lvl2pPr>
            <a:lvl3pPr indent="0" lvl="2">
              <a:spcBef>
                <a:spcPts val="0"/>
              </a:spcBef>
              <a:buClr>
                <a:schemeClr val="lt1"/>
              </a:buClr>
              <a:buFont typeface="Roboto"/>
              <a:buNone/>
              <a:defRPr sz="4200">
                <a:solidFill>
                  <a:schemeClr val="lt1"/>
                </a:solidFill>
                <a:latin typeface="Roboto"/>
                <a:ea typeface="Roboto"/>
                <a:cs typeface="Roboto"/>
                <a:sym typeface="Roboto"/>
              </a:defRPr>
            </a:lvl3pPr>
            <a:lvl4pPr indent="0" lvl="3">
              <a:spcBef>
                <a:spcPts val="0"/>
              </a:spcBef>
              <a:buClr>
                <a:schemeClr val="lt1"/>
              </a:buClr>
              <a:buFont typeface="Roboto"/>
              <a:buNone/>
              <a:defRPr sz="4200">
                <a:solidFill>
                  <a:schemeClr val="lt1"/>
                </a:solidFill>
                <a:latin typeface="Roboto"/>
                <a:ea typeface="Roboto"/>
                <a:cs typeface="Roboto"/>
                <a:sym typeface="Roboto"/>
              </a:defRPr>
            </a:lvl4pPr>
            <a:lvl5pPr indent="0" lvl="4">
              <a:spcBef>
                <a:spcPts val="0"/>
              </a:spcBef>
              <a:buClr>
                <a:schemeClr val="lt1"/>
              </a:buClr>
              <a:buFont typeface="Roboto"/>
              <a:buNone/>
              <a:defRPr sz="4200">
                <a:solidFill>
                  <a:schemeClr val="lt1"/>
                </a:solidFill>
                <a:latin typeface="Roboto"/>
                <a:ea typeface="Roboto"/>
                <a:cs typeface="Roboto"/>
                <a:sym typeface="Roboto"/>
              </a:defRPr>
            </a:lvl5pPr>
            <a:lvl6pPr indent="0" lvl="5">
              <a:spcBef>
                <a:spcPts val="0"/>
              </a:spcBef>
              <a:buClr>
                <a:schemeClr val="lt1"/>
              </a:buClr>
              <a:buFont typeface="Roboto"/>
              <a:buNone/>
              <a:defRPr sz="4200">
                <a:solidFill>
                  <a:schemeClr val="lt1"/>
                </a:solidFill>
                <a:latin typeface="Roboto"/>
                <a:ea typeface="Roboto"/>
                <a:cs typeface="Roboto"/>
                <a:sym typeface="Roboto"/>
              </a:defRPr>
            </a:lvl6pPr>
            <a:lvl7pPr indent="0" lvl="6">
              <a:spcBef>
                <a:spcPts val="0"/>
              </a:spcBef>
              <a:buClr>
                <a:schemeClr val="lt1"/>
              </a:buClr>
              <a:buFont typeface="Roboto"/>
              <a:buNone/>
              <a:defRPr sz="4200">
                <a:solidFill>
                  <a:schemeClr val="lt1"/>
                </a:solidFill>
                <a:latin typeface="Roboto"/>
                <a:ea typeface="Roboto"/>
                <a:cs typeface="Roboto"/>
                <a:sym typeface="Roboto"/>
              </a:defRPr>
            </a:lvl7pPr>
            <a:lvl8pPr indent="0" lvl="7">
              <a:spcBef>
                <a:spcPts val="0"/>
              </a:spcBef>
              <a:buClr>
                <a:schemeClr val="lt1"/>
              </a:buClr>
              <a:buFont typeface="Roboto"/>
              <a:buNone/>
              <a:defRPr sz="4200">
                <a:solidFill>
                  <a:schemeClr val="lt1"/>
                </a:solidFill>
                <a:latin typeface="Roboto"/>
                <a:ea typeface="Roboto"/>
                <a:cs typeface="Roboto"/>
                <a:sym typeface="Roboto"/>
              </a:defRPr>
            </a:lvl8pPr>
            <a:lvl9pPr indent="0" lvl="8">
              <a:spcBef>
                <a:spcPts val="0"/>
              </a:spcBef>
              <a:buClr>
                <a:schemeClr val="lt1"/>
              </a:buClr>
              <a:buFont typeface="Roboto"/>
              <a:buNone/>
              <a:defRPr sz="4200">
                <a:solidFill>
                  <a:schemeClr val="lt1"/>
                </a:solidFill>
                <a:latin typeface="Roboto"/>
                <a:ea typeface="Roboto"/>
                <a:cs typeface="Roboto"/>
                <a:sym typeface="Roboto"/>
              </a:defRPr>
            </a:lvl9pPr>
          </a:lstStyle>
          <a:p/>
        </p:txBody>
      </p:sp>
      <p:sp>
        <p:nvSpPr>
          <p:cNvPr id="38" name="Shape 38"/>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39" name="Shape 39"/>
        <p:cNvGrpSpPr/>
        <p:nvPr/>
      </p:nvGrpSpPr>
      <p:grpSpPr>
        <a:xfrm>
          <a:off x="0" y="0"/>
          <a:ext cx="0" cy="0"/>
          <a:chOff x="0" y="0"/>
          <a:chExt cx="0" cy="0"/>
        </a:xfrm>
      </p:grpSpPr>
      <p:sp>
        <p:nvSpPr>
          <p:cNvPr id="40" name="Shape 40"/>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txBox="1"/>
          <p:nvPr>
            <p:ph type="title"/>
          </p:nvPr>
        </p:nvSpPr>
        <p:spPr>
          <a:xfrm>
            <a:off x="471900" y="738725"/>
            <a:ext cx="8222100" cy="767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3200">
                <a:solidFill>
                  <a:schemeClr val="lt1"/>
                </a:solidFill>
                <a:latin typeface="Roboto"/>
                <a:ea typeface="Roboto"/>
                <a:cs typeface="Roboto"/>
                <a:sym typeface="Roboto"/>
              </a:defRPr>
            </a:lvl2pPr>
            <a:lvl3pPr indent="0" lvl="2">
              <a:spcBef>
                <a:spcPts val="0"/>
              </a:spcBef>
              <a:buClr>
                <a:schemeClr val="lt1"/>
              </a:buClr>
              <a:buFont typeface="Roboto"/>
              <a:buNone/>
              <a:defRPr sz="3200">
                <a:solidFill>
                  <a:schemeClr val="lt1"/>
                </a:solidFill>
                <a:latin typeface="Roboto"/>
                <a:ea typeface="Roboto"/>
                <a:cs typeface="Roboto"/>
                <a:sym typeface="Roboto"/>
              </a:defRPr>
            </a:lvl3pPr>
            <a:lvl4pPr indent="0" lvl="3">
              <a:spcBef>
                <a:spcPts val="0"/>
              </a:spcBef>
              <a:buClr>
                <a:schemeClr val="lt1"/>
              </a:buClr>
              <a:buFont typeface="Roboto"/>
              <a:buNone/>
              <a:defRPr sz="3200">
                <a:solidFill>
                  <a:schemeClr val="lt1"/>
                </a:solidFill>
                <a:latin typeface="Roboto"/>
                <a:ea typeface="Roboto"/>
                <a:cs typeface="Roboto"/>
                <a:sym typeface="Roboto"/>
              </a:defRPr>
            </a:lvl4pPr>
            <a:lvl5pPr indent="0" lvl="4">
              <a:spcBef>
                <a:spcPts val="0"/>
              </a:spcBef>
              <a:buClr>
                <a:schemeClr val="lt1"/>
              </a:buClr>
              <a:buFont typeface="Roboto"/>
              <a:buNone/>
              <a:defRPr sz="3200">
                <a:solidFill>
                  <a:schemeClr val="lt1"/>
                </a:solidFill>
                <a:latin typeface="Roboto"/>
                <a:ea typeface="Roboto"/>
                <a:cs typeface="Roboto"/>
                <a:sym typeface="Roboto"/>
              </a:defRPr>
            </a:lvl5pPr>
            <a:lvl6pPr indent="0" lvl="5">
              <a:spcBef>
                <a:spcPts val="0"/>
              </a:spcBef>
              <a:buClr>
                <a:schemeClr val="lt1"/>
              </a:buClr>
              <a:buFont typeface="Roboto"/>
              <a:buNone/>
              <a:defRPr sz="3200">
                <a:solidFill>
                  <a:schemeClr val="lt1"/>
                </a:solidFill>
                <a:latin typeface="Roboto"/>
                <a:ea typeface="Roboto"/>
                <a:cs typeface="Roboto"/>
                <a:sym typeface="Roboto"/>
              </a:defRPr>
            </a:lvl6pPr>
            <a:lvl7pPr indent="0" lvl="6">
              <a:spcBef>
                <a:spcPts val="0"/>
              </a:spcBef>
              <a:buClr>
                <a:schemeClr val="lt1"/>
              </a:buClr>
              <a:buFont typeface="Roboto"/>
              <a:buNone/>
              <a:defRPr sz="3200">
                <a:solidFill>
                  <a:schemeClr val="lt1"/>
                </a:solidFill>
                <a:latin typeface="Roboto"/>
                <a:ea typeface="Roboto"/>
                <a:cs typeface="Roboto"/>
                <a:sym typeface="Roboto"/>
              </a:defRPr>
            </a:lvl7pPr>
            <a:lvl8pPr indent="0" lvl="7">
              <a:spcBef>
                <a:spcPts val="0"/>
              </a:spcBef>
              <a:buClr>
                <a:schemeClr val="lt1"/>
              </a:buClr>
              <a:buFont typeface="Roboto"/>
              <a:buNone/>
              <a:defRPr sz="3200">
                <a:solidFill>
                  <a:schemeClr val="lt1"/>
                </a:solidFill>
                <a:latin typeface="Roboto"/>
                <a:ea typeface="Roboto"/>
                <a:cs typeface="Roboto"/>
                <a:sym typeface="Roboto"/>
              </a:defRPr>
            </a:lvl8pPr>
            <a:lvl9pPr indent="0" lvl="8">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43" name="Shape 43"/>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44" name="Shape 44"/>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5" name="Shape 45"/>
        <p:cNvGrpSpPr/>
        <p:nvPr/>
      </p:nvGrpSpPr>
      <p:grpSpPr>
        <a:xfrm>
          <a:off x="0" y="0"/>
          <a:ext cx="0" cy="0"/>
          <a:chOff x="0" y="0"/>
          <a:chExt cx="0" cy="0"/>
        </a:xfrm>
      </p:grpSpPr>
      <p:sp>
        <p:nvSpPr>
          <p:cNvPr id="46" name="Shape 46"/>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txBox="1"/>
          <p:nvPr>
            <p:ph type="title"/>
          </p:nvPr>
        </p:nvSpPr>
        <p:spPr>
          <a:xfrm>
            <a:off x="471900" y="738725"/>
            <a:ext cx="8222100" cy="767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3200">
                <a:solidFill>
                  <a:schemeClr val="lt1"/>
                </a:solidFill>
                <a:latin typeface="Roboto"/>
                <a:ea typeface="Roboto"/>
                <a:cs typeface="Roboto"/>
                <a:sym typeface="Roboto"/>
              </a:defRPr>
            </a:lvl2pPr>
            <a:lvl3pPr indent="0" lvl="2">
              <a:spcBef>
                <a:spcPts val="0"/>
              </a:spcBef>
              <a:buClr>
                <a:schemeClr val="lt1"/>
              </a:buClr>
              <a:buFont typeface="Roboto"/>
              <a:buNone/>
              <a:defRPr sz="3200">
                <a:solidFill>
                  <a:schemeClr val="lt1"/>
                </a:solidFill>
                <a:latin typeface="Roboto"/>
                <a:ea typeface="Roboto"/>
                <a:cs typeface="Roboto"/>
                <a:sym typeface="Roboto"/>
              </a:defRPr>
            </a:lvl3pPr>
            <a:lvl4pPr indent="0" lvl="3">
              <a:spcBef>
                <a:spcPts val="0"/>
              </a:spcBef>
              <a:buClr>
                <a:schemeClr val="lt1"/>
              </a:buClr>
              <a:buFont typeface="Roboto"/>
              <a:buNone/>
              <a:defRPr sz="3200">
                <a:solidFill>
                  <a:schemeClr val="lt1"/>
                </a:solidFill>
                <a:latin typeface="Roboto"/>
                <a:ea typeface="Roboto"/>
                <a:cs typeface="Roboto"/>
                <a:sym typeface="Roboto"/>
              </a:defRPr>
            </a:lvl4pPr>
            <a:lvl5pPr indent="0" lvl="4">
              <a:spcBef>
                <a:spcPts val="0"/>
              </a:spcBef>
              <a:buClr>
                <a:schemeClr val="lt1"/>
              </a:buClr>
              <a:buFont typeface="Roboto"/>
              <a:buNone/>
              <a:defRPr sz="3200">
                <a:solidFill>
                  <a:schemeClr val="lt1"/>
                </a:solidFill>
                <a:latin typeface="Roboto"/>
                <a:ea typeface="Roboto"/>
                <a:cs typeface="Roboto"/>
                <a:sym typeface="Roboto"/>
              </a:defRPr>
            </a:lvl5pPr>
            <a:lvl6pPr indent="0" lvl="5">
              <a:spcBef>
                <a:spcPts val="0"/>
              </a:spcBef>
              <a:buClr>
                <a:schemeClr val="lt1"/>
              </a:buClr>
              <a:buFont typeface="Roboto"/>
              <a:buNone/>
              <a:defRPr sz="3200">
                <a:solidFill>
                  <a:schemeClr val="lt1"/>
                </a:solidFill>
                <a:latin typeface="Roboto"/>
                <a:ea typeface="Roboto"/>
                <a:cs typeface="Roboto"/>
                <a:sym typeface="Roboto"/>
              </a:defRPr>
            </a:lvl6pPr>
            <a:lvl7pPr indent="0" lvl="6">
              <a:spcBef>
                <a:spcPts val="0"/>
              </a:spcBef>
              <a:buClr>
                <a:schemeClr val="lt1"/>
              </a:buClr>
              <a:buFont typeface="Roboto"/>
              <a:buNone/>
              <a:defRPr sz="3200">
                <a:solidFill>
                  <a:schemeClr val="lt1"/>
                </a:solidFill>
                <a:latin typeface="Roboto"/>
                <a:ea typeface="Roboto"/>
                <a:cs typeface="Roboto"/>
                <a:sym typeface="Roboto"/>
              </a:defRPr>
            </a:lvl7pPr>
            <a:lvl8pPr indent="0" lvl="7">
              <a:spcBef>
                <a:spcPts val="0"/>
              </a:spcBef>
              <a:buClr>
                <a:schemeClr val="lt1"/>
              </a:buClr>
              <a:buFont typeface="Roboto"/>
              <a:buNone/>
              <a:defRPr sz="3200">
                <a:solidFill>
                  <a:schemeClr val="lt1"/>
                </a:solidFill>
                <a:latin typeface="Roboto"/>
                <a:ea typeface="Roboto"/>
                <a:cs typeface="Roboto"/>
                <a:sym typeface="Roboto"/>
              </a:defRPr>
            </a:lvl8pPr>
            <a:lvl9pPr indent="0" lvl="8">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49" name="Shape 49"/>
          <p:cNvSpPr txBox="1"/>
          <p:nvPr>
            <p:ph idx="1" type="body"/>
          </p:nvPr>
        </p:nvSpPr>
        <p:spPr>
          <a:xfrm>
            <a:off x="471900" y="1919075"/>
            <a:ext cx="3999899" cy="2710198"/>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50" name="Shape 50"/>
          <p:cNvSpPr txBox="1"/>
          <p:nvPr>
            <p:ph idx="2" type="body"/>
          </p:nvPr>
        </p:nvSpPr>
        <p:spPr>
          <a:xfrm>
            <a:off x="4694250" y="1919075"/>
            <a:ext cx="3999899" cy="2710198"/>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51" name="Shape 51"/>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2" name="Shape 52"/>
        <p:cNvGrpSpPr/>
        <p:nvPr/>
      </p:nvGrpSpPr>
      <p:grpSpPr>
        <a:xfrm>
          <a:off x="0" y="0"/>
          <a:ext cx="0" cy="0"/>
          <a:chOff x="0" y="0"/>
          <a:chExt cx="0" cy="0"/>
        </a:xfrm>
      </p:grpSpPr>
      <p:sp>
        <p:nvSpPr>
          <p:cNvPr id="53" name="Shape 53"/>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txBox="1"/>
          <p:nvPr>
            <p:ph type="title"/>
          </p:nvPr>
        </p:nvSpPr>
        <p:spPr>
          <a:xfrm>
            <a:off x="98250" y="16350"/>
            <a:ext cx="8826599" cy="602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1800">
                <a:solidFill>
                  <a:schemeClr val="lt1"/>
                </a:solidFill>
                <a:latin typeface="Roboto"/>
                <a:ea typeface="Roboto"/>
                <a:cs typeface="Roboto"/>
                <a:sym typeface="Roboto"/>
              </a:defRPr>
            </a:lvl2pPr>
            <a:lvl3pPr indent="0" lvl="2">
              <a:spcBef>
                <a:spcPts val="0"/>
              </a:spcBef>
              <a:buClr>
                <a:schemeClr val="lt1"/>
              </a:buClr>
              <a:buFont typeface="Roboto"/>
              <a:buNone/>
              <a:defRPr sz="1800">
                <a:solidFill>
                  <a:schemeClr val="lt1"/>
                </a:solidFill>
                <a:latin typeface="Roboto"/>
                <a:ea typeface="Roboto"/>
                <a:cs typeface="Roboto"/>
                <a:sym typeface="Roboto"/>
              </a:defRPr>
            </a:lvl3pPr>
            <a:lvl4pPr indent="0" lvl="3">
              <a:spcBef>
                <a:spcPts val="0"/>
              </a:spcBef>
              <a:buClr>
                <a:schemeClr val="lt1"/>
              </a:buClr>
              <a:buFont typeface="Roboto"/>
              <a:buNone/>
              <a:defRPr sz="1800">
                <a:solidFill>
                  <a:schemeClr val="lt1"/>
                </a:solidFill>
                <a:latin typeface="Roboto"/>
                <a:ea typeface="Roboto"/>
                <a:cs typeface="Roboto"/>
                <a:sym typeface="Roboto"/>
              </a:defRPr>
            </a:lvl4pPr>
            <a:lvl5pPr indent="0" lvl="4">
              <a:spcBef>
                <a:spcPts val="0"/>
              </a:spcBef>
              <a:buClr>
                <a:schemeClr val="lt1"/>
              </a:buClr>
              <a:buFont typeface="Roboto"/>
              <a:buNone/>
              <a:defRPr sz="1800">
                <a:solidFill>
                  <a:schemeClr val="lt1"/>
                </a:solidFill>
                <a:latin typeface="Roboto"/>
                <a:ea typeface="Roboto"/>
                <a:cs typeface="Roboto"/>
                <a:sym typeface="Roboto"/>
              </a:defRPr>
            </a:lvl5pPr>
            <a:lvl6pPr indent="0" lvl="5">
              <a:spcBef>
                <a:spcPts val="0"/>
              </a:spcBef>
              <a:buClr>
                <a:schemeClr val="lt1"/>
              </a:buClr>
              <a:buFont typeface="Roboto"/>
              <a:buNone/>
              <a:defRPr sz="1800">
                <a:solidFill>
                  <a:schemeClr val="lt1"/>
                </a:solidFill>
                <a:latin typeface="Roboto"/>
                <a:ea typeface="Roboto"/>
                <a:cs typeface="Roboto"/>
                <a:sym typeface="Roboto"/>
              </a:defRPr>
            </a:lvl6pPr>
            <a:lvl7pPr indent="0" lvl="6">
              <a:spcBef>
                <a:spcPts val="0"/>
              </a:spcBef>
              <a:buClr>
                <a:schemeClr val="lt1"/>
              </a:buClr>
              <a:buFont typeface="Roboto"/>
              <a:buNone/>
              <a:defRPr sz="1800">
                <a:solidFill>
                  <a:schemeClr val="lt1"/>
                </a:solidFill>
                <a:latin typeface="Roboto"/>
                <a:ea typeface="Roboto"/>
                <a:cs typeface="Roboto"/>
                <a:sym typeface="Roboto"/>
              </a:defRPr>
            </a:lvl7pPr>
            <a:lvl8pPr indent="0" lvl="7">
              <a:spcBef>
                <a:spcPts val="0"/>
              </a:spcBef>
              <a:buClr>
                <a:schemeClr val="lt1"/>
              </a:buClr>
              <a:buFont typeface="Roboto"/>
              <a:buNone/>
              <a:defRPr sz="1800">
                <a:solidFill>
                  <a:schemeClr val="lt1"/>
                </a:solidFill>
                <a:latin typeface="Roboto"/>
                <a:ea typeface="Roboto"/>
                <a:cs typeface="Roboto"/>
                <a:sym typeface="Roboto"/>
              </a:defRPr>
            </a:lvl8pPr>
            <a:lvl9pPr indent="0" lvl="8">
              <a:spcBef>
                <a:spcPts val="0"/>
              </a:spcBef>
              <a:buClr>
                <a:schemeClr val="lt1"/>
              </a:buClr>
              <a:buFont typeface="Roboto"/>
              <a:buNone/>
              <a:defRPr sz="1800">
                <a:solidFill>
                  <a:schemeClr val="lt1"/>
                </a:solidFill>
                <a:latin typeface="Roboto"/>
                <a:ea typeface="Roboto"/>
                <a:cs typeface="Roboto"/>
                <a:sym typeface="Roboto"/>
              </a:defRPr>
            </a:lvl9pPr>
          </a:lstStyle>
          <a:p/>
        </p:txBody>
      </p:sp>
      <p:sp>
        <p:nvSpPr>
          <p:cNvPr id="56" name="Shape 56"/>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a:spcBef>
                <a:spcPts val="0"/>
              </a:spcBef>
              <a:buClr>
                <a:schemeClr val="lt1"/>
              </a:buClr>
              <a:buFont typeface="Roboto"/>
              <a:buNone/>
              <a:defRPr sz="3200">
                <a:solidFill>
                  <a:schemeClr val="lt1"/>
                </a:solidFill>
                <a:latin typeface="Roboto"/>
                <a:ea typeface="Roboto"/>
                <a:cs typeface="Roboto"/>
                <a:sym typeface="Roboto"/>
              </a:defRPr>
            </a:lvl2pPr>
            <a:lvl3pPr indent="0" lvl="2">
              <a:spcBef>
                <a:spcPts val="0"/>
              </a:spcBef>
              <a:buClr>
                <a:schemeClr val="lt1"/>
              </a:buClr>
              <a:buFont typeface="Roboto"/>
              <a:buNone/>
              <a:defRPr sz="3200">
                <a:solidFill>
                  <a:schemeClr val="lt1"/>
                </a:solidFill>
                <a:latin typeface="Roboto"/>
                <a:ea typeface="Roboto"/>
                <a:cs typeface="Roboto"/>
                <a:sym typeface="Roboto"/>
              </a:defRPr>
            </a:lvl3pPr>
            <a:lvl4pPr indent="0" lvl="3">
              <a:spcBef>
                <a:spcPts val="0"/>
              </a:spcBef>
              <a:buClr>
                <a:schemeClr val="lt1"/>
              </a:buClr>
              <a:buFont typeface="Roboto"/>
              <a:buNone/>
              <a:defRPr sz="3200">
                <a:solidFill>
                  <a:schemeClr val="lt1"/>
                </a:solidFill>
                <a:latin typeface="Roboto"/>
                <a:ea typeface="Roboto"/>
                <a:cs typeface="Roboto"/>
                <a:sym typeface="Roboto"/>
              </a:defRPr>
            </a:lvl4pPr>
            <a:lvl5pPr indent="0" lvl="4">
              <a:spcBef>
                <a:spcPts val="0"/>
              </a:spcBef>
              <a:buClr>
                <a:schemeClr val="lt1"/>
              </a:buClr>
              <a:buFont typeface="Roboto"/>
              <a:buNone/>
              <a:defRPr sz="3200">
                <a:solidFill>
                  <a:schemeClr val="lt1"/>
                </a:solidFill>
                <a:latin typeface="Roboto"/>
                <a:ea typeface="Roboto"/>
                <a:cs typeface="Roboto"/>
                <a:sym typeface="Roboto"/>
              </a:defRPr>
            </a:lvl5pPr>
            <a:lvl6pPr indent="0" lvl="5">
              <a:spcBef>
                <a:spcPts val="0"/>
              </a:spcBef>
              <a:buClr>
                <a:schemeClr val="lt1"/>
              </a:buClr>
              <a:buFont typeface="Roboto"/>
              <a:buNone/>
              <a:defRPr sz="3200">
                <a:solidFill>
                  <a:schemeClr val="lt1"/>
                </a:solidFill>
                <a:latin typeface="Roboto"/>
                <a:ea typeface="Roboto"/>
                <a:cs typeface="Roboto"/>
                <a:sym typeface="Roboto"/>
              </a:defRPr>
            </a:lvl6pPr>
            <a:lvl7pPr indent="0" lvl="6">
              <a:spcBef>
                <a:spcPts val="0"/>
              </a:spcBef>
              <a:buClr>
                <a:schemeClr val="lt1"/>
              </a:buClr>
              <a:buFont typeface="Roboto"/>
              <a:buNone/>
              <a:defRPr sz="3200">
                <a:solidFill>
                  <a:schemeClr val="lt1"/>
                </a:solidFill>
                <a:latin typeface="Roboto"/>
                <a:ea typeface="Roboto"/>
                <a:cs typeface="Roboto"/>
                <a:sym typeface="Roboto"/>
              </a:defRPr>
            </a:lvl7pPr>
            <a:lvl8pPr indent="0" lvl="7">
              <a:spcBef>
                <a:spcPts val="0"/>
              </a:spcBef>
              <a:buClr>
                <a:schemeClr val="lt1"/>
              </a:buClr>
              <a:buFont typeface="Roboto"/>
              <a:buNone/>
              <a:defRPr sz="3200">
                <a:solidFill>
                  <a:schemeClr val="lt1"/>
                </a:solidFill>
                <a:latin typeface="Roboto"/>
                <a:ea typeface="Roboto"/>
                <a:cs typeface="Roboto"/>
                <a:sym typeface="Roboto"/>
              </a:defRPr>
            </a:lvl8pPr>
            <a:lvl9pPr indent="0" lvl="8">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8" name="Shape 8"/>
          <p:cNvSpPr txBox="1"/>
          <p:nvPr>
            <p:ph idx="12" type="sldNum"/>
          </p:nvPr>
        </p:nvSpPr>
        <p:spPr>
          <a:xfrm>
            <a:off x="8523540" y="4695623"/>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2"/>
              </a:buClr>
              <a:buSzPct val="25000"/>
              <a:buFont typeface="Roboto"/>
              <a:buNone/>
            </a:pPr>
            <a:fld id="{00000000-1234-1234-1234-123412341234}" type="slidenum">
              <a:rPr b="0" i="0" lang="en" sz="1000" u="none" cap="none" strike="noStrike">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analyticsvidhya.com/blog/2017/05/25-must-know-terms-concepts-for-beginners-in-deep-learning/" TargetMode="External"/><Relationship Id="rId4" Type="http://schemas.openxmlformats.org/officeDocument/2006/relationships/hyperlink" Target="http://cs231n.github.io/convolutional-network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ctrTitle"/>
          </p:nvPr>
        </p:nvSpPr>
        <p:spPr>
          <a:xfrm>
            <a:off x="1408050" y="1190375"/>
            <a:ext cx="6929100" cy="2179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1" i="0" lang="en" sz="4000" u="none" cap="none" strike="noStrike">
                <a:solidFill>
                  <a:schemeClr val="lt1"/>
                </a:solidFill>
                <a:latin typeface="Roboto"/>
                <a:ea typeface="Roboto"/>
                <a:cs typeface="Roboto"/>
                <a:sym typeface="Roboto"/>
              </a:rPr>
              <a:t>Introduction to </a:t>
            </a:r>
          </a:p>
          <a:p>
            <a:pPr indent="0" lvl="0" marL="0" marR="0" rtl="0" algn="l">
              <a:lnSpc>
                <a:spcPct val="100000"/>
              </a:lnSpc>
              <a:spcBef>
                <a:spcPts val="0"/>
              </a:spcBef>
              <a:spcAft>
                <a:spcPts val="0"/>
              </a:spcAft>
              <a:buClr>
                <a:schemeClr val="lt1"/>
              </a:buClr>
              <a:buSzPct val="25000"/>
              <a:buFont typeface="Roboto"/>
              <a:buNone/>
            </a:pPr>
            <a:r>
              <a:rPr b="1" i="0" lang="en" sz="4000" u="none" cap="none" strike="noStrike">
                <a:solidFill>
                  <a:schemeClr val="lt1"/>
                </a:solidFill>
                <a:latin typeface="Roboto"/>
                <a:ea typeface="Roboto"/>
                <a:cs typeface="Roboto"/>
                <a:sym typeface="Roboto"/>
              </a:rPr>
              <a:t>Convolutional Neural Networks</a:t>
            </a:r>
          </a:p>
        </p:txBody>
      </p:sp>
      <p:sp>
        <p:nvSpPr>
          <p:cNvPr id="84" name="Shape 84"/>
          <p:cNvSpPr txBox="1"/>
          <p:nvPr>
            <p:ph idx="1" type="subTitle"/>
          </p:nvPr>
        </p:nvSpPr>
        <p:spPr>
          <a:xfrm>
            <a:off x="1397650" y="4064975"/>
            <a:ext cx="4804500" cy="6450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dk1"/>
              </a:buClr>
              <a:buSzPct val="100000"/>
              <a:buFont typeface="Roboto"/>
              <a:buChar char="-"/>
            </a:pPr>
            <a:r>
              <a:rPr b="0" i="0" lang="en" sz="1800" u="none" cap="none" strike="noStrike">
                <a:solidFill>
                  <a:schemeClr val="dk1"/>
                </a:solidFill>
                <a:latin typeface="Roboto"/>
                <a:ea typeface="Roboto"/>
                <a:cs typeface="Roboto"/>
                <a:sym typeface="Roboto"/>
              </a:rPr>
              <a:t>Mrinaal Dogra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Revisiting Neural Networks</a:t>
            </a:r>
          </a:p>
        </p:txBody>
      </p:sp>
      <p:sp>
        <p:nvSpPr>
          <p:cNvPr id="146" name="Shape 146"/>
          <p:cNvSpPr txBox="1"/>
          <p:nvPr/>
        </p:nvSpPr>
        <p:spPr>
          <a:xfrm>
            <a:off x="57150" y="67250"/>
            <a:ext cx="9019500" cy="29472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33333"/>
              </a:buClr>
              <a:buSzPct val="25000"/>
              <a:buFont typeface="Arial"/>
              <a:buNone/>
            </a:pPr>
            <a:r>
              <a:rPr b="1" i="0" lang="en" sz="1800" u="sng" cap="none" strike="noStrike">
                <a:solidFill>
                  <a:srgbClr val="333333"/>
                </a:solidFill>
                <a:latin typeface="Arial"/>
                <a:ea typeface="Arial"/>
                <a:cs typeface="Arial"/>
                <a:sym typeface="Arial"/>
              </a:rPr>
              <a:t>Batches</a:t>
            </a:r>
            <a:r>
              <a:rPr b="1" i="0" lang="en" sz="1800" u="none" cap="none" strike="noStrike">
                <a:solidFill>
                  <a:srgbClr val="333333"/>
                </a:solidFill>
                <a:latin typeface="Arial"/>
                <a:ea typeface="Arial"/>
                <a:cs typeface="Arial"/>
                <a:sym typeface="Arial"/>
              </a:rPr>
              <a:t> :</a:t>
            </a:r>
            <a:r>
              <a:rPr b="0" i="0" lang="en" sz="1600" u="none" cap="none" strike="noStrike">
                <a:solidFill>
                  <a:srgbClr val="080E14"/>
                </a:solidFill>
                <a:latin typeface="Arial"/>
                <a:ea typeface="Arial"/>
                <a:cs typeface="Arial"/>
                <a:sym typeface="Arial"/>
              </a:rPr>
              <a:t> </a:t>
            </a:r>
          </a:p>
          <a:p>
            <a:pPr indent="-330200" lvl="0" marL="457200" marR="0" rtl="0" algn="l">
              <a:lnSpc>
                <a:spcPct val="100000"/>
              </a:lnSpc>
              <a:spcBef>
                <a:spcPts val="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While training a neural network, instead of sending the entire input in one go, we divide the input into several chunks of equal size randomly. </a:t>
            </a:r>
          </a:p>
          <a:p>
            <a:pPr indent="-330200" lvl="0" marL="457200" marR="0" rtl="0" algn="l">
              <a:lnSpc>
                <a:spcPct val="100000"/>
              </a:lnSpc>
              <a:spcBef>
                <a:spcPts val="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Training the data on batches makes the model more generalized as compared to the model built when the entire data set is fed to the network in one go.</a:t>
            </a: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80E14"/>
              </a:solidFill>
              <a:latin typeface="Arial"/>
              <a:ea typeface="Arial"/>
              <a:cs typeface="Arial"/>
              <a:sym typeface="Arial"/>
            </a:endParaRPr>
          </a:p>
          <a:p>
            <a:pPr indent="0" lvl="0" marL="0" marR="0" rtl="0" algn="l">
              <a:lnSpc>
                <a:spcPct val="100000"/>
              </a:lnSpc>
              <a:spcBef>
                <a:spcPts val="0"/>
              </a:spcBef>
              <a:spcAft>
                <a:spcPts val="0"/>
              </a:spcAft>
              <a:buClr>
                <a:srgbClr val="333333"/>
              </a:buClr>
              <a:buSzPct val="25000"/>
              <a:buFont typeface="Arial"/>
              <a:buNone/>
            </a:pPr>
            <a:r>
              <a:rPr b="1" i="0" lang="en" sz="1800" u="sng" cap="none" strike="noStrike">
                <a:solidFill>
                  <a:srgbClr val="333333"/>
                </a:solidFill>
                <a:latin typeface="Arial"/>
                <a:ea typeface="Arial"/>
                <a:cs typeface="Arial"/>
                <a:sym typeface="Arial"/>
              </a:rPr>
              <a:t>Epochs</a:t>
            </a:r>
            <a:r>
              <a:rPr b="1" i="0" lang="en" sz="1800" u="none" cap="none" strike="noStrike">
                <a:solidFill>
                  <a:srgbClr val="333333"/>
                </a:solidFill>
                <a:latin typeface="Arial"/>
                <a:ea typeface="Arial"/>
                <a:cs typeface="Arial"/>
                <a:sym typeface="Arial"/>
              </a:rPr>
              <a:t> :</a:t>
            </a:r>
            <a:r>
              <a:rPr b="0" i="0" lang="en" sz="1600" u="none" cap="none" strike="noStrike">
                <a:solidFill>
                  <a:srgbClr val="080E14"/>
                </a:solidFill>
                <a:latin typeface="Arial"/>
                <a:ea typeface="Arial"/>
                <a:cs typeface="Arial"/>
                <a:sym typeface="Arial"/>
              </a:rPr>
              <a:t> </a:t>
            </a:r>
          </a:p>
          <a:p>
            <a:pPr indent="-330200" lvl="0" marL="457200" marR="0" rtl="0" algn="l">
              <a:lnSpc>
                <a:spcPct val="100000"/>
              </a:lnSpc>
              <a:spcBef>
                <a:spcPts val="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Defined as a single training iteration of all batches in both forward and back propagation. </a:t>
            </a:r>
          </a:p>
          <a:p>
            <a:pPr indent="-330200" lvl="0" marL="457200" marR="0" rtl="0" algn="l">
              <a:lnSpc>
                <a:spcPct val="100000"/>
              </a:lnSpc>
              <a:spcBef>
                <a:spcPts val="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More number of epochs would show higher accuracy of the network, however, it would also take longer for the network to converge. </a:t>
            </a:r>
          </a:p>
          <a:p>
            <a:pPr indent="-330200" lvl="0" marL="457200" marR="0" rtl="0" algn="l">
              <a:lnSpc>
                <a:spcPct val="100000"/>
              </a:lnSpc>
              <a:spcBef>
                <a:spcPts val="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Also you must take care that if the number of epochs are too high, the network might over-fit.</a:t>
            </a:r>
          </a:p>
        </p:txBody>
      </p:sp>
      <p:graphicFrame>
        <p:nvGraphicFramePr>
          <p:cNvPr id="147" name="Shape 147"/>
          <p:cNvGraphicFramePr/>
          <p:nvPr/>
        </p:nvGraphicFramePr>
        <p:xfrm>
          <a:off x="2257986" y="3460437"/>
          <a:ext cx="3000000" cy="3000000"/>
        </p:xfrm>
        <a:graphic>
          <a:graphicData uri="http://schemas.openxmlformats.org/drawingml/2006/table">
            <a:tbl>
              <a:tblPr>
                <a:noFill/>
                <a:tableStyleId>{3DB369E0-0E04-4F6D-9EFA-40B1BEFFDDB4}</a:tableStyleId>
              </a:tblPr>
              <a:tblGrid>
                <a:gridCol w="1991600"/>
                <a:gridCol w="2636425"/>
              </a:tblGrid>
              <a:tr h="3952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400" u="none" cap="none" strike="noStrike"/>
                        <a:t>Total number of inputs</a:t>
                      </a:r>
                    </a:p>
                  </a:txBody>
                  <a:tcPr marT="91425" marB="91425" marR="91425" marL="91425" anchor="ctr">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28575">
                      <a:solidFill>
                        <a:srgbClr val="000000"/>
                      </a:solidFill>
                      <a:prstDash val="solid"/>
                      <a:round/>
                      <a:headEnd len="med" w="med" type="none"/>
                      <a:tailEnd len="med" w="med" type="none"/>
                    </a:lnB>
                  </a:tcPr>
                </a:tc>
                <a:tc rowSpan="2">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400" u="none" cap="none" strike="noStrike"/>
                        <a:t>= Number of steps per epoch</a:t>
                      </a:r>
                    </a:p>
                  </a:txBody>
                  <a:tcPr marT="91425" marB="91425" marR="91425" marL="91425" anchor="ctr">
                    <a:lnL cap="flat" cmpd="sng" w="9525">
                      <a:solidFill>
                        <a:srgbClr val="FFFFFF"/>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952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400" u="none" cap="none" strike="noStrike"/>
                        <a:t>Batch size</a:t>
                      </a:r>
                    </a:p>
                  </a:txBody>
                  <a:tcPr marT="91425" marB="91425" marR="91425" marL="91425" anchor="ctr">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9525">
                      <a:solidFill>
                        <a:srgbClr val="FFFFFF"/>
                      </a:solidFill>
                      <a:prstDash val="solid"/>
                      <a:round/>
                      <a:headEnd len="med" w="med" type="none"/>
                      <a:tailEnd len="med" w="med" type="none"/>
                    </a:lnB>
                  </a:tcPr>
                </a:tc>
                <a:tc v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1"/>
                                        <p:tgtEl>
                                          <p:spTgt spid="1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1"/>
                                        <p:tgtEl>
                                          <p:spTgt spid="1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1"/>
                                        <p:tgtEl>
                                          <p:spTgt spid="1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Effect filter="fade" transition="in">
                                      <p:cBhvr>
                                        <p:cTn dur="1"/>
                                        <p:tgtEl>
                                          <p:spTgt spid="1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animEffect filter="fade" transition="in">
                                      <p:cBhvr>
                                        <p:cTn dur="1"/>
                                        <p:tgtEl>
                                          <p:spTgt spid="1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ctrTitle"/>
          </p:nvPr>
        </p:nvSpPr>
        <p:spPr>
          <a:xfrm>
            <a:off x="323300" y="772850"/>
            <a:ext cx="2704200" cy="3140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oboto"/>
              <a:buNone/>
            </a:pPr>
            <a:r>
              <a:rPr b="0" i="0" lang="en" sz="2800" u="none" cap="none" strike="noStrike">
                <a:solidFill>
                  <a:srgbClr val="FFFFFF"/>
                </a:solidFill>
                <a:latin typeface="Roboto"/>
                <a:ea typeface="Roboto"/>
                <a:cs typeface="Roboto"/>
                <a:sym typeface="Roboto"/>
              </a:rPr>
              <a:t>Convolutional Neural Networks</a:t>
            </a:r>
          </a:p>
        </p:txBody>
      </p:sp>
      <p:pic>
        <p:nvPicPr>
          <p:cNvPr id="153" name="Shape 153"/>
          <p:cNvPicPr preferRelativeResize="0"/>
          <p:nvPr/>
        </p:nvPicPr>
        <p:blipFill rotWithShape="1">
          <a:blip r:embed="rId3">
            <a:alphaModFix/>
          </a:blip>
          <a:srcRect b="0" l="0" r="0" t="0"/>
          <a:stretch/>
        </p:blipFill>
        <p:spPr>
          <a:xfrm>
            <a:off x="2774100" y="206500"/>
            <a:ext cx="6206598" cy="4636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a:t>
            </a:r>
          </a:p>
        </p:txBody>
      </p:sp>
      <p:sp>
        <p:nvSpPr>
          <p:cNvPr id="159" name="Shape 159"/>
          <p:cNvSpPr txBox="1"/>
          <p:nvPr/>
        </p:nvSpPr>
        <p:spPr>
          <a:xfrm>
            <a:off x="57250" y="89650"/>
            <a:ext cx="9019500" cy="4504800"/>
          </a:xfrm>
          <a:prstGeom prst="rect">
            <a:avLst/>
          </a:prstGeom>
          <a:noFill/>
          <a:ln>
            <a:noFill/>
          </a:ln>
        </p:spPr>
        <p:txBody>
          <a:bodyPr anchorCtr="0" anchor="ctr" bIns="91425" lIns="91425" rIns="91425" tIns="91425">
            <a:noAutofit/>
          </a:bodyPr>
          <a:lstStyle/>
          <a:p>
            <a:pPr indent="0" lvl="0" marL="0" marR="0" rtl="0" algn="just">
              <a:lnSpc>
                <a:spcPct val="100000"/>
              </a:lnSpc>
              <a:spcBef>
                <a:spcPts val="0"/>
              </a:spcBef>
              <a:spcAft>
                <a:spcPts val="1000"/>
              </a:spcAft>
              <a:buClr>
                <a:srgbClr val="000000"/>
              </a:buClr>
              <a:buSzPct val="25000"/>
              <a:buFont typeface="Arial"/>
              <a:buNone/>
            </a:pPr>
            <a:r>
              <a:rPr b="0" i="0" lang="en" sz="1800" u="none" cap="none" strike="noStrike">
                <a:solidFill>
                  <a:srgbClr val="000000"/>
                </a:solidFill>
                <a:latin typeface="Arial"/>
                <a:ea typeface="Arial"/>
                <a:cs typeface="Arial"/>
                <a:sym typeface="Arial"/>
              </a:rPr>
              <a:t>Convolutional Neural Networks are very similar to ordinary Neural Networks : </a:t>
            </a:r>
          </a:p>
          <a:p>
            <a:pPr indent="-330200" lvl="0" marL="457200" marR="0" rtl="0" algn="just">
              <a:lnSpc>
                <a:spcPct val="100000"/>
              </a:lnSpc>
              <a:spcBef>
                <a:spcPts val="0"/>
              </a:spcBef>
              <a:spcAft>
                <a:spcPts val="100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They are made up of neurons that have learnable weights and biases. </a:t>
            </a:r>
          </a:p>
          <a:p>
            <a:pPr indent="-330200" lvl="0" marL="457200" marR="0" rtl="0" algn="just">
              <a:lnSpc>
                <a:spcPct val="100000"/>
              </a:lnSpc>
              <a:spcBef>
                <a:spcPts val="0"/>
              </a:spcBef>
              <a:spcAft>
                <a:spcPts val="100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Each neuron receives some inputs, performs a dot product and optionally follows it with a non-linearity. </a:t>
            </a:r>
          </a:p>
          <a:p>
            <a:pPr indent="-330200" lvl="0" marL="457200" marR="0" rtl="0" algn="just">
              <a:lnSpc>
                <a:spcPct val="100000"/>
              </a:lnSpc>
              <a:spcBef>
                <a:spcPts val="0"/>
              </a:spcBef>
              <a:spcAft>
                <a:spcPts val="100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The whole network still expresses a single differentiable score function: from the raw image pixels on one end to class scores at the other. </a:t>
            </a:r>
          </a:p>
          <a:p>
            <a:pPr indent="-330200" lvl="0" marL="457200" marR="0" rtl="0" algn="just">
              <a:lnSpc>
                <a:spcPct val="100000"/>
              </a:lnSpc>
              <a:spcBef>
                <a:spcPts val="0"/>
              </a:spcBef>
              <a:spcAft>
                <a:spcPts val="100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They still have a loss function (e.g. SVM/Softmax) on the last (fully-connected) layer.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
                                        <p:tgtEl>
                                          <p:spTgt spid="1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a:t>
            </a:r>
          </a:p>
        </p:txBody>
      </p:sp>
      <p:sp>
        <p:nvSpPr>
          <p:cNvPr id="165" name="Shape 165"/>
          <p:cNvSpPr txBox="1"/>
          <p:nvPr/>
        </p:nvSpPr>
        <p:spPr>
          <a:xfrm>
            <a:off x="62250" y="973850"/>
            <a:ext cx="9019500" cy="2946899"/>
          </a:xfrm>
          <a:prstGeom prst="rect">
            <a:avLst/>
          </a:prstGeom>
          <a:noFill/>
          <a:ln>
            <a:noFill/>
          </a:ln>
        </p:spPr>
        <p:txBody>
          <a:bodyPr anchorCtr="0" anchor="ctr" bIns="91425" lIns="91425" rIns="91425" tIns="91425">
            <a:noAutofit/>
          </a:bodyPr>
          <a:lstStyle/>
          <a:p>
            <a:pPr indent="0" lvl="0" marL="0" marR="0" rtl="0" algn="ctr">
              <a:lnSpc>
                <a:spcPct val="115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So what does change?</a:t>
            </a:r>
          </a:p>
          <a:p>
            <a:pPr indent="0" lvl="0" marL="0" marR="0" rtl="0" algn="ctr">
              <a:lnSpc>
                <a:spcPct val="115000"/>
              </a:lnSpc>
              <a:spcBef>
                <a:spcPts val="1500"/>
              </a:spcBef>
              <a:spcAft>
                <a:spcPts val="0"/>
              </a:spcAft>
              <a:buClr>
                <a:srgbClr val="000000"/>
              </a:buClr>
              <a:buFont typeface="Arial"/>
              <a:buNone/>
            </a:pPr>
            <a:r>
              <a:t/>
            </a:r>
            <a:endParaRPr b="0" i="0" sz="2000" u="none" cap="none" strike="noStrike">
              <a:solidFill>
                <a:srgbClr val="000000"/>
              </a:solidFill>
              <a:latin typeface="Arial"/>
              <a:ea typeface="Arial"/>
              <a:cs typeface="Arial"/>
              <a:sym typeface="Arial"/>
            </a:endParaRPr>
          </a:p>
          <a:p>
            <a:pPr indent="-330200" lvl="0" marL="457200" marR="0" rtl="0" algn="just">
              <a:lnSpc>
                <a:spcPct val="115000"/>
              </a:lnSpc>
              <a:spcBef>
                <a:spcPts val="15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ConvNet architectures make the explicit assumption that the inputs are images, which allows us to encode certain properties into the architecture.</a:t>
            </a:r>
          </a:p>
          <a:p>
            <a:pPr indent="-330200" lvl="0" marL="457200" marR="0" rtl="0" algn="just">
              <a:lnSpc>
                <a:spcPct val="115000"/>
              </a:lnSpc>
              <a:spcBef>
                <a:spcPts val="15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These then make the forward function more efficient to implement and vastly reduce the amount of parameters in the network.</a:t>
            </a:r>
            <a:r>
              <a:rPr b="0" i="0" lang="en" sz="2000" u="none" cap="none" strike="noStrike">
                <a:solidFill>
                  <a:srgbClr val="000000"/>
                </a:solidFill>
                <a:latin typeface="Arial"/>
                <a:ea typeface="Arial"/>
                <a:cs typeface="Arial"/>
                <a:sym typeface="Arial"/>
              </a:rPr>
              <a:t>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
                                        <p:tgtEl>
                                          <p:spTgt spid="16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a:t>
            </a:r>
          </a:p>
        </p:txBody>
      </p:sp>
      <p:sp>
        <p:nvSpPr>
          <p:cNvPr id="171" name="Shape 171"/>
          <p:cNvSpPr txBox="1"/>
          <p:nvPr/>
        </p:nvSpPr>
        <p:spPr>
          <a:xfrm>
            <a:off x="62250" y="113825"/>
            <a:ext cx="9019500" cy="3718200"/>
          </a:xfrm>
          <a:prstGeom prst="rect">
            <a:avLst/>
          </a:prstGeom>
          <a:noFill/>
          <a:ln>
            <a:noFill/>
          </a:ln>
        </p:spPr>
        <p:txBody>
          <a:bodyPr anchorCtr="0" anchor="ctr" bIns="91425" lIns="91425" rIns="91425" tIns="91425">
            <a:noAutofit/>
          </a:bodyPr>
          <a:lstStyle/>
          <a:p>
            <a:pPr indent="0" lvl="0" marL="0" marR="0" rtl="0" algn="ctr">
              <a:lnSpc>
                <a:spcPct val="115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Why such a difference?</a:t>
            </a:r>
          </a:p>
          <a:p>
            <a:pPr indent="0" lvl="0" marL="0" marR="0" rtl="0" algn="ctr">
              <a:lnSpc>
                <a:spcPct val="115000"/>
              </a:lnSpc>
              <a:spcBef>
                <a:spcPts val="1500"/>
              </a:spcBef>
              <a:spcAft>
                <a:spcPts val="0"/>
              </a:spcAft>
              <a:buClr>
                <a:srgbClr val="000000"/>
              </a:buClr>
              <a:buFont typeface="Arial"/>
              <a:buNone/>
            </a:pPr>
            <a:r>
              <a:t/>
            </a:r>
            <a:endParaRPr b="0" i="0" sz="2000" u="none" cap="none" strike="noStrike">
              <a:solidFill>
                <a:srgbClr val="000000"/>
              </a:solidFill>
              <a:latin typeface="Arial"/>
              <a:ea typeface="Arial"/>
              <a:cs typeface="Arial"/>
              <a:sym typeface="Arial"/>
            </a:endParaRPr>
          </a:p>
          <a:p>
            <a:pPr indent="-330200" lvl="0" marL="457200" marR="0" rtl="0" algn="just">
              <a:lnSpc>
                <a:spcPct val="115000"/>
              </a:lnSpc>
              <a:spcBef>
                <a:spcPts val="15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Regular Neural Networks don’t scale well to full images.</a:t>
            </a:r>
          </a:p>
        </p:txBody>
      </p:sp>
      <p:graphicFrame>
        <p:nvGraphicFramePr>
          <p:cNvPr id="172" name="Shape 172"/>
          <p:cNvGraphicFramePr/>
          <p:nvPr/>
        </p:nvGraphicFramePr>
        <p:xfrm>
          <a:off x="1192800" y="3076050"/>
          <a:ext cx="3000000" cy="3000000"/>
        </p:xfrm>
        <a:graphic>
          <a:graphicData uri="http://schemas.openxmlformats.org/drawingml/2006/table">
            <a:tbl>
              <a:tblPr>
                <a:noFill/>
                <a:tableStyleId>{3DB369E0-0E04-4F6D-9EFA-40B1BEFFDDB4}</a:tableStyleId>
              </a:tblPr>
              <a:tblGrid>
                <a:gridCol w="2291525"/>
                <a:gridCol w="4466875"/>
              </a:tblGrid>
              <a:tr h="332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400" u="none" cap="none" strike="noStrike"/>
                        <a:t>Image Size</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400" u="none" cap="none" strike="noStrike"/>
                        <a:t>Number of weights in the first hidden layer</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400" u="none" cap="none" strike="noStrike"/>
                        <a:t>32 x 32 x 3</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400" u="none" cap="none" strike="noStrike"/>
                        <a:t>32 * 32 * 3 = 3,072</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8100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400" u="none" cap="none" strike="noStrike"/>
                        <a:t>200 x 200 x 3</a:t>
                      </a:r>
                    </a:p>
                    <a:p>
                      <a:pPr indent="0" lvl="0" marL="0" marR="0" rtl="0" algn="ctr">
                        <a:lnSpc>
                          <a:spcPct val="100000"/>
                        </a:lnSpc>
                        <a:spcBef>
                          <a:spcPts val="0"/>
                        </a:spcBef>
                        <a:spcAft>
                          <a:spcPts val="0"/>
                        </a:spcAft>
                        <a:buClr>
                          <a:srgbClr val="000000"/>
                        </a:buClr>
                        <a:buSzPct val="25000"/>
                        <a:buFont typeface="Arial"/>
                        <a:buNone/>
                      </a:pPr>
                      <a:r>
                        <a:rPr lang="en" sz="1400" u="none" cap="none" strike="noStrike"/>
                        <a:t>(a more respectable size)</a:t>
                      </a:r>
                    </a:p>
                  </a:txBody>
                  <a:tcPr marT="91425" marB="91425" marR="91425" marL="91425" anchor="ctr">
                    <a:lnL cap="flat" cmpd="sng" w="9525">
                      <a:solidFill>
                        <a:srgbClr val="9E9E9E">
                          <a:alpha val="0"/>
                        </a:srgbClr>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400" u="none" cap="none" strike="noStrike"/>
                        <a:t>200 * 200 * 3 = 120,000</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Architecture Overview</a:t>
            </a:r>
          </a:p>
        </p:txBody>
      </p:sp>
      <p:sp>
        <p:nvSpPr>
          <p:cNvPr id="178" name="Shape 178"/>
          <p:cNvSpPr txBox="1"/>
          <p:nvPr/>
        </p:nvSpPr>
        <p:spPr>
          <a:xfrm>
            <a:off x="57150" y="594425"/>
            <a:ext cx="8972999" cy="543899"/>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Architecture Overview</a:t>
            </a:r>
          </a:p>
        </p:txBody>
      </p:sp>
      <p:sp>
        <p:nvSpPr>
          <p:cNvPr id="179" name="Shape 179"/>
          <p:cNvSpPr txBox="1"/>
          <p:nvPr/>
        </p:nvSpPr>
        <p:spPr>
          <a:xfrm>
            <a:off x="57150" y="1779661"/>
            <a:ext cx="8972999" cy="1862047"/>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Clr>
                <a:srgbClr val="000000"/>
              </a:buClr>
              <a:buSzPct val="25000"/>
              <a:buFont typeface="Arial"/>
              <a:buNone/>
            </a:pPr>
            <a:r>
              <a:rPr b="1" i="1" lang="en" sz="1800" u="sng" cap="none" strike="noStrike">
                <a:solidFill>
                  <a:srgbClr val="000000"/>
                </a:solidFill>
                <a:latin typeface="Arial"/>
                <a:ea typeface="Arial"/>
                <a:cs typeface="Arial"/>
                <a:sym typeface="Arial"/>
              </a:rPr>
              <a:t>3D</a:t>
            </a:r>
            <a:r>
              <a:rPr b="1" i="0" lang="en" sz="1800" u="sng" cap="none" strike="noStrike">
                <a:solidFill>
                  <a:srgbClr val="000000"/>
                </a:solidFill>
                <a:latin typeface="Arial"/>
                <a:ea typeface="Arial"/>
                <a:cs typeface="Arial"/>
                <a:sym typeface="Arial"/>
              </a:rPr>
              <a:t> volumes of neurons</a:t>
            </a:r>
            <a:r>
              <a:rPr b="1" i="0" lang="en" sz="1800" u="none" cap="none" strike="noStrike">
                <a:solidFill>
                  <a:srgbClr val="000000"/>
                </a:solidFill>
                <a:latin typeface="Arial"/>
                <a:ea typeface="Arial"/>
                <a:cs typeface="Arial"/>
                <a:sym typeface="Arial"/>
              </a:rPr>
              <a:t> :</a:t>
            </a:r>
          </a:p>
          <a:p>
            <a:pPr indent="-285750" lvl="0" marL="285750" marR="0" rtl="0" algn="l">
              <a:lnSpc>
                <a:spcPct val="150000"/>
              </a:lnSpc>
              <a:spcBef>
                <a:spcPts val="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Convolutional Neural Networks take advantage of the fact that the input consists of images.</a:t>
            </a:r>
          </a:p>
          <a:p>
            <a:pPr indent="-285750" lvl="0" marL="285750" marR="0" rtl="0" algn="l">
              <a:lnSpc>
                <a:spcPct val="100000"/>
              </a:lnSpc>
              <a:spcBef>
                <a:spcPts val="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Unlike a regular Neural Network, the layers of a ConvNet have neurons arranged in 3 dimensions: </a:t>
            </a:r>
            <a:r>
              <a:rPr b="1" i="0" lang="en" sz="1600" u="none" cap="none" strike="noStrike">
                <a:solidFill>
                  <a:srgbClr val="000000"/>
                </a:solidFill>
                <a:latin typeface="Arial"/>
                <a:ea typeface="Arial"/>
                <a:cs typeface="Arial"/>
                <a:sym typeface="Arial"/>
              </a:rPr>
              <a:t>width, height, depth</a:t>
            </a:r>
            <a:r>
              <a:rPr b="0" i="0" lang="en" sz="1600" u="none" cap="none" strike="noStrike">
                <a:solidFill>
                  <a:srgbClr val="000000"/>
                </a:solidFill>
                <a:latin typeface="Arial"/>
                <a:ea typeface="Arial"/>
                <a:cs typeface="Arial"/>
                <a:sym typeface="Arial"/>
              </a:rPr>
              <a:t>. (Note that the word </a:t>
            </a:r>
            <a:r>
              <a:rPr b="0" i="1" lang="en" sz="1600" u="none" cap="none" strike="noStrike">
                <a:solidFill>
                  <a:srgbClr val="000000"/>
                </a:solidFill>
                <a:latin typeface="Arial"/>
                <a:ea typeface="Arial"/>
                <a:cs typeface="Arial"/>
                <a:sym typeface="Arial"/>
              </a:rPr>
              <a:t>depth</a:t>
            </a:r>
            <a:r>
              <a:rPr b="0" i="0" lang="en" sz="1600" u="none" cap="none" strike="noStrike">
                <a:solidFill>
                  <a:srgbClr val="000000"/>
                </a:solidFill>
                <a:latin typeface="Arial"/>
                <a:ea typeface="Arial"/>
                <a:cs typeface="Arial"/>
                <a:sym typeface="Arial"/>
              </a:rPr>
              <a:t> here refers to the third dimension of an activation volume, not the depth of a full Neural Network, which can refer to the total number of layers in a network.)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
                                        <p:tgtEl>
                                          <p:spTgt spid="1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Architecture Overview</a:t>
            </a:r>
          </a:p>
        </p:txBody>
      </p:sp>
      <p:grpSp>
        <p:nvGrpSpPr>
          <p:cNvPr id="185" name="Shape 185"/>
          <p:cNvGrpSpPr/>
          <p:nvPr/>
        </p:nvGrpSpPr>
        <p:grpSpPr>
          <a:xfrm>
            <a:off x="57150" y="728525"/>
            <a:ext cx="9019499" cy="3427399"/>
            <a:chOff x="57150" y="733550"/>
            <a:chExt cx="9019499" cy="3427399"/>
          </a:xfrm>
        </p:grpSpPr>
        <p:grpSp>
          <p:nvGrpSpPr>
            <p:cNvPr id="186" name="Shape 186"/>
            <p:cNvGrpSpPr/>
            <p:nvPr/>
          </p:nvGrpSpPr>
          <p:grpSpPr>
            <a:xfrm>
              <a:off x="57150" y="733550"/>
              <a:ext cx="9019499" cy="3427399"/>
              <a:chOff x="57150" y="733550"/>
              <a:chExt cx="9019499" cy="3427399"/>
            </a:xfrm>
          </p:grpSpPr>
          <p:pic>
            <p:nvPicPr>
              <p:cNvPr descr="Screen Shot 2017-07-02 at 6.52.53 PM.png" id="187" name="Shape 187"/>
              <p:cNvPicPr preferRelativeResize="0"/>
              <p:nvPr/>
            </p:nvPicPr>
            <p:blipFill rotWithShape="1">
              <a:blip r:embed="rId3">
                <a:alphaModFix/>
              </a:blip>
              <a:srcRect b="0" l="0" r="0" t="0"/>
              <a:stretch/>
            </p:blipFill>
            <p:spPr>
              <a:xfrm>
                <a:off x="57150" y="733550"/>
                <a:ext cx="9019499" cy="3427399"/>
              </a:xfrm>
              <a:prstGeom prst="rect">
                <a:avLst/>
              </a:prstGeom>
              <a:noFill/>
              <a:ln>
                <a:noFill/>
              </a:ln>
            </p:spPr>
          </p:pic>
          <p:cxnSp>
            <p:nvCxnSpPr>
              <p:cNvPr id="188" name="Shape 188"/>
              <p:cNvCxnSpPr/>
              <p:nvPr/>
            </p:nvCxnSpPr>
            <p:spPr>
              <a:xfrm>
                <a:off x="2984775" y="3250350"/>
                <a:ext cx="341399" cy="0"/>
              </a:xfrm>
              <a:prstGeom prst="straightConnector1">
                <a:avLst/>
              </a:prstGeom>
              <a:noFill/>
              <a:ln cap="flat" cmpd="sng" w="38100">
                <a:solidFill>
                  <a:srgbClr val="FF0000"/>
                </a:solidFill>
                <a:prstDash val="solid"/>
                <a:round/>
                <a:headEnd len="med" w="med" type="none"/>
                <a:tailEnd len="med" w="med" type="none"/>
              </a:ln>
            </p:spPr>
          </p:cxnSp>
        </p:grpSp>
        <p:cxnSp>
          <p:nvCxnSpPr>
            <p:cNvPr id="189" name="Shape 189"/>
            <p:cNvCxnSpPr/>
            <p:nvPr/>
          </p:nvCxnSpPr>
          <p:spPr>
            <a:xfrm>
              <a:off x="215000" y="3237700"/>
              <a:ext cx="278099" cy="0"/>
            </a:xfrm>
            <a:prstGeom prst="straightConnector1">
              <a:avLst/>
            </a:prstGeom>
            <a:noFill/>
            <a:ln cap="flat" cmpd="sng" w="38100">
              <a:solidFill>
                <a:srgbClr val="FF0000"/>
              </a:solidFill>
              <a:prstDash val="solid"/>
              <a:round/>
              <a:headEnd len="med" w="med" type="none"/>
              <a:tailEnd len="med" w="med"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Properties of Layers</a:t>
            </a:r>
          </a:p>
        </p:txBody>
      </p:sp>
      <p:sp>
        <p:nvSpPr>
          <p:cNvPr id="195" name="Shape 195"/>
          <p:cNvSpPr txBox="1"/>
          <p:nvPr/>
        </p:nvSpPr>
        <p:spPr>
          <a:xfrm>
            <a:off x="59066" y="1036929"/>
            <a:ext cx="8928992" cy="304698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 sz="1800" u="sng" cap="none" strike="noStrike">
                <a:solidFill>
                  <a:srgbClr val="000000"/>
                </a:solidFill>
                <a:latin typeface="Arial"/>
                <a:ea typeface="Arial"/>
                <a:cs typeface="Arial"/>
                <a:sym typeface="Arial"/>
              </a:rPr>
              <a:t>Local Connectivity</a:t>
            </a:r>
            <a:r>
              <a:rPr b="1" i="0" lang="en" sz="180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 </a:t>
            </a:r>
          </a:p>
          <a:p>
            <a:pPr indent="-287100" lvl="0" marL="630000" marR="0" rtl="0" algn="l">
              <a:lnSpc>
                <a:spcPct val="100000"/>
              </a:lnSpc>
              <a:spcBef>
                <a:spcPts val="12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When dealing with high-dimensional inputs such as images, it is impractical to connect neurons to all neurons in the previous volume. </a:t>
            </a:r>
          </a:p>
          <a:p>
            <a:pPr indent="-287100" lvl="0" marL="630000" marR="0" rtl="0" algn="l">
              <a:lnSpc>
                <a:spcPct val="100000"/>
              </a:lnSpc>
              <a:spcBef>
                <a:spcPts val="6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Instead, we will connect each neuron to only a local region of the input volume. </a:t>
            </a:r>
          </a:p>
          <a:p>
            <a:pPr indent="-287100" lvl="0" marL="630000" marR="0" rtl="0" algn="l">
              <a:lnSpc>
                <a:spcPct val="100000"/>
              </a:lnSpc>
              <a:spcBef>
                <a:spcPts val="6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The spatial extent of this connectivity is a hyper parameter called the </a:t>
            </a:r>
            <a:r>
              <a:rPr b="1" i="0" lang="en" sz="1600" u="none" cap="none" strike="noStrike">
                <a:solidFill>
                  <a:srgbClr val="000000"/>
                </a:solidFill>
                <a:latin typeface="Arial"/>
                <a:ea typeface="Arial"/>
                <a:cs typeface="Arial"/>
                <a:sym typeface="Arial"/>
              </a:rPr>
              <a:t>receptive field</a:t>
            </a:r>
            <a:r>
              <a:rPr b="0" i="0" lang="en" sz="1600" u="none" cap="none" strike="noStrike">
                <a:solidFill>
                  <a:srgbClr val="000000"/>
                </a:solidFill>
                <a:latin typeface="Arial"/>
                <a:ea typeface="Arial"/>
                <a:cs typeface="Arial"/>
                <a:sym typeface="Arial"/>
              </a:rPr>
              <a:t> of the neuron (equivalently this is the </a:t>
            </a:r>
            <a:r>
              <a:rPr b="1" i="0" lang="en" sz="1600" u="none" cap="none" strike="noStrike">
                <a:solidFill>
                  <a:srgbClr val="000000"/>
                </a:solidFill>
                <a:latin typeface="Arial"/>
                <a:ea typeface="Arial"/>
                <a:cs typeface="Arial"/>
                <a:sym typeface="Arial"/>
              </a:rPr>
              <a:t>filter size</a:t>
            </a:r>
            <a:r>
              <a:rPr b="0" i="0" lang="en" sz="1600" u="none" cap="none" strike="noStrike">
                <a:solidFill>
                  <a:srgbClr val="000000"/>
                </a:solidFill>
                <a:latin typeface="Arial"/>
                <a:ea typeface="Arial"/>
                <a:cs typeface="Arial"/>
                <a:sym typeface="Arial"/>
              </a:rPr>
              <a:t>). </a:t>
            </a:r>
          </a:p>
          <a:p>
            <a:pPr indent="-287100" lvl="0" marL="630000" marR="0" rtl="0" algn="l">
              <a:lnSpc>
                <a:spcPct val="100000"/>
              </a:lnSpc>
              <a:spcBef>
                <a:spcPts val="6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The extent of the connectivity along the depth axis is always equal to the depth of the input volume. </a:t>
            </a:r>
          </a:p>
          <a:p>
            <a:pPr indent="-287100" lvl="0" marL="630000" marR="0" rtl="0" algn="l">
              <a:lnSpc>
                <a:spcPct val="100000"/>
              </a:lnSpc>
              <a:spcBef>
                <a:spcPts val="6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The connections are local in space (along width and height), but always full along the entire depth of the input volume.</a:t>
            </a:r>
          </a:p>
        </p:txBody>
      </p:sp>
      <p:sp>
        <p:nvSpPr>
          <p:cNvPr id="196" name="Shape 196"/>
          <p:cNvSpPr txBox="1"/>
          <p:nvPr/>
        </p:nvSpPr>
        <p:spPr>
          <a:xfrm>
            <a:off x="59066" y="195485"/>
            <a:ext cx="8928990"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Properties of Layers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1"/>
                                        <p:tgtEl>
                                          <p:spTgt spid="19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Properties of Layers – Spatial Arrangement</a:t>
            </a:r>
          </a:p>
        </p:txBody>
      </p:sp>
      <p:sp>
        <p:nvSpPr>
          <p:cNvPr id="202" name="Shape 202"/>
          <p:cNvSpPr txBox="1"/>
          <p:nvPr/>
        </p:nvSpPr>
        <p:spPr>
          <a:xfrm>
            <a:off x="66789" y="51470"/>
            <a:ext cx="8969706"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 sz="2400" u="none" cap="none" strike="noStrike">
                <a:solidFill>
                  <a:srgbClr val="000000"/>
                </a:solidFill>
                <a:latin typeface="Arial"/>
                <a:ea typeface="Arial"/>
                <a:cs typeface="Arial"/>
                <a:sym typeface="Arial"/>
              </a:rPr>
              <a:t>Spatial Arrangement</a:t>
            </a:r>
          </a:p>
        </p:txBody>
      </p:sp>
      <p:sp>
        <p:nvSpPr>
          <p:cNvPr id="203" name="Shape 203"/>
          <p:cNvSpPr/>
          <p:nvPr/>
        </p:nvSpPr>
        <p:spPr>
          <a:xfrm>
            <a:off x="66788" y="843558"/>
            <a:ext cx="8969706" cy="316835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 Three hyper parameters control the size of the output volume :</a:t>
            </a: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AutoNum type="arabicPeriod"/>
            </a:pPr>
            <a:r>
              <a:rPr b="1" i="0" lang="en" sz="1800" u="sng" cap="none" strike="noStrike">
                <a:solidFill>
                  <a:srgbClr val="000000"/>
                </a:solidFill>
                <a:latin typeface="Arial"/>
                <a:ea typeface="Arial"/>
                <a:cs typeface="Arial"/>
                <a:sym typeface="Arial"/>
              </a:rPr>
              <a:t>Depth of the output volume</a:t>
            </a:r>
            <a:r>
              <a:rPr b="1" i="0" lang="en" sz="180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 </a:t>
            </a:r>
          </a:p>
          <a:p>
            <a:pPr indent="-291800" lvl="0" marL="723600" marR="0" rtl="0" algn="l">
              <a:lnSpc>
                <a:spcPct val="100000"/>
              </a:lnSpc>
              <a:spcBef>
                <a:spcPts val="12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It corresponds to the number of filters we would like to use, each learning to look for something different in the input. For example, if the first Convolutional Layer takes as input the raw image, then different neurons along the depth dimension may activate in presence of various oriented edges, or blobs of color. We will refer to a.</a:t>
            </a:r>
          </a:p>
          <a:p>
            <a:pPr indent="-291800" lvl="5" marL="723600" marR="0" rtl="0" algn="l">
              <a:lnSpc>
                <a:spcPct val="100000"/>
              </a:lnSpc>
              <a:spcBef>
                <a:spcPts val="12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Set of neurons that are all looking at the same region of the input are referred as a </a:t>
            </a:r>
            <a:r>
              <a:rPr b="1" i="0" lang="en" sz="1600" u="none" cap="none" strike="noStrike">
                <a:solidFill>
                  <a:srgbClr val="000000"/>
                </a:solidFill>
                <a:latin typeface="Arial"/>
                <a:ea typeface="Arial"/>
                <a:cs typeface="Arial"/>
                <a:sym typeface="Arial"/>
              </a:rPr>
              <a:t>depth column</a:t>
            </a:r>
            <a:r>
              <a:rPr b="0" i="0" lang="en" sz="1600" u="none" cap="none" strike="noStrike">
                <a:solidFill>
                  <a:srgbClr val="000000"/>
                </a:solidFill>
                <a:latin typeface="Arial"/>
                <a:ea typeface="Arial"/>
                <a:cs typeface="Arial"/>
                <a:sym typeface="Arial"/>
              </a:rPr>
              <a:t> (some people also prefer the term </a:t>
            </a:r>
            <a:r>
              <a:rPr b="0" i="1" lang="en" sz="1600" u="none" cap="none" strike="noStrike">
                <a:solidFill>
                  <a:srgbClr val="000000"/>
                </a:solidFill>
                <a:latin typeface="Arial"/>
                <a:ea typeface="Arial"/>
                <a:cs typeface="Arial"/>
                <a:sym typeface="Arial"/>
              </a:rPr>
              <a:t>fibre</a:t>
            </a:r>
            <a:r>
              <a:rPr b="0" i="0" lang="en" sz="1600" u="none" cap="none" strike="noStrike">
                <a:solidFill>
                  <a:srgbClr val="000000"/>
                </a:solidFill>
                <a:latin typeface="Arial"/>
                <a:ea typeface="Arial"/>
                <a:cs typeface="Arial"/>
                <a:sym typeface="Arial"/>
              </a:rPr>
              <a:t>).</a:t>
            </a:r>
          </a:p>
          <a:p>
            <a:pPr indent="-6050" lvl="5" marL="43785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Arial"/>
              <a:ea typeface="Arial"/>
              <a:cs typeface="Arial"/>
              <a:sym typeface="Arial"/>
            </a:endParaRPr>
          </a:p>
          <a:p>
            <a:pPr indent="-6050" lvl="5" marL="43785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Arial"/>
              <a:ea typeface="Arial"/>
              <a:cs typeface="Arial"/>
              <a:sym typeface="Arial"/>
            </a:endParaRPr>
          </a:p>
          <a:p>
            <a:pPr indent="-6050" lvl="5" marL="43785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
                                        <p:tgtEl>
                                          <p:spTgt spid="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animEffect filter="fade" transition="in">
                                      <p:cBhvr>
                                        <p:cTn dur="1"/>
                                        <p:tgtEl>
                                          <p:spTgt spid="2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animEffect filter="fade" transition="in">
                                      <p:cBhvr>
                                        <p:cTn dur="1"/>
                                        <p:tgtEl>
                                          <p:spTgt spid="20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Properties of Layers – Spatial Arrangement</a:t>
            </a:r>
          </a:p>
        </p:txBody>
      </p:sp>
      <p:sp>
        <p:nvSpPr>
          <p:cNvPr id="209" name="Shape 209"/>
          <p:cNvSpPr/>
          <p:nvPr/>
        </p:nvSpPr>
        <p:spPr>
          <a:xfrm>
            <a:off x="102450" y="487377"/>
            <a:ext cx="8928900" cy="3941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 sz="1800" u="none" cap="none" strike="noStrike">
                <a:solidFill>
                  <a:srgbClr val="000000"/>
                </a:solidFill>
                <a:latin typeface="Arial"/>
                <a:ea typeface="Arial"/>
                <a:cs typeface="Arial"/>
                <a:sym typeface="Arial"/>
              </a:rPr>
              <a:t>2.   </a:t>
            </a:r>
            <a:r>
              <a:rPr b="1" i="0" lang="en" sz="1800" u="sng" cap="none" strike="noStrike">
                <a:solidFill>
                  <a:srgbClr val="000000"/>
                </a:solidFill>
                <a:latin typeface="Arial"/>
                <a:ea typeface="Arial"/>
                <a:cs typeface="Arial"/>
                <a:sym typeface="Arial"/>
              </a:rPr>
              <a:t>Zero-Padding</a:t>
            </a:r>
            <a:r>
              <a:rPr b="1" i="0" lang="en" sz="1800" u="none" cap="none" strike="noStrike">
                <a:solidFill>
                  <a:srgbClr val="000000"/>
                </a:solidFill>
                <a:latin typeface="Arial"/>
                <a:ea typeface="Arial"/>
                <a:cs typeface="Arial"/>
                <a:sym typeface="Arial"/>
              </a:rPr>
              <a:t> :</a:t>
            </a:r>
          </a:p>
          <a:p>
            <a:pPr indent="-287100" lvl="0" marL="630000" marR="0" rtl="0" algn="l">
              <a:lnSpc>
                <a:spcPct val="100000"/>
              </a:lnSpc>
              <a:spcBef>
                <a:spcPts val="6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Sometimes it will be convenient to pad the input volume with zeros around the border.</a:t>
            </a:r>
          </a:p>
          <a:p>
            <a:pPr indent="-287100" lvl="0" marL="630000" marR="0" rtl="0" algn="l">
              <a:lnSpc>
                <a:spcPct val="100000"/>
              </a:lnSpc>
              <a:spcBef>
                <a:spcPts val="6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It will allow us to control the spatial size of the output volumes.</a:t>
            </a:r>
          </a:p>
          <a:p>
            <a:pPr indent="-287100" lvl="0" marL="630000" marR="0" rtl="0" algn="l">
              <a:lnSpc>
                <a:spcPct val="100000"/>
              </a:lnSpc>
              <a:spcBef>
                <a:spcPts val="600"/>
              </a:spcBef>
              <a:spcAft>
                <a:spcPts val="0"/>
              </a:spcAft>
              <a:buClr>
                <a:srgbClr val="000000"/>
              </a:buClr>
              <a:buSzPct val="100000"/>
              <a:buFont typeface="Arial"/>
              <a:buChar char="•"/>
            </a:pPr>
            <a:r>
              <a:rPr lang="en" sz="1600"/>
              <a:t>Reasons :</a:t>
            </a:r>
          </a:p>
          <a:p>
            <a:pPr indent="-330200" lvl="2" marL="1371600" marR="0" rtl="0" algn="l">
              <a:lnSpc>
                <a:spcPct val="100000"/>
              </a:lnSpc>
              <a:spcBef>
                <a:spcPts val="600"/>
              </a:spcBef>
              <a:spcAft>
                <a:spcPts val="0"/>
              </a:spcAft>
              <a:buSzPct val="100000"/>
            </a:pPr>
            <a:r>
              <a:rPr lang="en" sz="1600"/>
              <a:t>To keep the spatial size constant</a:t>
            </a:r>
          </a:p>
          <a:p>
            <a:pPr indent="-330200" lvl="2" marL="1371600" marR="0" rtl="0" algn="l">
              <a:lnSpc>
                <a:spcPct val="100000"/>
              </a:lnSpc>
              <a:spcBef>
                <a:spcPts val="600"/>
              </a:spcBef>
              <a:spcAft>
                <a:spcPts val="0"/>
              </a:spcAft>
              <a:buSzPct val="100000"/>
            </a:pPr>
            <a:r>
              <a:rPr lang="en" sz="1600"/>
              <a:t>There is a chance that the borders may wash off if no padding is used</a:t>
            </a:r>
          </a:p>
          <a:p>
            <a:pPr indent="0" lvl="5" marL="2286000" marR="0" rtl="0" algn="l">
              <a:lnSpc>
                <a:spcPct val="100000"/>
              </a:lnSpc>
              <a:spcBef>
                <a:spcPts val="0"/>
              </a:spcBef>
              <a:spcAft>
                <a:spcPts val="0"/>
              </a:spcAft>
              <a:buClr>
                <a:srgbClr val="000000"/>
              </a:buClr>
              <a:buFont typeface="Arial"/>
              <a:buNone/>
            </a:pPr>
            <a:r>
              <a:t/>
            </a:r>
            <a:endParaRPr b="1" i="0" sz="18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ct val="25000"/>
              <a:buFont typeface="Arial"/>
              <a:buNone/>
            </a:pPr>
            <a:r>
              <a:rPr b="1" i="0" lang="en" sz="1800" u="none" cap="none" strike="noStrike">
                <a:solidFill>
                  <a:srgbClr val="000000"/>
                </a:solidFill>
                <a:latin typeface="Arial"/>
                <a:ea typeface="Arial"/>
                <a:cs typeface="Arial"/>
                <a:sym typeface="Arial"/>
              </a:rPr>
              <a:t>3.   </a:t>
            </a:r>
            <a:r>
              <a:rPr b="1" i="0" lang="en" sz="1800" u="sng" cap="none" strike="noStrike">
                <a:solidFill>
                  <a:srgbClr val="000000"/>
                </a:solidFill>
                <a:latin typeface="Arial"/>
                <a:ea typeface="Arial"/>
                <a:cs typeface="Arial"/>
                <a:sym typeface="Arial"/>
              </a:rPr>
              <a:t>Stride</a:t>
            </a:r>
            <a:r>
              <a:rPr b="1" i="0" lang="en" sz="1800" u="none" cap="none" strike="noStrike">
                <a:solidFill>
                  <a:srgbClr val="000000"/>
                </a:solidFill>
                <a:latin typeface="Arial"/>
                <a:ea typeface="Arial"/>
                <a:cs typeface="Arial"/>
                <a:sym typeface="Arial"/>
              </a:rPr>
              <a:t> :</a:t>
            </a:r>
          </a:p>
          <a:p>
            <a:pPr indent="-285750" lvl="5" marL="628650" marR="0" rtl="0" algn="l">
              <a:lnSpc>
                <a:spcPct val="100000"/>
              </a:lnSpc>
              <a:spcBef>
                <a:spcPts val="6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Number of pixels moved while sliding the filter.</a:t>
            </a:r>
          </a:p>
          <a:p>
            <a:pPr indent="-285750" lvl="5" marL="628650" marR="0" rtl="0" algn="l">
              <a:lnSpc>
                <a:spcPct val="100000"/>
              </a:lnSpc>
              <a:spcBef>
                <a:spcPts val="6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When the stride is 1 then we move the filters one pixel at a time. When the stride is 2 (or uncommonly 3 or more, though this is rare in practice) then the filters jump 2 pixels at a time as we slide them around. </a:t>
            </a:r>
          </a:p>
          <a:p>
            <a:pPr indent="-285750" lvl="5" marL="628650" marR="0" rtl="0" algn="l">
              <a:lnSpc>
                <a:spcPct val="100000"/>
              </a:lnSpc>
              <a:spcBef>
                <a:spcPts val="600"/>
              </a:spcBef>
              <a:spcAft>
                <a:spcPts val="0"/>
              </a:spcAft>
              <a:buClr>
                <a:srgbClr val="000000"/>
              </a:buClr>
              <a:buSzPct val="100000"/>
              <a:buFont typeface="Arial"/>
              <a:buChar char="•"/>
            </a:pPr>
            <a:r>
              <a:rPr b="0" i="0" lang="en" sz="1600" u="none" cap="none" strike="noStrike">
                <a:solidFill>
                  <a:srgbClr val="000000"/>
                </a:solidFill>
                <a:latin typeface="Arial"/>
                <a:ea typeface="Arial"/>
                <a:cs typeface="Arial"/>
                <a:sym typeface="Arial"/>
              </a:rPr>
              <a:t>This will produce smaller output volumes spatially.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
                                        <p:tgtEl>
                                          <p:spTgt spid="2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9" st="9"/>
                                            </p:txEl>
                                          </p:spTgt>
                                        </p:tgtEl>
                                        <p:attrNameLst>
                                          <p:attrName>style.visibility</p:attrName>
                                        </p:attrNameLst>
                                      </p:cBhvr>
                                      <p:to>
                                        <p:strVal val="visible"/>
                                      </p:to>
                                    </p:set>
                                    <p:animEffect filter="fade" transition="in">
                                      <p:cBhvr>
                                        <p:cTn dur="1"/>
                                        <p:tgtEl>
                                          <p:spTgt spid="2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0" st="10"/>
                                            </p:txEl>
                                          </p:spTgt>
                                        </p:tgtEl>
                                        <p:attrNameLst>
                                          <p:attrName>style.visibility</p:attrName>
                                        </p:attrNameLst>
                                      </p:cBhvr>
                                      <p:to>
                                        <p:strVal val="visible"/>
                                      </p:to>
                                    </p:set>
                                    <p:animEffect filter="fade" transition="in">
                                      <p:cBhvr>
                                        <p:cTn dur="1"/>
                                        <p:tgtEl>
                                          <p:spTgt spid="20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323300" y="772850"/>
            <a:ext cx="2704200" cy="3140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FFFF"/>
              </a:buClr>
              <a:buSzPct val="25000"/>
              <a:buFont typeface="Roboto"/>
              <a:buNone/>
            </a:pPr>
            <a:r>
              <a:rPr b="0" i="0" lang="en" sz="2800" u="none" cap="none" strike="noStrike">
                <a:solidFill>
                  <a:srgbClr val="FFFFFF"/>
                </a:solidFill>
                <a:latin typeface="Roboto"/>
                <a:ea typeface="Roboto"/>
                <a:cs typeface="Roboto"/>
                <a:sym typeface="Roboto"/>
              </a:rPr>
              <a:t>Revisiting Neural Networks</a:t>
            </a:r>
          </a:p>
        </p:txBody>
      </p:sp>
      <p:pic>
        <p:nvPicPr>
          <p:cNvPr id="90" name="Shape 90"/>
          <p:cNvPicPr preferRelativeResize="0"/>
          <p:nvPr/>
        </p:nvPicPr>
        <p:blipFill rotWithShape="1">
          <a:blip r:embed="rId3">
            <a:alphaModFix/>
          </a:blip>
          <a:srcRect b="0" l="0" r="0" t="0"/>
          <a:stretch/>
        </p:blipFill>
        <p:spPr>
          <a:xfrm>
            <a:off x="2329775" y="405800"/>
            <a:ext cx="6751439" cy="4219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Properties of Layers</a:t>
            </a:r>
          </a:p>
        </p:txBody>
      </p:sp>
      <p:sp>
        <p:nvSpPr>
          <p:cNvPr id="215" name="Shape 215"/>
          <p:cNvSpPr txBox="1"/>
          <p:nvPr/>
        </p:nvSpPr>
        <p:spPr>
          <a:xfrm>
            <a:off x="107504" y="195485"/>
            <a:ext cx="8928992" cy="46166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 sz="2400" u="none" cap="none" strike="noStrike">
                <a:solidFill>
                  <a:srgbClr val="000000"/>
                </a:solidFill>
                <a:latin typeface="Arial"/>
                <a:ea typeface="Arial"/>
                <a:cs typeface="Arial"/>
                <a:sym typeface="Arial"/>
              </a:rPr>
              <a:t>Calculation of Output Volume</a:t>
            </a:r>
          </a:p>
        </p:txBody>
      </p:sp>
      <p:sp>
        <p:nvSpPr>
          <p:cNvPr id="216" name="Shape 216"/>
          <p:cNvSpPr txBox="1"/>
          <p:nvPr/>
        </p:nvSpPr>
        <p:spPr>
          <a:xfrm>
            <a:off x="69658" y="1059582"/>
            <a:ext cx="8928992" cy="220060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We can compute the spatial size of the output volume as a function of : </a:t>
            </a:r>
          </a:p>
          <a:p>
            <a:pPr indent="-3299" lvl="0" marL="270000" marR="0" rtl="0" algn="l">
              <a:lnSpc>
                <a:spcPct val="100000"/>
              </a:lnSpc>
              <a:spcBef>
                <a:spcPts val="60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 The input volume size (</a:t>
            </a:r>
            <a:r>
              <a:rPr b="1" i="0" lang="en" sz="1600" u="none" cap="none" strike="noStrike">
                <a:solidFill>
                  <a:srgbClr val="000000"/>
                </a:solidFill>
                <a:latin typeface="Arial"/>
                <a:ea typeface="Arial"/>
                <a:cs typeface="Arial"/>
                <a:sym typeface="Arial"/>
              </a:rPr>
              <a:t>W</a:t>
            </a:r>
            <a:r>
              <a:rPr b="0" i="0" lang="en" sz="1600" u="none" cap="none" strike="noStrike">
                <a:solidFill>
                  <a:srgbClr val="000000"/>
                </a:solidFill>
                <a:latin typeface="Arial"/>
                <a:ea typeface="Arial"/>
                <a:cs typeface="Arial"/>
                <a:sym typeface="Arial"/>
              </a:rPr>
              <a:t>)</a:t>
            </a:r>
          </a:p>
          <a:p>
            <a:pPr indent="-3299" lvl="0" marL="270000" marR="0" rtl="0" algn="l">
              <a:lnSpc>
                <a:spcPct val="100000"/>
              </a:lnSpc>
              <a:spcBef>
                <a:spcPts val="60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 The receptive field size of the CONV Layer neurons (</a:t>
            </a:r>
            <a:r>
              <a:rPr b="1" i="0" lang="en" sz="1600" u="none" cap="none" strike="noStrike">
                <a:solidFill>
                  <a:srgbClr val="000000"/>
                </a:solidFill>
                <a:latin typeface="Arial"/>
                <a:ea typeface="Arial"/>
                <a:cs typeface="Arial"/>
                <a:sym typeface="Arial"/>
              </a:rPr>
              <a:t>F</a:t>
            </a:r>
            <a:r>
              <a:rPr b="0" i="0" lang="en" sz="1600" u="none" cap="none" strike="noStrike">
                <a:solidFill>
                  <a:srgbClr val="000000"/>
                </a:solidFill>
                <a:latin typeface="Arial"/>
                <a:ea typeface="Arial"/>
                <a:cs typeface="Arial"/>
                <a:sym typeface="Arial"/>
              </a:rPr>
              <a:t>)</a:t>
            </a:r>
          </a:p>
          <a:p>
            <a:pPr indent="-3299" lvl="0" marL="270000" marR="0" rtl="0" algn="l">
              <a:lnSpc>
                <a:spcPct val="100000"/>
              </a:lnSpc>
              <a:spcBef>
                <a:spcPts val="60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 The stride with which they are applied (</a:t>
            </a:r>
            <a:r>
              <a:rPr b="1" i="0" lang="en" sz="1600" u="none" cap="none" strike="noStrike">
                <a:solidFill>
                  <a:srgbClr val="000000"/>
                </a:solidFill>
                <a:latin typeface="Arial"/>
                <a:ea typeface="Arial"/>
                <a:cs typeface="Arial"/>
                <a:sym typeface="Arial"/>
              </a:rPr>
              <a:t>S</a:t>
            </a:r>
            <a:r>
              <a:rPr b="0" i="0" lang="en" sz="1600" u="none" cap="none" strike="noStrike">
                <a:solidFill>
                  <a:srgbClr val="000000"/>
                </a:solidFill>
                <a:latin typeface="Arial"/>
                <a:ea typeface="Arial"/>
                <a:cs typeface="Arial"/>
                <a:sym typeface="Arial"/>
              </a:rPr>
              <a:t>)</a:t>
            </a:r>
          </a:p>
          <a:p>
            <a:pPr indent="-3299" lvl="0" marL="270000" marR="0" rtl="0" algn="l">
              <a:lnSpc>
                <a:spcPct val="100000"/>
              </a:lnSpc>
              <a:spcBef>
                <a:spcPts val="60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 The amount of zero padding used (</a:t>
            </a:r>
            <a:r>
              <a:rPr b="1" i="0" lang="en" sz="1600" u="none" cap="none" strike="noStrike">
                <a:solidFill>
                  <a:srgbClr val="000000"/>
                </a:solidFill>
                <a:latin typeface="Arial"/>
                <a:ea typeface="Arial"/>
                <a:cs typeface="Arial"/>
                <a:sym typeface="Arial"/>
              </a:rPr>
              <a:t>P</a:t>
            </a:r>
            <a:r>
              <a:rPr b="0" i="0" lang="en" sz="1600" u="none" cap="none" strike="noStrike">
                <a:solidFill>
                  <a:srgbClr val="000000"/>
                </a:solidFill>
                <a:latin typeface="Arial"/>
                <a:ea typeface="Arial"/>
                <a:cs typeface="Arial"/>
                <a:sym typeface="Arial"/>
              </a:rPr>
              <a:t>) on the border.</a:t>
            </a:r>
          </a:p>
          <a:p>
            <a:pPr indent="0" lvl="0" marL="0" marR="0" rtl="0" algn="l">
              <a:lnSpc>
                <a:spcPct val="100000"/>
              </a:lnSpc>
              <a:spcBef>
                <a:spcPts val="600"/>
              </a:spcBef>
              <a:spcAft>
                <a:spcPts val="0"/>
              </a:spcAft>
              <a:buClr>
                <a:srgbClr val="000000"/>
              </a:buClr>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The correct formula for calculating how many neurons “fit” is given by :</a:t>
            </a:r>
          </a:p>
        </p:txBody>
      </p:sp>
      <p:graphicFrame>
        <p:nvGraphicFramePr>
          <p:cNvPr id="217" name="Shape 217"/>
          <p:cNvGraphicFramePr/>
          <p:nvPr/>
        </p:nvGraphicFramePr>
        <p:xfrm>
          <a:off x="3347864" y="3507853"/>
          <a:ext cx="3000000" cy="3000000"/>
        </p:xfrm>
        <a:graphic>
          <a:graphicData uri="http://schemas.openxmlformats.org/drawingml/2006/table">
            <a:tbl>
              <a:tblPr bandRow="1" firstRow="1">
                <a:noFill/>
                <a:tableStyleId>{3DB369E0-0E04-4F6D-9EFA-40B1BEFFDDB4}</a:tableStyleId>
              </a:tblPr>
              <a:tblGrid>
                <a:gridCol w="699500"/>
                <a:gridCol w="1748775"/>
              </a:tblGrid>
              <a:tr h="370850">
                <a:tc rowSpan="2">
                  <a:txBody>
                    <a:bodyPr>
                      <a:noAutofit/>
                    </a:bodyPr>
                    <a:lstStyle/>
                    <a:p>
                      <a:pPr indent="0" lvl="0" marL="0" marR="0" rtl="0" algn="r">
                        <a:lnSpc>
                          <a:spcPct val="100000"/>
                        </a:lnSpc>
                        <a:spcBef>
                          <a:spcPts val="0"/>
                        </a:spcBef>
                        <a:spcAft>
                          <a:spcPts val="0"/>
                        </a:spcAft>
                        <a:buClr>
                          <a:srgbClr val="212121"/>
                        </a:buClr>
                        <a:buSzPct val="25000"/>
                        <a:buFont typeface="Arial"/>
                        <a:buNone/>
                      </a:pPr>
                      <a:r>
                        <a:rPr lang="en" sz="2000" u="none" cap="none" strike="noStrike">
                          <a:solidFill>
                            <a:srgbClr val="212121"/>
                          </a:solidFill>
                          <a:latin typeface="Arial"/>
                          <a:ea typeface="Arial"/>
                          <a:cs typeface="Arial"/>
                          <a:sym typeface="Arial"/>
                        </a:rPr>
                        <a:t>1 +</a:t>
                      </a:r>
                    </a:p>
                  </a:txBody>
                  <a:tcPr marT="45725" marB="45725" marR="91450" marL="914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212121"/>
                        </a:buClr>
                        <a:buSzPct val="25000"/>
                        <a:buFont typeface="Arial"/>
                        <a:buNone/>
                      </a:pPr>
                      <a:r>
                        <a:rPr lang="en" sz="2000" u="none" cap="none" strike="noStrike">
                          <a:solidFill>
                            <a:srgbClr val="212121"/>
                          </a:solidFill>
                          <a:latin typeface="Arial"/>
                          <a:ea typeface="Arial"/>
                          <a:cs typeface="Arial"/>
                          <a:sym typeface="Arial"/>
                        </a:rPr>
                        <a:t>(W – F + 2P)</a:t>
                      </a:r>
                    </a:p>
                  </a:txBody>
                  <a:tcPr marT="45725" marB="45725" marR="91450" marL="914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28575">
                      <a:solidFill>
                        <a:srgbClr val="212121"/>
                      </a:solidFill>
                      <a:prstDash val="solid"/>
                      <a:round/>
                      <a:headEnd len="med" w="med" type="none"/>
                      <a:tailEnd len="med" w="med" type="none"/>
                    </a:lnB>
                  </a:tcPr>
                </a:tc>
              </a:tr>
              <a:tr h="370850">
                <a:tc vMerge="1"/>
                <a:tc>
                  <a:txBody>
                    <a:bodyPr>
                      <a:noAutofit/>
                    </a:bodyPr>
                    <a:lstStyle/>
                    <a:p>
                      <a:pPr indent="0" lvl="0" marL="0" marR="0" rtl="0" algn="ctr">
                        <a:lnSpc>
                          <a:spcPct val="100000"/>
                        </a:lnSpc>
                        <a:spcBef>
                          <a:spcPts val="0"/>
                        </a:spcBef>
                        <a:spcAft>
                          <a:spcPts val="0"/>
                        </a:spcAft>
                        <a:buClr>
                          <a:srgbClr val="212121"/>
                        </a:buClr>
                        <a:buSzPct val="25000"/>
                        <a:buFont typeface="Arial"/>
                        <a:buNone/>
                      </a:pPr>
                      <a:r>
                        <a:rPr lang="en" sz="2000" u="none" cap="none" strike="noStrike">
                          <a:solidFill>
                            <a:srgbClr val="212121"/>
                          </a:solidFill>
                          <a:latin typeface="Arial"/>
                          <a:ea typeface="Arial"/>
                          <a:cs typeface="Arial"/>
                          <a:sym typeface="Arial"/>
                        </a:rPr>
                        <a:t>S</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28575">
                      <a:solidFill>
                        <a:srgbClr val="212121"/>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Properties of Layers</a:t>
            </a:r>
          </a:p>
        </p:txBody>
      </p:sp>
      <p:pic>
        <p:nvPicPr>
          <p:cNvPr id="223" name="Shape 223"/>
          <p:cNvPicPr preferRelativeResize="0"/>
          <p:nvPr/>
        </p:nvPicPr>
        <p:blipFill rotWithShape="1">
          <a:blip r:embed="rId3">
            <a:alphaModFix/>
          </a:blip>
          <a:srcRect b="0" l="0" r="0" t="0"/>
          <a:stretch/>
        </p:blipFill>
        <p:spPr>
          <a:xfrm>
            <a:off x="471066" y="914141"/>
            <a:ext cx="8201866" cy="33152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Parameter Sharing</a:t>
            </a:r>
          </a:p>
        </p:txBody>
      </p:sp>
      <p:sp>
        <p:nvSpPr>
          <p:cNvPr id="229" name="Shape 229"/>
          <p:cNvSpPr txBox="1"/>
          <p:nvPr/>
        </p:nvSpPr>
        <p:spPr>
          <a:xfrm>
            <a:off x="76200" y="76200"/>
            <a:ext cx="9019500" cy="4502400"/>
          </a:xfrm>
          <a:prstGeom prst="rect">
            <a:avLst/>
          </a:prstGeom>
          <a:noFill/>
          <a:ln>
            <a:noFill/>
          </a:ln>
        </p:spPr>
        <p:txBody>
          <a:bodyPr anchorCtr="0" anchor="ctr" bIns="91425" lIns="91425" rIns="91425" tIns="91425">
            <a:noAutofit/>
          </a:bodyPr>
          <a:lstStyle/>
          <a:p>
            <a:pPr lvl="0" rtl="0" algn="just">
              <a:lnSpc>
                <a:spcPct val="115000"/>
              </a:lnSpc>
              <a:spcBef>
                <a:spcPts val="1500"/>
              </a:spcBef>
              <a:spcAft>
                <a:spcPts val="1500"/>
              </a:spcAft>
              <a:buNone/>
            </a:pPr>
            <a:r>
              <a:rPr b="1" lang="en" sz="1800" u="sng"/>
              <a:t>Parameter Sharing</a:t>
            </a:r>
            <a:r>
              <a:rPr b="1" lang="en" sz="1800"/>
              <a:t> : </a:t>
            </a:r>
          </a:p>
          <a:p>
            <a:pPr lvl="0" rtl="0" algn="just">
              <a:lnSpc>
                <a:spcPct val="115000"/>
              </a:lnSpc>
              <a:spcBef>
                <a:spcPts val="1500"/>
              </a:spcBef>
              <a:spcAft>
                <a:spcPts val="1500"/>
              </a:spcAft>
              <a:buNone/>
            </a:pPr>
            <a:r>
              <a:rPr lang="en" sz="1600"/>
              <a:t>Parameter sharing scheme is used in Convolutional Layers to control the number of parameters. </a:t>
            </a:r>
          </a:p>
          <a:p>
            <a:pPr lvl="0" rtl="0" algn="just">
              <a:lnSpc>
                <a:spcPct val="115000"/>
              </a:lnSpc>
              <a:spcBef>
                <a:spcPts val="1500"/>
              </a:spcBef>
              <a:spcAft>
                <a:spcPts val="1500"/>
              </a:spcAft>
              <a:buNone/>
            </a:pPr>
            <a:r>
              <a:rPr lang="en" sz="1600"/>
              <a:t>Suppose we have an input image of size [ 227 x 227 x 3 ] and o</a:t>
            </a:r>
            <a:r>
              <a:rPr lang="en" sz="1600"/>
              <a:t>n the first Convolutional Layer, it used neurons with receptive field size </a:t>
            </a:r>
            <a:r>
              <a:rPr b="1" i="1" lang="en" sz="1600"/>
              <a:t>F</a:t>
            </a:r>
            <a:r>
              <a:rPr i="1" lang="en" sz="1600"/>
              <a:t>=11</a:t>
            </a:r>
            <a:r>
              <a:rPr lang="en" sz="1600"/>
              <a:t>, stride </a:t>
            </a:r>
            <a:r>
              <a:rPr b="1" i="1" lang="en" sz="1600"/>
              <a:t>S</a:t>
            </a:r>
            <a:r>
              <a:rPr i="1" lang="en" sz="1600"/>
              <a:t>=4</a:t>
            </a:r>
            <a:r>
              <a:rPr lang="en" sz="1600"/>
              <a:t>, depth </a:t>
            </a:r>
            <a:r>
              <a:rPr b="1" i="1" lang="en" sz="1600"/>
              <a:t>K</a:t>
            </a:r>
            <a:r>
              <a:rPr i="1" lang="en" sz="1600"/>
              <a:t>=96</a:t>
            </a:r>
            <a:r>
              <a:rPr lang="en" sz="1600"/>
              <a:t>, and no zero padding </a:t>
            </a:r>
            <a:r>
              <a:rPr b="1" i="1" lang="en" sz="1600"/>
              <a:t>P</a:t>
            </a:r>
            <a:r>
              <a:rPr i="1" lang="en" sz="1600"/>
              <a:t>=0</a:t>
            </a:r>
            <a:r>
              <a:rPr lang="en" sz="1600"/>
              <a:t>. Since ( (227 - 11)/4 ) + 1 = 55, the Conv layer output volume had size [ 55 x 55 x 96 ].</a:t>
            </a:r>
          </a:p>
          <a:p>
            <a:pPr lvl="0" rtl="0" algn="just">
              <a:lnSpc>
                <a:spcPct val="115000"/>
              </a:lnSpc>
              <a:spcBef>
                <a:spcPts val="1500"/>
              </a:spcBef>
              <a:spcAft>
                <a:spcPts val="1500"/>
              </a:spcAft>
              <a:buNone/>
            </a:pPr>
            <a:r>
              <a:rPr lang="en" sz="1600"/>
              <a:t>Using the real-world example above, we see that there are 55*55*96 = 290,400 neurons in the first Conv Layer, and each has 11*11*3 = 363 weights and 1 bias. Together, this adds up to 290400 * 364 = 105,705,600 parameters on the first layer of the ConvNet alone. Clearly, this number is very high.</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Parameter Sharing</a:t>
            </a:r>
          </a:p>
        </p:txBody>
      </p:sp>
      <p:sp>
        <p:nvSpPr>
          <p:cNvPr id="235" name="Shape 235"/>
          <p:cNvSpPr txBox="1"/>
          <p:nvPr/>
        </p:nvSpPr>
        <p:spPr>
          <a:xfrm>
            <a:off x="57000" y="101175"/>
            <a:ext cx="9019500" cy="4452000"/>
          </a:xfrm>
          <a:prstGeom prst="rect">
            <a:avLst/>
          </a:prstGeom>
          <a:noFill/>
          <a:ln>
            <a:noFill/>
          </a:ln>
        </p:spPr>
        <p:txBody>
          <a:bodyPr anchorCtr="0" anchor="ctr" bIns="91425" lIns="91425" rIns="91425" tIns="91425">
            <a:noAutofit/>
          </a:bodyPr>
          <a:lstStyle/>
          <a:p>
            <a:pPr lvl="0" rtl="0" algn="just">
              <a:lnSpc>
                <a:spcPct val="115000"/>
              </a:lnSpc>
              <a:spcBef>
                <a:spcPts val="1500"/>
              </a:spcBef>
              <a:spcAft>
                <a:spcPts val="1500"/>
              </a:spcAft>
              <a:buNone/>
            </a:pPr>
            <a:r>
              <a:rPr lang="en" sz="1600"/>
              <a:t>So, we take an assumption :</a:t>
            </a:r>
          </a:p>
          <a:p>
            <a:pPr lvl="0" rtl="0" algn="just">
              <a:lnSpc>
                <a:spcPct val="115000"/>
              </a:lnSpc>
              <a:spcBef>
                <a:spcPts val="1500"/>
              </a:spcBef>
              <a:spcAft>
                <a:spcPts val="1500"/>
              </a:spcAft>
              <a:buNone/>
            </a:pPr>
            <a:r>
              <a:rPr lang="en" sz="1600"/>
              <a:t>I</a:t>
            </a:r>
            <a:r>
              <a:rPr lang="en" sz="1600"/>
              <a:t>f one feature is useful to compute at some spatial position (x,y), then it should also be useful to compute at a different position (x2,y2). In other words, denoting a single </a:t>
            </a:r>
            <a:r>
              <a:rPr i="1" lang="en" sz="1600"/>
              <a:t>2D</a:t>
            </a:r>
            <a:r>
              <a:rPr lang="en" sz="1600"/>
              <a:t> slice of depth as a </a:t>
            </a:r>
            <a:r>
              <a:rPr b="1" lang="en" sz="1600"/>
              <a:t>depth slice</a:t>
            </a:r>
            <a:r>
              <a:rPr lang="en" sz="1600"/>
              <a:t> (e.g. a volume of size [ 55x55x96 ] has 96 depth slices, each of size [ 55x55 ]), we are going to constrain the neurons in each depth slice to use the same weights and bias. </a:t>
            </a:r>
          </a:p>
          <a:p>
            <a:pPr lvl="0" rtl="0" algn="just">
              <a:lnSpc>
                <a:spcPct val="115000"/>
              </a:lnSpc>
              <a:spcBef>
                <a:spcPts val="1500"/>
              </a:spcBef>
              <a:spcAft>
                <a:spcPts val="1500"/>
              </a:spcAft>
              <a:buNone/>
            </a:pPr>
            <a:r>
              <a:rPr lang="en" sz="1600"/>
              <a:t>With this parameter sharing scheme, the first Conv Layer in our example would now have only 96 unique set of weights (one for each depth slice), for a total of 96*11*11*3 = 34,848 unique weights, or 34,944 parameters (+96 biases). Alternatively, all 55*55 neurons in each depth slice will now be using the same parameters. </a:t>
            </a:r>
          </a:p>
          <a:p>
            <a:pPr lvl="0" rtl="0" algn="just">
              <a:lnSpc>
                <a:spcPct val="115000"/>
              </a:lnSpc>
              <a:spcBef>
                <a:spcPts val="1500"/>
              </a:spcBef>
              <a:spcAft>
                <a:spcPts val="1500"/>
              </a:spcAft>
              <a:buNone/>
            </a:pPr>
            <a:r>
              <a:rPr lang="en" sz="1600"/>
              <a:t>In practice during backpropagation, every neuron in the volume will compute the gradient for its weights, but these gradients will be added up across each depth slice and only update a single set of weights per slice.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
                                        <p:tgtEl>
                                          <p:spTgt spid="2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a:t>
            </a:r>
            <a:r>
              <a:rPr lang="en"/>
              <a:t>Filter Size vs Number of Layers</a:t>
            </a:r>
          </a:p>
        </p:txBody>
      </p:sp>
      <p:sp>
        <p:nvSpPr>
          <p:cNvPr id="241" name="Shape 241"/>
          <p:cNvSpPr txBox="1"/>
          <p:nvPr/>
        </p:nvSpPr>
        <p:spPr>
          <a:xfrm>
            <a:off x="57250" y="177050"/>
            <a:ext cx="9019500" cy="607200"/>
          </a:xfrm>
          <a:prstGeom prst="rect">
            <a:avLst/>
          </a:prstGeom>
          <a:noFill/>
          <a:ln>
            <a:noFill/>
          </a:ln>
        </p:spPr>
        <p:txBody>
          <a:bodyPr anchorCtr="0" anchor="ctr" bIns="91425" lIns="91425" rIns="91425" tIns="91425">
            <a:noAutofit/>
          </a:bodyPr>
          <a:lstStyle/>
          <a:p>
            <a:pPr lvl="0" algn="ctr">
              <a:spcBef>
                <a:spcPts val="0"/>
              </a:spcBef>
              <a:buNone/>
            </a:pPr>
            <a:r>
              <a:rPr b="1" lang="en" sz="2400"/>
              <a:t>Filter Size vs Number of Layers</a:t>
            </a:r>
          </a:p>
        </p:txBody>
      </p:sp>
      <p:sp>
        <p:nvSpPr>
          <p:cNvPr id="242" name="Shape 242"/>
          <p:cNvSpPr txBox="1"/>
          <p:nvPr/>
        </p:nvSpPr>
        <p:spPr>
          <a:xfrm>
            <a:off x="57150" y="921300"/>
            <a:ext cx="9019500" cy="3300900"/>
          </a:xfrm>
          <a:prstGeom prst="rect">
            <a:avLst/>
          </a:prstGeom>
          <a:noFill/>
          <a:ln>
            <a:noFill/>
          </a:ln>
        </p:spPr>
        <p:txBody>
          <a:bodyPr anchorCtr="0" anchor="ctr" bIns="91425" lIns="91425" rIns="91425" tIns="91425">
            <a:noAutofit/>
          </a:bodyPr>
          <a:lstStyle/>
          <a:p>
            <a:pPr lvl="0">
              <a:spcBef>
                <a:spcPts val="0"/>
              </a:spcBef>
              <a:buNone/>
            </a:pPr>
            <a:r>
              <a:rPr lang="en" sz="1600"/>
              <a:t>S</a:t>
            </a:r>
            <a:r>
              <a:rPr lang="en" sz="1600"/>
              <a:t>uppose that you stack three 3x3 CONV layers on top of each other. In this arrangement, each neuron on the first CONV layer has a 3x3 view of the input volume. A neuron on the second CONV layer has a 3x3 view of the first CONV layer, and hence by extension a 5x5 view of the input volume. Similarly, a neuron on the third CONV layer has a 3x3 view of the 2nd CONV layer, and hence a 7x7 view of the input volume. </a:t>
            </a:r>
          </a:p>
          <a:p>
            <a:pPr lvl="0">
              <a:spcBef>
                <a:spcPts val="0"/>
              </a:spcBef>
              <a:buNone/>
            </a:pPr>
            <a:r>
              <a:t/>
            </a:r>
            <a:endParaRPr sz="1600"/>
          </a:p>
          <a:p>
            <a:pPr lvl="0">
              <a:spcBef>
                <a:spcPts val="0"/>
              </a:spcBef>
              <a:buNone/>
            </a:pPr>
            <a:r>
              <a:rPr lang="en" sz="1600"/>
              <a:t>Suppose that instead of these three layers of 3x3 CONV, we only wanted to use a single CONV layer with 7x7 receptive fields. These neurons would have a receptive field size of the input volume that is identical in spatial extent (7x7).</a:t>
            </a:r>
          </a:p>
          <a:p>
            <a:pPr lvl="0">
              <a:spcBef>
                <a:spcPts val="0"/>
              </a:spcBef>
              <a:buNone/>
            </a:pPr>
            <a:r>
              <a:t/>
            </a:r>
            <a:endParaRPr sz="1600"/>
          </a:p>
          <a:p>
            <a:pPr lvl="0">
              <a:spcBef>
                <a:spcPts val="0"/>
              </a:spcBef>
              <a:buNone/>
            </a:pPr>
            <a:r>
              <a:t/>
            </a:r>
            <a:endParaRPr sz="1600"/>
          </a:p>
          <a:p>
            <a:pPr lvl="0" rtl="0" algn="ctr">
              <a:spcBef>
                <a:spcPts val="0"/>
              </a:spcBef>
              <a:buNone/>
            </a:pPr>
            <a:r>
              <a:rPr b="1" lang="en" sz="1800"/>
              <a:t>So what should we use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1"/>
                                        <p:tgtEl>
                                          <p:spTgt spid="2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animEffect filter="fade" transition="in">
                                      <p:cBhvr>
                                        <p:cTn dur="1"/>
                                        <p:tgtEl>
                                          <p:spTgt spid="2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5" st="5"/>
                                            </p:txEl>
                                          </p:spTgt>
                                        </p:tgtEl>
                                        <p:attrNameLst>
                                          <p:attrName>style.visibility</p:attrName>
                                        </p:attrNameLst>
                                      </p:cBhvr>
                                      <p:to>
                                        <p:strVal val="visible"/>
                                      </p:to>
                                    </p:set>
                                    <p:animEffect filter="fade" transition="in">
                                      <p:cBhvr>
                                        <p:cTn dur="1"/>
                                        <p:tgtEl>
                                          <p:spTgt spid="24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a:t>
            </a:r>
            <a:r>
              <a:rPr lang="en"/>
              <a:t>Filter Size vs Number of Layers</a:t>
            </a:r>
          </a:p>
        </p:txBody>
      </p:sp>
      <p:sp>
        <p:nvSpPr>
          <p:cNvPr id="248" name="Shape 248"/>
          <p:cNvSpPr txBox="1"/>
          <p:nvPr/>
        </p:nvSpPr>
        <p:spPr>
          <a:xfrm>
            <a:off x="0" y="101175"/>
            <a:ext cx="9144000" cy="4477200"/>
          </a:xfrm>
          <a:prstGeom prst="rect">
            <a:avLst/>
          </a:prstGeom>
          <a:noFill/>
          <a:ln>
            <a:noFill/>
          </a:ln>
        </p:spPr>
        <p:txBody>
          <a:bodyPr anchorCtr="0" anchor="ctr" bIns="91425" lIns="91425" rIns="91425" tIns="91425">
            <a:noAutofit/>
          </a:bodyPr>
          <a:lstStyle/>
          <a:p>
            <a:pPr lvl="0">
              <a:spcBef>
                <a:spcPts val="0"/>
              </a:spcBef>
              <a:spcAft>
                <a:spcPts val="1000"/>
              </a:spcAft>
              <a:buNone/>
            </a:pPr>
            <a:r>
              <a:rPr lang="en" sz="1600"/>
              <a:t>It has been found that the single layer with equal spatial extent comes with several disadvantages</a:t>
            </a:r>
            <a:r>
              <a:rPr lang="en" sz="1700"/>
              <a:t> : </a:t>
            </a:r>
          </a:p>
          <a:p>
            <a:pPr indent="-330200" lvl="0" marL="457200" rtl="0">
              <a:spcBef>
                <a:spcPts val="0"/>
              </a:spcBef>
              <a:spcAft>
                <a:spcPts val="1000"/>
              </a:spcAft>
              <a:buSzPct val="100000"/>
              <a:buAutoNum type="arabicPeriod"/>
            </a:pPr>
            <a:r>
              <a:rPr lang="en" sz="1600"/>
              <a:t>T</a:t>
            </a:r>
            <a:r>
              <a:rPr lang="en" sz="1600"/>
              <a:t>he neurons would be computing a linear function over the input, while the three stacks of CONV layers contain non-linearities that make their features more expressive. </a:t>
            </a:r>
          </a:p>
          <a:p>
            <a:pPr indent="-330200" lvl="0" marL="457200" rtl="0">
              <a:spcBef>
                <a:spcPts val="0"/>
              </a:spcBef>
              <a:spcAft>
                <a:spcPts val="1000"/>
              </a:spcAft>
              <a:buSzPct val="100000"/>
              <a:buAutoNum type="arabicPeriod"/>
            </a:pPr>
            <a:r>
              <a:rPr lang="en" sz="1600"/>
              <a:t>If we suppose that all the volumes have </a:t>
            </a:r>
            <a:r>
              <a:rPr b="1" lang="en" sz="1600"/>
              <a:t>C</a:t>
            </a:r>
            <a:r>
              <a:rPr lang="en" sz="1600"/>
              <a:t> channels, then it can be seen that the single 7x7 CONV layer would contain </a:t>
            </a:r>
            <a:r>
              <a:rPr b="1" lang="en" sz="1600"/>
              <a:t>C×(7×7</a:t>
            </a:r>
            <a:r>
              <a:rPr b="1" lang="en" sz="1600"/>
              <a:t>×</a:t>
            </a:r>
            <a:r>
              <a:rPr b="1" lang="en" sz="1600"/>
              <a:t>C) = 49C</a:t>
            </a:r>
            <a:r>
              <a:rPr b="1" baseline="30000" lang="en" sz="1600"/>
              <a:t>2</a:t>
            </a:r>
            <a:r>
              <a:rPr lang="en" sz="1600"/>
              <a:t> parameters, while the three 3x3 CONV layers would only contain </a:t>
            </a:r>
            <a:r>
              <a:rPr b="1" lang="en" sz="1600"/>
              <a:t>3×(C×(3×3×C)) = 27C</a:t>
            </a:r>
            <a:r>
              <a:rPr b="1" baseline="30000" lang="en" sz="1600"/>
              <a:t>2</a:t>
            </a:r>
            <a:r>
              <a:rPr lang="en" sz="1600"/>
              <a:t> parameters. Intuitively, stacking CONV layers with tiny filters as opposed to having one CONV layer with big filters allows us to express more powerful features of the input, and with fewer parameters.</a:t>
            </a:r>
          </a:p>
          <a:p>
            <a:pPr lvl="0" rtl="0">
              <a:spcBef>
                <a:spcPts val="0"/>
              </a:spcBef>
              <a:spcAft>
                <a:spcPts val="1000"/>
              </a:spcAft>
              <a:buNone/>
            </a:pPr>
            <a:r>
              <a:t/>
            </a:r>
            <a:endParaRPr sz="1600"/>
          </a:p>
          <a:p>
            <a:pPr lvl="0" rtl="0">
              <a:spcBef>
                <a:spcPts val="0"/>
              </a:spcBef>
              <a:spcAft>
                <a:spcPts val="1000"/>
              </a:spcAft>
              <a:buNone/>
            </a:pPr>
            <a:r>
              <a:rPr lang="en" sz="1600"/>
              <a:t>As a practical disadvantage, we might need more memory to hold all the intermediate CONV layer results if we plan to do backpropagation.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
                                        <p:tgtEl>
                                          <p:spTgt spid="2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 : </a:t>
            </a:r>
            <a:r>
              <a:rPr lang="en"/>
              <a:t>Layers</a:t>
            </a:r>
          </a:p>
        </p:txBody>
      </p:sp>
      <p:sp>
        <p:nvSpPr>
          <p:cNvPr id="254" name="Shape 254"/>
          <p:cNvSpPr/>
          <p:nvPr/>
        </p:nvSpPr>
        <p:spPr>
          <a:xfrm>
            <a:off x="107503" y="632566"/>
            <a:ext cx="8928992" cy="3908762"/>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We use three main types of layers to build ConvNet architectures:</a:t>
            </a:r>
          </a:p>
          <a:p>
            <a:pPr indent="0" lvl="1" marL="457200" marR="0" rtl="0" algn="l">
              <a:lnSpc>
                <a:spcPct val="150000"/>
              </a:lnSpc>
              <a:spcBef>
                <a:spcPts val="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	- Convolutional Layer (</a:t>
            </a:r>
            <a:r>
              <a:rPr b="1" i="0" lang="en" sz="1600" u="none" cap="none" strike="noStrike">
                <a:solidFill>
                  <a:srgbClr val="000000"/>
                </a:solidFill>
                <a:latin typeface="Arial"/>
                <a:ea typeface="Arial"/>
                <a:cs typeface="Arial"/>
                <a:sym typeface="Arial"/>
              </a:rPr>
              <a:t>CONV</a:t>
            </a:r>
            <a:r>
              <a:rPr b="0" i="0" lang="en" sz="1600" u="none" cap="none" strike="noStrike">
                <a:solidFill>
                  <a:srgbClr val="000000"/>
                </a:solidFill>
                <a:latin typeface="Arial"/>
                <a:ea typeface="Arial"/>
                <a:cs typeface="Arial"/>
                <a:sym typeface="Arial"/>
              </a:rPr>
              <a:t>)</a:t>
            </a:r>
          </a:p>
          <a:p>
            <a:pPr indent="0" lvl="1" marL="457200" marR="0" rtl="0" algn="l">
              <a:lnSpc>
                <a:spcPct val="150000"/>
              </a:lnSpc>
              <a:spcBef>
                <a:spcPts val="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	- Pooling Layer (</a:t>
            </a:r>
            <a:r>
              <a:rPr b="1" i="0" lang="en" sz="1600" u="none" cap="none" strike="noStrike">
                <a:solidFill>
                  <a:srgbClr val="000000"/>
                </a:solidFill>
                <a:latin typeface="Arial"/>
                <a:ea typeface="Arial"/>
                <a:cs typeface="Arial"/>
                <a:sym typeface="Arial"/>
              </a:rPr>
              <a:t>POOL</a:t>
            </a:r>
            <a:r>
              <a:rPr b="0" i="0" lang="en" sz="1600" u="none" cap="none" strike="noStrike">
                <a:solidFill>
                  <a:srgbClr val="000000"/>
                </a:solidFill>
                <a:latin typeface="Arial"/>
                <a:ea typeface="Arial"/>
                <a:cs typeface="Arial"/>
                <a:sym typeface="Arial"/>
              </a:rPr>
              <a:t>)</a:t>
            </a:r>
          </a:p>
          <a:p>
            <a:pPr indent="0" lvl="1" marL="457200" marR="0" rtl="0" algn="l">
              <a:lnSpc>
                <a:spcPct val="150000"/>
              </a:lnSpc>
              <a:spcBef>
                <a:spcPts val="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	- Fully-Connected Layer (</a:t>
            </a:r>
            <a:r>
              <a:rPr b="1" i="0" lang="en" sz="1600" u="none" cap="none" strike="noStrike">
                <a:solidFill>
                  <a:srgbClr val="000000"/>
                </a:solidFill>
                <a:latin typeface="Arial"/>
                <a:ea typeface="Arial"/>
                <a:cs typeface="Arial"/>
                <a:sym typeface="Arial"/>
              </a:rPr>
              <a:t>FC</a:t>
            </a:r>
            <a:r>
              <a:rPr b="0" i="0" lang="en" sz="1600" u="none" cap="none" strike="noStrike">
                <a:solidFill>
                  <a:srgbClr val="000000"/>
                </a:solidFill>
                <a:latin typeface="Arial"/>
                <a:ea typeface="Arial"/>
                <a:cs typeface="Arial"/>
                <a:sym typeface="Arial"/>
              </a:rPr>
              <a:t>)</a:t>
            </a:r>
          </a:p>
          <a:p>
            <a:pPr indent="0" lvl="1" marL="457200" marR="0" rtl="0" algn="l">
              <a:lnSpc>
                <a:spcPct val="150000"/>
              </a:lnSpc>
              <a:spcBef>
                <a:spcPts val="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	- Normalization Layer (had lost its popularity in recent years)</a:t>
            </a: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Arial"/>
              <a:buNone/>
            </a:pPr>
            <a:r>
              <a:rPr b="0" i="0" lang="en" sz="1600" u="none" cap="none" strike="noStrike">
                <a:solidFill>
                  <a:srgbClr val="000000"/>
                </a:solidFill>
                <a:latin typeface="Arial"/>
                <a:ea typeface="Arial"/>
                <a:cs typeface="Arial"/>
                <a:sym typeface="Arial"/>
              </a:rPr>
              <a:t>ConvNets transform the original image layer by layer from the original pixel values to the final class scores. Note that some layers contain parameters and other don’t. In particular, the CONV/FC layers perform transformations that are a function of not only the activations in the input volume, but also of the parameters (the weights and biases of the neurons). On the other hand, the Normalization/POOL layers will implement a fixed function. The parameters in the CONV/FC layers will be trained with gradient descent so that the class scores that the ConvNet computes are consistent with the labels in the training set for each image.</a:t>
            </a:r>
          </a:p>
        </p:txBody>
      </p:sp>
      <p:sp>
        <p:nvSpPr>
          <p:cNvPr id="255" name="Shape 255"/>
          <p:cNvSpPr/>
          <p:nvPr/>
        </p:nvSpPr>
        <p:spPr>
          <a:xfrm>
            <a:off x="107504" y="118542"/>
            <a:ext cx="8928990" cy="461664"/>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 sz="2400" u="none" cap="none" strike="noStrike">
                <a:solidFill>
                  <a:srgbClr val="000000"/>
                </a:solidFill>
                <a:latin typeface="Arial"/>
                <a:ea typeface="Arial"/>
                <a:cs typeface="Arial"/>
                <a:sym typeface="Arial"/>
              </a:rPr>
              <a:t>Layers used to build ConvNets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
                                        <p:tgtEl>
                                          <p:spTgt spid="2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
                                        <p:tgtEl>
                                          <p:spTgt spid="2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animEffect filter="fade" transition="in">
                                      <p:cBhvr>
                                        <p:cTn dur="1"/>
                                        <p:tgtEl>
                                          <p:spTgt spid="2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animEffect filter="fade" transition="in">
                                      <p:cBhvr>
                                        <p:cTn dur="1"/>
                                        <p:tgtEl>
                                          <p:spTgt spid="25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a:t>
            </a:r>
            <a:r>
              <a:rPr lang="en"/>
              <a:t> : Layers</a:t>
            </a:r>
          </a:p>
        </p:txBody>
      </p:sp>
      <p:sp>
        <p:nvSpPr>
          <p:cNvPr id="261" name="Shape 261"/>
          <p:cNvSpPr txBox="1"/>
          <p:nvPr/>
        </p:nvSpPr>
        <p:spPr>
          <a:xfrm>
            <a:off x="113825" y="101175"/>
            <a:ext cx="8954400" cy="446700"/>
          </a:xfrm>
          <a:prstGeom prst="rect">
            <a:avLst/>
          </a:prstGeom>
          <a:noFill/>
          <a:ln>
            <a:noFill/>
          </a:ln>
        </p:spPr>
        <p:txBody>
          <a:bodyPr anchorCtr="0" anchor="ctr" bIns="91425" lIns="91425" rIns="91425" tIns="91425">
            <a:noAutofit/>
          </a:bodyPr>
          <a:lstStyle/>
          <a:p>
            <a:pPr lvl="0" algn="ctr">
              <a:spcBef>
                <a:spcPts val="0"/>
              </a:spcBef>
              <a:buNone/>
            </a:pPr>
            <a:r>
              <a:rPr b="1" lang="en" sz="2400"/>
              <a:t>Convolutional Layer</a:t>
            </a:r>
          </a:p>
        </p:txBody>
      </p:sp>
      <p:sp>
        <p:nvSpPr>
          <p:cNvPr id="262" name="Shape 262"/>
          <p:cNvSpPr txBox="1"/>
          <p:nvPr/>
        </p:nvSpPr>
        <p:spPr>
          <a:xfrm>
            <a:off x="57000" y="547875"/>
            <a:ext cx="9019500" cy="4043100"/>
          </a:xfrm>
          <a:prstGeom prst="rect">
            <a:avLst/>
          </a:prstGeom>
          <a:noFill/>
          <a:ln>
            <a:noFill/>
          </a:ln>
        </p:spPr>
        <p:txBody>
          <a:bodyPr anchorCtr="0" anchor="ctr" bIns="91425" lIns="91425" rIns="91425" tIns="91425">
            <a:noAutofit/>
          </a:bodyPr>
          <a:lstStyle/>
          <a:p>
            <a:pPr indent="-330200" lvl="0" marL="457200">
              <a:spcBef>
                <a:spcPts val="0"/>
              </a:spcBef>
              <a:spcAft>
                <a:spcPts val="1000"/>
              </a:spcAft>
              <a:buSzPct val="100000"/>
              <a:buChar char="●"/>
            </a:pPr>
            <a:r>
              <a:rPr lang="en" sz="1600"/>
              <a:t>The CONV layer’s parameters consist of a set of learnable filters. </a:t>
            </a:r>
          </a:p>
          <a:p>
            <a:pPr indent="-330200" lvl="0" marL="457200">
              <a:spcBef>
                <a:spcPts val="0"/>
              </a:spcBef>
              <a:spcAft>
                <a:spcPts val="1000"/>
              </a:spcAft>
              <a:buSzPct val="100000"/>
              <a:buChar char="●"/>
            </a:pPr>
            <a:r>
              <a:rPr lang="en" sz="1600"/>
              <a:t>During the forward pass, we slide (more precisely, convolve) each filter across the width and height of the input volume and compute dot products between the entries of the filter and the input at any position. </a:t>
            </a:r>
          </a:p>
          <a:p>
            <a:pPr indent="-330200" lvl="0" marL="457200">
              <a:spcBef>
                <a:spcPts val="0"/>
              </a:spcBef>
              <a:spcAft>
                <a:spcPts val="1000"/>
              </a:spcAft>
              <a:buSzPct val="100000"/>
              <a:buChar char="●"/>
            </a:pPr>
            <a:r>
              <a:rPr lang="en" sz="1600"/>
              <a:t>As we slide the filter over the width and height of the input volume we will produce a 2-dimensional activation map that gives the responses of that filter at every spatial position.</a:t>
            </a:r>
          </a:p>
          <a:p>
            <a:pPr indent="-330200" lvl="0" marL="457200" rtl="0">
              <a:spcBef>
                <a:spcPts val="0"/>
              </a:spcBef>
              <a:spcAft>
                <a:spcPts val="1000"/>
              </a:spcAft>
              <a:buSzPct val="100000"/>
              <a:buChar char="●"/>
            </a:pPr>
            <a:r>
              <a:rPr lang="en" sz="1600"/>
              <a:t>Now, we will have an entire set of filters in each CONV layer, and each of them will produce a separate 2-dimensional activation map. We will stack these activation maps along the depth dimension and produce the output volume.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
                                        <p:tgtEl>
                                          <p:spTgt spid="26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a:t>
            </a:r>
            <a:r>
              <a:rPr lang="en"/>
              <a:t> : Layers</a:t>
            </a:r>
          </a:p>
        </p:txBody>
      </p:sp>
      <p:grpSp>
        <p:nvGrpSpPr>
          <p:cNvPr id="268" name="Shape 268"/>
          <p:cNvGrpSpPr/>
          <p:nvPr/>
        </p:nvGrpSpPr>
        <p:grpSpPr>
          <a:xfrm>
            <a:off x="152400" y="152400"/>
            <a:ext cx="8839202" cy="4108207"/>
            <a:chOff x="152400" y="152400"/>
            <a:chExt cx="8839202" cy="4108207"/>
          </a:xfrm>
        </p:grpSpPr>
        <p:grpSp>
          <p:nvGrpSpPr>
            <p:cNvPr id="269" name="Shape 269"/>
            <p:cNvGrpSpPr/>
            <p:nvPr/>
          </p:nvGrpSpPr>
          <p:grpSpPr>
            <a:xfrm>
              <a:off x="152400" y="152400"/>
              <a:ext cx="8839202" cy="4108207"/>
              <a:chOff x="152400" y="152400"/>
              <a:chExt cx="8839202" cy="4108207"/>
            </a:xfrm>
          </p:grpSpPr>
          <p:pic>
            <p:nvPicPr>
              <p:cNvPr descr="Screen Shot 2017-07-03 at 5.53.07 PM.png" id="270" name="Shape 270"/>
              <p:cNvPicPr preferRelativeResize="0"/>
              <p:nvPr/>
            </p:nvPicPr>
            <p:blipFill>
              <a:blip r:embed="rId3">
                <a:alphaModFix/>
              </a:blip>
              <a:stretch>
                <a:fillRect/>
              </a:stretch>
            </p:blipFill>
            <p:spPr>
              <a:xfrm>
                <a:off x="152400" y="152400"/>
                <a:ext cx="8839202" cy="4108207"/>
              </a:xfrm>
              <a:prstGeom prst="rect">
                <a:avLst/>
              </a:prstGeom>
              <a:noFill/>
              <a:ln>
                <a:noFill/>
              </a:ln>
            </p:spPr>
          </p:pic>
          <p:cxnSp>
            <p:nvCxnSpPr>
              <p:cNvPr id="271" name="Shape 271"/>
              <p:cNvCxnSpPr/>
              <p:nvPr/>
            </p:nvCxnSpPr>
            <p:spPr>
              <a:xfrm>
                <a:off x="252950" y="2984775"/>
                <a:ext cx="252900" cy="0"/>
              </a:xfrm>
              <a:prstGeom prst="straightConnector1">
                <a:avLst/>
              </a:prstGeom>
              <a:noFill/>
              <a:ln cap="flat" cmpd="sng" w="28575">
                <a:solidFill>
                  <a:srgbClr val="FF0000"/>
                </a:solidFill>
                <a:prstDash val="solid"/>
                <a:round/>
                <a:headEnd len="lg" w="lg" type="none"/>
                <a:tailEnd len="lg" w="lg" type="none"/>
              </a:ln>
            </p:spPr>
          </p:cxnSp>
        </p:grpSp>
        <p:cxnSp>
          <p:nvCxnSpPr>
            <p:cNvPr id="272" name="Shape 272"/>
            <p:cNvCxnSpPr/>
            <p:nvPr/>
          </p:nvCxnSpPr>
          <p:spPr>
            <a:xfrm>
              <a:off x="5324525" y="3693000"/>
              <a:ext cx="328800" cy="0"/>
            </a:xfrm>
            <a:prstGeom prst="straightConnector1">
              <a:avLst/>
            </a:prstGeom>
            <a:noFill/>
            <a:ln cap="flat" cmpd="sng" w="28575">
              <a:solidFill>
                <a:srgbClr val="FF0000"/>
              </a:solidFill>
              <a:prstDash val="solid"/>
              <a:round/>
              <a:headEnd len="lg" w="lg" type="none"/>
              <a:tailEnd len="lg" w="lg" type="none"/>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a:t>
            </a:r>
            <a:r>
              <a:rPr lang="en"/>
              <a:t> : Layers</a:t>
            </a:r>
          </a:p>
        </p:txBody>
      </p:sp>
      <p:sp>
        <p:nvSpPr>
          <p:cNvPr id="278" name="Shape 278"/>
          <p:cNvSpPr txBox="1"/>
          <p:nvPr/>
        </p:nvSpPr>
        <p:spPr>
          <a:xfrm>
            <a:off x="62250" y="81975"/>
            <a:ext cx="9019500" cy="4425600"/>
          </a:xfrm>
          <a:prstGeom prst="rect">
            <a:avLst/>
          </a:prstGeom>
          <a:noFill/>
          <a:ln>
            <a:noFill/>
          </a:ln>
        </p:spPr>
        <p:txBody>
          <a:bodyPr anchorCtr="0" anchor="t" bIns="91425" lIns="91425" rIns="91425" tIns="91425">
            <a:noAutofit/>
          </a:bodyPr>
          <a:lstStyle/>
          <a:p>
            <a:pPr lvl="0">
              <a:spcBef>
                <a:spcPts val="0"/>
              </a:spcBef>
              <a:buNone/>
            </a:pPr>
            <a:r>
              <a:rPr b="1" lang="en" sz="1800"/>
              <a:t>Summary :</a:t>
            </a:r>
          </a:p>
          <a:p>
            <a:pPr indent="-330200" lvl="0" marL="457200" rtl="0">
              <a:spcBef>
                <a:spcPts val="0"/>
              </a:spcBef>
              <a:buSzPct val="100000"/>
              <a:buChar char="●"/>
            </a:pPr>
            <a:r>
              <a:rPr lang="en" sz="1600"/>
              <a:t>Accepts a volume of size </a:t>
            </a:r>
            <a:r>
              <a:rPr b="1" i="1" lang="en" sz="1600"/>
              <a:t>W</a:t>
            </a:r>
            <a:r>
              <a:rPr b="1" baseline="-25000" i="1" lang="en" sz="1600"/>
              <a:t>1</a:t>
            </a:r>
            <a:r>
              <a:rPr b="1" i="1" lang="en" sz="1600"/>
              <a:t> x</a:t>
            </a:r>
            <a:r>
              <a:rPr b="1" i="1" lang="en" sz="1600"/>
              <a:t> H</a:t>
            </a:r>
            <a:r>
              <a:rPr b="1" baseline="-25000" i="1" lang="en" sz="1600"/>
              <a:t>1</a:t>
            </a:r>
            <a:r>
              <a:rPr b="1" i="1" lang="en" sz="1600"/>
              <a:t> x D</a:t>
            </a:r>
            <a:r>
              <a:rPr b="1" baseline="-25000" i="1" lang="en" sz="1600"/>
              <a:t>1</a:t>
            </a:r>
          </a:p>
          <a:p>
            <a:pPr indent="-330200" lvl="0" marL="457200" rtl="0">
              <a:spcBef>
                <a:spcPts val="0"/>
              </a:spcBef>
              <a:buSzPct val="100000"/>
              <a:buChar char="●"/>
            </a:pPr>
            <a:r>
              <a:rPr lang="en" sz="1600"/>
              <a:t>Requires four hyperparameters :</a:t>
            </a:r>
          </a:p>
          <a:p>
            <a:pPr indent="-330200" lvl="2" marL="1371600" rtl="0">
              <a:spcBef>
                <a:spcPts val="0"/>
              </a:spcBef>
              <a:buSzPct val="100000"/>
              <a:buChar char="■"/>
            </a:pPr>
            <a:r>
              <a:rPr lang="en" sz="1600"/>
              <a:t>Number of filters </a:t>
            </a:r>
            <a:r>
              <a:rPr b="1" i="1" lang="en" sz="1600"/>
              <a:t>K</a:t>
            </a:r>
            <a:r>
              <a:rPr lang="en" sz="1600"/>
              <a:t>,</a:t>
            </a:r>
          </a:p>
          <a:p>
            <a:pPr indent="-330200" lvl="2" marL="1371600" rtl="0">
              <a:spcBef>
                <a:spcPts val="0"/>
              </a:spcBef>
              <a:buSzPct val="100000"/>
              <a:buChar char="■"/>
            </a:pPr>
            <a:r>
              <a:rPr lang="en" sz="1600"/>
              <a:t>Their spatial extent </a:t>
            </a:r>
            <a:r>
              <a:rPr b="1" i="1" lang="en" sz="1600"/>
              <a:t>F</a:t>
            </a:r>
            <a:r>
              <a:rPr lang="en" sz="1600"/>
              <a:t>,</a:t>
            </a:r>
          </a:p>
          <a:p>
            <a:pPr indent="-330200" lvl="2" marL="1371600" rtl="0">
              <a:spcBef>
                <a:spcPts val="0"/>
              </a:spcBef>
              <a:buSzPct val="100000"/>
              <a:buChar char="■"/>
            </a:pPr>
            <a:r>
              <a:rPr lang="en" sz="1600"/>
              <a:t>The stride </a:t>
            </a:r>
            <a:r>
              <a:rPr b="1" i="1" lang="en" sz="1600"/>
              <a:t>S</a:t>
            </a:r>
            <a:r>
              <a:rPr lang="en" sz="1600"/>
              <a:t>,</a:t>
            </a:r>
          </a:p>
          <a:p>
            <a:pPr indent="-330200" lvl="2" marL="1371600" rtl="0">
              <a:spcBef>
                <a:spcPts val="0"/>
              </a:spcBef>
              <a:buSzPct val="100000"/>
              <a:buChar char="■"/>
            </a:pPr>
            <a:r>
              <a:rPr lang="en" sz="1600"/>
              <a:t>The amount of zero padding </a:t>
            </a:r>
            <a:r>
              <a:rPr b="1" i="1" lang="en" sz="1600"/>
              <a:t>P</a:t>
            </a:r>
          </a:p>
          <a:p>
            <a:pPr indent="-330200" lvl="0" marL="457200" rtl="0">
              <a:spcBef>
                <a:spcPts val="0"/>
              </a:spcBef>
              <a:buSzPct val="100000"/>
              <a:buChar char="●"/>
            </a:pPr>
            <a:r>
              <a:rPr lang="en" sz="1600"/>
              <a:t>Produces a volume of size </a:t>
            </a:r>
            <a:r>
              <a:rPr b="1" i="1" lang="en" sz="1600"/>
              <a:t>W</a:t>
            </a:r>
            <a:r>
              <a:rPr b="1" baseline="-25000" i="1" lang="en" sz="1600"/>
              <a:t>2</a:t>
            </a:r>
            <a:r>
              <a:rPr b="1" i="1" lang="en" sz="1600"/>
              <a:t> x H</a:t>
            </a:r>
            <a:r>
              <a:rPr b="1" baseline="-25000" i="1" lang="en" sz="1600"/>
              <a:t>2</a:t>
            </a:r>
            <a:r>
              <a:rPr b="1" i="1" lang="en" sz="1600"/>
              <a:t> x D</a:t>
            </a:r>
            <a:r>
              <a:rPr b="1" baseline="-25000" i="1" lang="en" sz="1600"/>
              <a:t>2</a:t>
            </a:r>
            <a:r>
              <a:rPr lang="en" sz="1600"/>
              <a:t> where :</a:t>
            </a:r>
          </a:p>
          <a:p>
            <a:pPr indent="-330200" lvl="2" marL="1371600" rtl="0">
              <a:spcBef>
                <a:spcPts val="0"/>
              </a:spcBef>
              <a:buSzPct val="100000"/>
              <a:buChar char="■"/>
            </a:pPr>
            <a:r>
              <a:rPr i="1" lang="en" sz="1600"/>
              <a:t>W</a:t>
            </a:r>
            <a:r>
              <a:rPr baseline="-25000" i="1" lang="en" sz="1600"/>
              <a:t>2</a:t>
            </a:r>
            <a:r>
              <a:rPr i="1" lang="en" sz="1600"/>
              <a:t> </a:t>
            </a:r>
            <a:r>
              <a:rPr lang="en" sz="1600"/>
              <a:t>= 1 + (</a:t>
            </a:r>
            <a:r>
              <a:rPr i="1" lang="en" sz="1600"/>
              <a:t>W</a:t>
            </a:r>
            <a:r>
              <a:rPr baseline="-25000" i="1" lang="en" sz="1600"/>
              <a:t>1</a:t>
            </a:r>
            <a:r>
              <a:rPr i="1" lang="en" sz="1600"/>
              <a:t> </a:t>
            </a:r>
            <a:r>
              <a:rPr lang="en" sz="1600"/>
              <a:t>- </a:t>
            </a:r>
            <a:r>
              <a:rPr i="1" lang="en" sz="1600"/>
              <a:t>F </a:t>
            </a:r>
            <a:r>
              <a:rPr lang="en" sz="1600"/>
              <a:t>+ </a:t>
            </a:r>
            <a:r>
              <a:rPr i="1" lang="en" sz="1600"/>
              <a:t> 2P</a:t>
            </a:r>
            <a:r>
              <a:rPr lang="en" sz="1600"/>
              <a:t>)/</a:t>
            </a:r>
            <a:r>
              <a:rPr i="1" lang="en" sz="1600"/>
              <a:t>S</a:t>
            </a:r>
          </a:p>
          <a:p>
            <a:pPr indent="-330200" lvl="2" marL="1371600" rtl="0">
              <a:spcBef>
                <a:spcPts val="0"/>
              </a:spcBef>
              <a:buSzPct val="100000"/>
              <a:buChar char="■"/>
            </a:pPr>
            <a:r>
              <a:rPr i="1" lang="en" sz="1600"/>
              <a:t>H</a:t>
            </a:r>
            <a:r>
              <a:rPr baseline="-25000" i="1" lang="en" sz="1600"/>
              <a:t>2</a:t>
            </a:r>
            <a:r>
              <a:rPr i="1" lang="en" sz="1600"/>
              <a:t> </a:t>
            </a:r>
            <a:r>
              <a:rPr lang="en" sz="1600"/>
              <a:t>= 1 + (</a:t>
            </a:r>
            <a:r>
              <a:rPr i="1" lang="en" sz="1600"/>
              <a:t>H</a:t>
            </a:r>
            <a:r>
              <a:rPr baseline="-25000" i="1" lang="en" sz="1600"/>
              <a:t>1</a:t>
            </a:r>
            <a:r>
              <a:rPr i="1" lang="en" sz="1600"/>
              <a:t> </a:t>
            </a:r>
            <a:r>
              <a:rPr lang="en" sz="1600"/>
              <a:t>- </a:t>
            </a:r>
            <a:r>
              <a:rPr i="1" lang="en" sz="1600"/>
              <a:t>F </a:t>
            </a:r>
            <a:r>
              <a:rPr lang="en" sz="1600"/>
              <a:t>+ </a:t>
            </a:r>
            <a:r>
              <a:rPr i="1" lang="en" sz="1600"/>
              <a:t> 2P</a:t>
            </a:r>
            <a:r>
              <a:rPr lang="en" sz="1600"/>
              <a:t>)/</a:t>
            </a:r>
            <a:r>
              <a:rPr i="1" lang="en" sz="1600"/>
              <a:t>S</a:t>
            </a:r>
          </a:p>
          <a:p>
            <a:pPr indent="-330200" lvl="2" marL="1371600" rtl="0">
              <a:spcBef>
                <a:spcPts val="0"/>
              </a:spcBef>
              <a:buSzPct val="100000"/>
              <a:buChar char="■"/>
            </a:pPr>
            <a:r>
              <a:rPr i="1" lang="en" sz="1600"/>
              <a:t>D</a:t>
            </a:r>
            <a:r>
              <a:rPr baseline="-25000" i="1" lang="en" sz="1600"/>
              <a:t>2</a:t>
            </a:r>
            <a:r>
              <a:rPr i="1" lang="en" sz="1600"/>
              <a:t> = K</a:t>
            </a:r>
          </a:p>
          <a:p>
            <a:pPr indent="-330200" lvl="0" marL="457200" rtl="0">
              <a:spcBef>
                <a:spcPts val="0"/>
              </a:spcBef>
              <a:buSzPct val="100000"/>
              <a:buChar char="●"/>
            </a:pPr>
            <a:r>
              <a:rPr lang="en" sz="1600"/>
              <a:t>With parameter sharing, it introduces </a:t>
            </a:r>
            <a:r>
              <a:rPr b="1" i="1" lang="en" sz="1600"/>
              <a:t>F . F . D</a:t>
            </a:r>
            <a:r>
              <a:rPr b="1" baseline="-25000" i="1" lang="en" sz="1600"/>
              <a:t>1</a:t>
            </a:r>
            <a:r>
              <a:rPr lang="en" sz="1600"/>
              <a:t> weights per filter, for a total of (</a:t>
            </a:r>
            <a:r>
              <a:rPr b="1" i="1" lang="en" sz="1600"/>
              <a:t>F . F. D</a:t>
            </a:r>
            <a:r>
              <a:rPr b="1" baseline="-25000" i="1" lang="en" sz="1600"/>
              <a:t>1</a:t>
            </a:r>
            <a:r>
              <a:rPr i="1" lang="en" sz="1600"/>
              <a:t>)</a:t>
            </a:r>
            <a:r>
              <a:rPr b="1" i="1" lang="en" sz="1600"/>
              <a:t> . K </a:t>
            </a:r>
            <a:r>
              <a:rPr lang="en" sz="1600"/>
              <a:t>weights and </a:t>
            </a:r>
            <a:r>
              <a:rPr b="1" i="1" lang="en" sz="1600"/>
              <a:t>K </a:t>
            </a:r>
            <a:r>
              <a:rPr lang="en" sz="1600"/>
              <a:t>biases.</a:t>
            </a:r>
          </a:p>
          <a:p>
            <a:pPr indent="-330200" lvl="0" marL="457200" rtl="0">
              <a:spcBef>
                <a:spcPts val="0"/>
              </a:spcBef>
              <a:buSzPct val="100000"/>
              <a:buChar char="●"/>
            </a:pPr>
            <a:r>
              <a:rPr lang="en" sz="1600"/>
              <a:t>In the output volume, </a:t>
            </a:r>
            <a:r>
              <a:rPr b="1" i="1" lang="en" sz="1600"/>
              <a:t>d</a:t>
            </a:r>
            <a:r>
              <a:rPr lang="en" sz="1600"/>
              <a:t>-th depth slice (of size </a:t>
            </a:r>
            <a:r>
              <a:rPr b="1" i="1" lang="en" sz="1600"/>
              <a:t>W</a:t>
            </a:r>
            <a:r>
              <a:rPr b="1" baseline="-25000" i="1" lang="en" sz="1600"/>
              <a:t>2</a:t>
            </a:r>
            <a:r>
              <a:rPr b="1" i="1" lang="en" sz="1600"/>
              <a:t> x H</a:t>
            </a:r>
            <a:r>
              <a:rPr b="1" baseline="-25000" i="1" lang="en" sz="1600"/>
              <a:t>2</a:t>
            </a:r>
            <a:r>
              <a:rPr lang="en" sz="1600"/>
              <a:t>) is the result of performing a valid convolution of </a:t>
            </a:r>
            <a:r>
              <a:rPr b="1" i="1" lang="en" sz="1600"/>
              <a:t>d</a:t>
            </a:r>
            <a:r>
              <a:rPr lang="en" sz="1600"/>
              <a:t>-th filter over the input volume with a stride of </a:t>
            </a:r>
            <a:r>
              <a:rPr b="1" i="1" lang="en" sz="1600"/>
              <a:t>S</a:t>
            </a:r>
            <a:r>
              <a:rPr lang="en" sz="1600"/>
              <a:t> and then offset by </a:t>
            </a:r>
            <a:r>
              <a:rPr b="1" i="1" lang="en" sz="1600"/>
              <a:t>d</a:t>
            </a:r>
            <a:r>
              <a:rPr lang="en" sz="1600"/>
              <a:t>-th bias.</a:t>
            </a:r>
          </a:p>
          <a:p>
            <a:pPr lvl="0" rtl="0">
              <a:spcBef>
                <a:spcPts val="1000"/>
              </a:spcBef>
              <a:buNone/>
            </a:pPr>
            <a:r>
              <a:rPr lang="en" sz="1600"/>
              <a:t>A common setting of hyperparameters is </a:t>
            </a:r>
            <a:r>
              <a:rPr b="1" i="1" lang="en" sz="1600"/>
              <a:t>F</a:t>
            </a:r>
            <a:r>
              <a:rPr lang="en" sz="1600"/>
              <a:t> = 3, </a:t>
            </a:r>
            <a:r>
              <a:rPr b="1" i="1" lang="en" sz="1600"/>
              <a:t>S</a:t>
            </a:r>
            <a:r>
              <a:rPr lang="en" sz="1600"/>
              <a:t> = 1, </a:t>
            </a:r>
            <a:r>
              <a:rPr b="1" i="1" lang="en" sz="1600"/>
              <a:t>P</a:t>
            </a:r>
            <a:r>
              <a:rPr lang="en" sz="1600"/>
              <a:t> = 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
                                        <p:tgtEl>
                                          <p:spTgt spid="2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1"/>
                                        <p:tgtEl>
                                          <p:spTgt spid="2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Effect filter="fade" transition="in">
                                      <p:cBhvr>
                                        <p:cTn dur="1"/>
                                        <p:tgtEl>
                                          <p:spTgt spid="2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Effect filter="fade" transition="in">
                                      <p:cBhvr>
                                        <p:cTn dur="1"/>
                                        <p:tgtEl>
                                          <p:spTgt spid="2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animEffect filter="fade" transition="in">
                                      <p:cBhvr>
                                        <p:cTn dur="1"/>
                                        <p:tgtEl>
                                          <p:spTgt spid="2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animEffect filter="fade" transition="in">
                                      <p:cBhvr>
                                        <p:cTn dur="1"/>
                                        <p:tgtEl>
                                          <p:spTgt spid="27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9" st="9"/>
                                            </p:txEl>
                                          </p:spTgt>
                                        </p:tgtEl>
                                        <p:attrNameLst>
                                          <p:attrName>style.visibility</p:attrName>
                                        </p:attrNameLst>
                                      </p:cBhvr>
                                      <p:to>
                                        <p:strVal val="visible"/>
                                      </p:to>
                                    </p:set>
                                    <p:animEffect filter="fade" transition="in">
                                      <p:cBhvr>
                                        <p:cTn dur="1"/>
                                        <p:tgtEl>
                                          <p:spTgt spid="27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0" st="10"/>
                                            </p:txEl>
                                          </p:spTgt>
                                        </p:tgtEl>
                                        <p:attrNameLst>
                                          <p:attrName>style.visibility</p:attrName>
                                        </p:attrNameLst>
                                      </p:cBhvr>
                                      <p:to>
                                        <p:strVal val="visible"/>
                                      </p:to>
                                    </p:set>
                                    <p:animEffect filter="fade" transition="in">
                                      <p:cBhvr>
                                        <p:cTn dur="1"/>
                                        <p:tgtEl>
                                          <p:spTgt spid="27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1" st="11"/>
                                            </p:txEl>
                                          </p:spTgt>
                                        </p:tgtEl>
                                        <p:attrNameLst>
                                          <p:attrName>style.visibility</p:attrName>
                                        </p:attrNameLst>
                                      </p:cBhvr>
                                      <p:to>
                                        <p:strVal val="visible"/>
                                      </p:to>
                                    </p:set>
                                    <p:animEffect filter="fade" transition="in">
                                      <p:cBhvr>
                                        <p:cTn dur="1"/>
                                        <p:tgtEl>
                                          <p:spTgt spid="27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2" st="12"/>
                                            </p:txEl>
                                          </p:spTgt>
                                        </p:tgtEl>
                                        <p:attrNameLst>
                                          <p:attrName>style.visibility</p:attrName>
                                        </p:attrNameLst>
                                      </p:cBhvr>
                                      <p:to>
                                        <p:strVal val="visible"/>
                                      </p:to>
                                    </p:set>
                                    <p:animEffect filter="fade" transition="in">
                                      <p:cBhvr>
                                        <p:cTn dur="1"/>
                                        <p:tgtEl>
                                          <p:spTgt spid="27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3" st="13"/>
                                            </p:txEl>
                                          </p:spTgt>
                                        </p:tgtEl>
                                        <p:attrNameLst>
                                          <p:attrName>style.visibility</p:attrName>
                                        </p:attrNameLst>
                                      </p:cBhvr>
                                      <p:to>
                                        <p:strVal val="visible"/>
                                      </p:to>
                                    </p:set>
                                    <p:animEffect filter="fade" transition="in">
                                      <p:cBhvr>
                                        <p:cTn dur="1"/>
                                        <p:tgtEl>
                                          <p:spTgt spid="27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4" name="Shape 94"/>
        <p:cNvGrpSpPr/>
        <p:nvPr/>
      </p:nvGrpSpPr>
      <p:grpSpPr>
        <a:xfrm>
          <a:off x="0" y="0"/>
          <a:ext cx="0" cy="0"/>
          <a:chOff x="0" y="0"/>
          <a:chExt cx="0" cy="0"/>
        </a:xfrm>
      </p:grpSpPr>
      <p:sp>
        <p:nvSpPr>
          <p:cNvPr id="95" name="Shape 95"/>
          <p:cNvSpPr txBox="1"/>
          <p:nvPr>
            <p:ph idx="1" type="body"/>
          </p:nvPr>
        </p:nvSpPr>
        <p:spPr>
          <a:xfrm>
            <a:off x="57150" y="4696825"/>
            <a:ext cx="8953499"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Revisiting Neural Networks</a:t>
            </a:r>
          </a:p>
        </p:txBody>
      </p:sp>
      <p:pic>
        <p:nvPicPr>
          <p:cNvPr id="96" name="Shape 96"/>
          <p:cNvPicPr preferRelativeResize="0"/>
          <p:nvPr/>
        </p:nvPicPr>
        <p:blipFill rotWithShape="1">
          <a:blip r:embed="rId3">
            <a:alphaModFix/>
          </a:blip>
          <a:srcRect b="0" l="0" r="0" t="0"/>
          <a:stretch/>
        </p:blipFill>
        <p:spPr>
          <a:xfrm>
            <a:off x="2833975" y="2001500"/>
            <a:ext cx="3399850" cy="2459174"/>
          </a:xfrm>
          <a:prstGeom prst="rect">
            <a:avLst/>
          </a:prstGeom>
          <a:noFill/>
          <a:ln>
            <a:noFill/>
          </a:ln>
        </p:spPr>
      </p:pic>
      <p:sp>
        <p:nvSpPr>
          <p:cNvPr id="97" name="Shape 97"/>
          <p:cNvSpPr txBox="1"/>
          <p:nvPr/>
        </p:nvSpPr>
        <p:spPr>
          <a:xfrm>
            <a:off x="57150" y="145675"/>
            <a:ext cx="8979346" cy="160043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 sz="1800" u="sng" cap="none" strike="noStrike">
                <a:solidFill>
                  <a:srgbClr val="000000"/>
                </a:solidFill>
                <a:latin typeface="Arial"/>
                <a:ea typeface="Arial"/>
                <a:cs typeface="Arial"/>
                <a:sym typeface="Arial"/>
              </a:rPr>
              <a:t>Weights</a:t>
            </a:r>
            <a:r>
              <a:rPr b="1" i="0" lang="en" sz="180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 When input enters the neuron, it is multiplied by a weight. The neural network after training assigns a higher weight to the input it considers more important as compared to the ones which are considered less important.</a:t>
            </a:r>
          </a:p>
          <a:p>
            <a:pPr indent="0" lvl="0" marL="0" marR="0" rtl="0" algn="l">
              <a:lnSpc>
                <a:spcPct val="100000"/>
              </a:lnSpc>
              <a:spcBef>
                <a:spcPts val="0"/>
              </a:spcBef>
              <a:spcAft>
                <a:spcPts val="0"/>
              </a:spcAft>
              <a:buClr>
                <a:srgbClr val="000000"/>
              </a:buClr>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25000"/>
              <a:buFont typeface="Arial"/>
              <a:buNone/>
            </a:pPr>
            <a:r>
              <a:rPr b="1" i="0" lang="en" sz="1600" u="sng" cap="none" strike="noStrike">
                <a:solidFill>
                  <a:srgbClr val="000000"/>
                </a:solidFill>
                <a:latin typeface="Arial"/>
                <a:ea typeface="Arial"/>
                <a:cs typeface="Arial"/>
                <a:sym typeface="Arial"/>
              </a:rPr>
              <a:t>Bias</a:t>
            </a:r>
            <a:r>
              <a:rPr b="1" i="0" lang="en" sz="160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 In addition to the weights, another linear component is applied to the input, called as the bias. The bias is basically added to change the range of the weight multiplied input.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a:t>
            </a:r>
            <a:r>
              <a:rPr lang="en"/>
              <a:t> : Layers</a:t>
            </a:r>
          </a:p>
        </p:txBody>
      </p:sp>
      <p:sp>
        <p:nvSpPr>
          <p:cNvPr id="284" name="Shape 284"/>
          <p:cNvSpPr txBox="1"/>
          <p:nvPr/>
        </p:nvSpPr>
        <p:spPr>
          <a:xfrm>
            <a:off x="107550" y="0"/>
            <a:ext cx="8928900" cy="446700"/>
          </a:xfrm>
          <a:prstGeom prst="rect">
            <a:avLst/>
          </a:prstGeom>
          <a:noFill/>
          <a:ln>
            <a:noFill/>
          </a:ln>
        </p:spPr>
        <p:txBody>
          <a:bodyPr anchorCtr="0" anchor="t" bIns="91425" lIns="91425" rIns="91425" tIns="91425">
            <a:noAutofit/>
          </a:bodyPr>
          <a:lstStyle/>
          <a:p>
            <a:pPr lvl="0" algn="ctr">
              <a:spcBef>
                <a:spcPts val="0"/>
              </a:spcBef>
              <a:buNone/>
            </a:pPr>
            <a:r>
              <a:rPr b="1" lang="en" sz="2000"/>
              <a:t>Pooling Layer</a:t>
            </a:r>
          </a:p>
        </p:txBody>
      </p:sp>
      <p:sp>
        <p:nvSpPr>
          <p:cNvPr id="285" name="Shape 285"/>
          <p:cNvSpPr txBox="1"/>
          <p:nvPr/>
        </p:nvSpPr>
        <p:spPr>
          <a:xfrm>
            <a:off x="0" y="446700"/>
            <a:ext cx="9076800" cy="41823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Its function is to progressively reduce the spatial size of the representation to reduce the amount of parameters and computation in the network, and hence to also control overfitting. </a:t>
            </a:r>
          </a:p>
          <a:p>
            <a:pPr indent="-228600" lvl="0" marL="457200">
              <a:spcBef>
                <a:spcPts val="0"/>
              </a:spcBef>
              <a:buChar char="●"/>
            </a:pPr>
            <a:r>
              <a:rPr lang="en"/>
              <a:t>The pooling layer</a:t>
            </a:r>
          </a:p>
          <a:p>
            <a:pPr indent="-228600" lvl="1" marL="914400" rtl="0">
              <a:lnSpc>
                <a:spcPct val="115000"/>
              </a:lnSpc>
              <a:spcBef>
                <a:spcPts val="1500"/>
              </a:spcBef>
              <a:spcAft>
                <a:spcPts val="1500"/>
              </a:spcAft>
              <a:buChar char="○"/>
            </a:pPr>
            <a:r>
              <a:rPr lang="en"/>
              <a:t>Accepts a volume of size </a:t>
            </a:r>
            <a:r>
              <a:rPr b="1" i="1" lang="en"/>
              <a:t>W</a:t>
            </a:r>
            <a:r>
              <a:rPr b="1" baseline="-25000" i="1" lang="en"/>
              <a:t>1</a:t>
            </a:r>
            <a:r>
              <a:rPr b="1" i="1" lang="en"/>
              <a:t>×H</a:t>
            </a:r>
            <a:r>
              <a:rPr b="1" baseline="-25000" i="1" lang="en"/>
              <a:t>1</a:t>
            </a:r>
            <a:r>
              <a:rPr b="1" i="1" lang="en"/>
              <a:t>×D</a:t>
            </a:r>
            <a:r>
              <a:rPr b="1" baseline="-25000" i="1" lang="en"/>
              <a:t>1</a:t>
            </a:r>
          </a:p>
          <a:p>
            <a:pPr indent="-228600" lvl="1" marL="914400" rtl="0">
              <a:lnSpc>
                <a:spcPct val="115000"/>
              </a:lnSpc>
              <a:spcBef>
                <a:spcPts val="1500"/>
              </a:spcBef>
              <a:spcAft>
                <a:spcPts val="1500"/>
              </a:spcAft>
              <a:buChar char="○"/>
            </a:pPr>
            <a:r>
              <a:rPr lang="en"/>
              <a:t>Requires two hyperparameters:</a:t>
            </a:r>
          </a:p>
          <a:p>
            <a:pPr indent="-228600" lvl="2" marL="1371600" rtl="0">
              <a:lnSpc>
                <a:spcPct val="115000"/>
              </a:lnSpc>
              <a:spcBef>
                <a:spcPts val="1500"/>
              </a:spcBef>
              <a:spcAft>
                <a:spcPts val="1500"/>
              </a:spcAft>
              <a:buChar char="■"/>
            </a:pPr>
            <a:r>
              <a:rPr lang="en"/>
              <a:t>their spatial extent </a:t>
            </a:r>
            <a:r>
              <a:rPr b="1" i="1" lang="en"/>
              <a:t>F</a:t>
            </a:r>
            <a:r>
              <a:rPr lang="en"/>
              <a:t>,</a:t>
            </a:r>
          </a:p>
          <a:p>
            <a:pPr indent="-228600" lvl="2" marL="1371600" rtl="0">
              <a:lnSpc>
                <a:spcPct val="115000"/>
              </a:lnSpc>
              <a:spcBef>
                <a:spcPts val="1500"/>
              </a:spcBef>
              <a:spcAft>
                <a:spcPts val="1500"/>
              </a:spcAft>
              <a:buChar char="■"/>
            </a:pPr>
            <a:r>
              <a:rPr lang="en"/>
              <a:t>the stride </a:t>
            </a:r>
            <a:r>
              <a:rPr b="1" i="1" lang="en"/>
              <a:t>S</a:t>
            </a:r>
            <a:r>
              <a:rPr lang="en"/>
              <a:t>,</a:t>
            </a:r>
          </a:p>
          <a:p>
            <a:pPr indent="-228600" lvl="1" marL="914400" rtl="0">
              <a:lnSpc>
                <a:spcPct val="115000"/>
              </a:lnSpc>
              <a:spcBef>
                <a:spcPts val="1500"/>
              </a:spcBef>
              <a:spcAft>
                <a:spcPts val="1500"/>
              </a:spcAft>
              <a:buChar char="○"/>
            </a:pPr>
            <a:r>
              <a:rPr lang="en"/>
              <a:t>Produces a volume of size </a:t>
            </a:r>
            <a:r>
              <a:rPr b="1" i="1" lang="en"/>
              <a:t>W</a:t>
            </a:r>
            <a:r>
              <a:rPr b="1" baseline="-25000" i="1" lang="en"/>
              <a:t>2</a:t>
            </a:r>
            <a:r>
              <a:rPr b="1" i="1" lang="en"/>
              <a:t>×H</a:t>
            </a:r>
            <a:r>
              <a:rPr b="1" baseline="-25000" i="1" lang="en"/>
              <a:t>2</a:t>
            </a:r>
            <a:r>
              <a:rPr b="1" i="1" lang="en"/>
              <a:t>×D</a:t>
            </a:r>
            <a:r>
              <a:rPr b="1" baseline="-25000" i="1" lang="en"/>
              <a:t>2</a:t>
            </a:r>
            <a:r>
              <a:rPr lang="en"/>
              <a:t> where:</a:t>
            </a:r>
          </a:p>
          <a:p>
            <a:pPr indent="-228600" lvl="2" marL="1371600" rtl="0">
              <a:lnSpc>
                <a:spcPct val="115000"/>
              </a:lnSpc>
              <a:spcBef>
                <a:spcPts val="1500"/>
              </a:spcBef>
              <a:spcAft>
                <a:spcPts val="1500"/>
              </a:spcAft>
              <a:buChar char="■"/>
            </a:pPr>
            <a:r>
              <a:rPr i="1" lang="en"/>
              <a:t>W</a:t>
            </a:r>
            <a:r>
              <a:rPr baseline="-25000" i="1" lang="en"/>
              <a:t>2</a:t>
            </a:r>
            <a:r>
              <a:rPr i="1" lang="en"/>
              <a:t> </a:t>
            </a:r>
            <a:r>
              <a:rPr lang="en"/>
              <a:t>=</a:t>
            </a:r>
            <a:r>
              <a:rPr i="1" lang="en"/>
              <a:t> </a:t>
            </a:r>
            <a:r>
              <a:rPr lang="en"/>
              <a:t>1 +</a:t>
            </a:r>
            <a:r>
              <a:rPr i="1" lang="en"/>
              <a:t> </a:t>
            </a:r>
            <a:r>
              <a:rPr lang="en"/>
              <a:t>(</a:t>
            </a:r>
            <a:r>
              <a:rPr i="1" lang="en"/>
              <a:t>W</a:t>
            </a:r>
            <a:r>
              <a:rPr baseline="-25000" i="1" lang="en"/>
              <a:t>1 </a:t>
            </a:r>
            <a:r>
              <a:rPr lang="en"/>
              <a:t>−</a:t>
            </a:r>
            <a:r>
              <a:rPr i="1" lang="en"/>
              <a:t> F</a:t>
            </a:r>
            <a:r>
              <a:rPr lang="en"/>
              <a:t>)/</a:t>
            </a:r>
            <a:r>
              <a:rPr i="1" lang="en"/>
              <a:t>S</a:t>
            </a:r>
          </a:p>
          <a:p>
            <a:pPr indent="-228600" lvl="2" marL="1371600" rtl="0">
              <a:lnSpc>
                <a:spcPct val="115000"/>
              </a:lnSpc>
              <a:spcBef>
                <a:spcPts val="1500"/>
              </a:spcBef>
              <a:spcAft>
                <a:spcPts val="1500"/>
              </a:spcAft>
              <a:buChar char="■"/>
            </a:pPr>
            <a:r>
              <a:rPr i="1" lang="en"/>
              <a:t>H</a:t>
            </a:r>
            <a:r>
              <a:rPr baseline="-25000" i="1" lang="en"/>
              <a:t>2</a:t>
            </a:r>
            <a:r>
              <a:rPr i="1" lang="en"/>
              <a:t> </a:t>
            </a:r>
            <a:r>
              <a:rPr lang="en"/>
              <a:t>=</a:t>
            </a:r>
            <a:r>
              <a:rPr i="1" lang="en"/>
              <a:t> </a:t>
            </a:r>
            <a:r>
              <a:rPr lang="en"/>
              <a:t>1 +</a:t>
            </a:r>
            <a:r>
              <a:rPr i="1" lang="en"/>
              <a:t> </a:t>
            </a:r>
            <a:r>
              <a:rPr lang="en"/>
              <a:t>(</a:t>
            </a:r>
            <a:r>
              <a:rPr i="1" lang="en"/>
              <a:t>H</a:t>
            </a:r>
            <a:r>
              <a:rPr baseline="-25000" i="1" lang="en"/>
              <a:t>1</a:t>
            </a:r>
            <a:r>
              <a:rPr i="1" lang="en"/>
              <a:t> </a:t>
            </a:r>
            <a:r>
              <a:rPr lang="en"/>
              <a:t>−</a:t>
            </a:r>
            <a:r>
              <a:rPr i="1" lang="en"/>
              <a:t> F</a:t>
            </a:r>
            <a:r>
              <a:rPr lang="en"/>
              <a:t>)/</a:t>
            </a:r>
            <a:r>
              <a:rPr i="1" lang="en"/>
              <a:t>S</a:t>
            </a:r>
          </a:p>
          <a:p>
            <a:pPr indent="-228600" lvl="2" marL="1371600" rtl="0">
              <a:lnSpc>
                <a:spcPct val="115000"/>
              </a:lnSpc>
              <a:spcBef>
                <a:spcPts val="1500"/>
              </a:spcBef>
              <a:spcAft>
                <a:spcPts val="1500"/>
              </a:spcAft>
              <a:buChar char="■"/>
            </a:pPr>
            <a:r>
              <a:rPr i="1" lang="en"/>
              <a:t>D</a:t>
            </a:r>
            <a:r>
              <a:rPr baseline="-25000" i="1" lang="en"/>
              <a:t>2</a:t>
            </a:r>
            <a:r>
              <a:rPr i="1" lang="en"/>
              <a:t> </a:t>
            </a:r>
            <a:r>
              <a:rPr lang="en"/>
              <a:t>=</a:t>
            </a:r>
            <a:r>
              <a:rPr i="1" lang="en"/>
              <a:t> D</a:t>
            </a:r>
            <a:r>
              <a:rPr baseline="-25000" i="1" lang="en"/>
              <a:t>1</a:t>
            </a:r>
          </a:p>
          <a:p>
            <a:pPr indent="-228600" lvl="1" marL="914400" rtl="0">
              <a:lnSpc>
                <a:spcPct val="115000"/>
              </a:lnSpc>
              <a:spcBef>
                <a:spcPts val="1500"/>
              </a:spcBef>
              <a:spcAft>
                <a:spcPts val="1500"/>
              </a:spcAft>
              <a:buChar char="○"/>
            </a:pPr>
            <a:r>
              <a:rPr lang="en"/>
              <a:t>Introduces zero parameters since it computes a fixed function of the input</a:t>
            </a:r>
          </a:p>
          <a:p>
            <a:pPr lvl="0" rtl="0">
              <a:lnSpc>
                <a:spcPct val="115000"/>
              </a:lnSpc>
              <a:spcBef>
                <a:spcPts val="0"/>
              </a:spcBef>
              <a:spcAft>
                <a:spcPts val="0"/>
              </a:spcAft>
              <a:buNone/>
            </a:pPr>
            <a:r>
              <a:rPr lang="en"/>
              <a:t>Two commonly seen variations of the max pooling layer found in practice: </a:t>
            </a:r>
          </a:p>
          <a:p>
            <a:pPr indent="-228600" lvl="0" marL="457200" rtl="0">
              <a:lnSpc>
                <a:spcPct val="115000"/>
              </a:lnSpc>
              <a:spcBef>
                <a:spcPts val="0"/>
              </a:spcBef>
              <a:spcAft>
                <a:spcPts val="0"/>
              </a:spcAft>
              <a:buChar char="●"/>
            </a:pPr>
            <a:r>
              <a:rPr b="1" lang="en"/>
              <a:t>F </a:t>
            </a:r>
            <a:r>
              <a:rPr lang="en"/>
              <a:t>= 3, </a:t>
            </a:r>
            <a:r>
              <a:rPr b="1" lang="en"/>
              <a:t>S </a:t>
            </a:r>
            <a:r>
              <a:rPr lang="en"/>
              <a:t>= 2 (also called overlapping pooling)</a:t>
            </a:r>
          </a:p>
          <a:p>
            <a:pPr indent="-228600" lvl="0" marL="457200" rtl="0">
              <a:lnSpc>
                <a:spcPct val="115000"/>
              </a:lnSpc>
              <a:spcBef>
                <a:spcPts val="0"/>
              </a:spcBef>
              <a:spcAft>
                <a:spcPts val="0"/>
              </a:spcAft>
              <a:buChar char="●"/>
            </a:pPr>
            <a:r>
              <a:rPr lang="en"/>
              <a:t>more commonly </a:t>
            </a:r>
            <a:r>
              <a:rPr b="1" lang="en"/>
              <a:t>F </a:t>
            </a:r>
            <a:r>
              <a:rPr lang="en"/>
              <a:t>= 2, </a:t>
            </a:r>
            <a:r>
              <a:rPr b="1" lang="en"/>
              <a:t>S </a:t>
            </a:r>
            <a:r>
              <a:rPr lang="en"/>
              <a:t>= 2. </a:t>
            </a:r>
          </a:p>
          <a:p>
            <a:pPr lvl="0" rtl="0">
              <a:lnSpc>
                <a:spcPct val="115000"/>
              </a:lnSpc>
              <a:spcBef>
                <a:spcPts val="0"/>
              </a:spcBef>
              <a:spcAft>
                <a:spcPts val="0"/>
              </a:spcAft>
              <a:buNone/>
            </a:pPr>
            <a:r>
              <a:rPr lang="en"/>
              <a:t>Pooling sizes with larger receptive fields are too destructive.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1"/>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1"/>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Effect filter="fade" transition="in">
                                      <p:cBhvr>
                                        <p:cTn dur="1"/>
                                        <p:tgtEl>
                                          <p:spTgt spid="2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Effect filter="fade" transition="in">
                                      <p:cBhvr>
                                        <p:cTn dur="1"/>
                                        <p:tgtEl>
                                          <p:spTgt spid="2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8" st="8"/>
                                            </p:txEl>
                                          </p:spTgt>
                                        </p:tgtEl>
                                        <p:attrNameLst>
                                          <p:attrName>style.visibility</p:attrName>
                                        </p:attrNameLst>
                                      </p:cBhvr>
                                      <p:to>
                                        <p:strVal val="visible"/>
                                      </p:to>
                                    </p:set>
                                    <p:animEffect filter="fade" transition="in">
                                      <p:cBhvr>
                                        <p:cTn dur="1"/>
                                        <p:tgtEl>
                                          <p:spTgt spid="2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9" st="9"/>
                                            </p:txEl>
                                          </p:spTgt>
                                        </p:tgtEl>
                                        <p:attrNameLst>
                                          <p:attrName>style.visibility</p:attrName>
                                        </p:attrNameLst>
                                      </p:cBhvr>
                                      <p:to>
                                        <p:strVal val="visible"/>
                                      </p:to>
                                    </p:set>
                                    <p:animEffect filter="fade" transition="in">
                                      <p:cBhvr>
                                        <p:cTn dur="1"/>
                                        <p:tgtEl>
                                          <p:spTgt spid="2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0" st="10"/>
                                            </p:txEl>
                                          </p:spTgt>
                                        </p:tgtEl>
                                        <p:attrNameLst>
                                          <p:attrName>style.visibility</p:attrName>
                                        </p:attrNameLst>
                                      </p:cBhvr>
                                      <p:to>
                                        <p:strVal val="visible"/>
                                      </p:to>
                                    </p:set>
                                    <p:animEffect filter="fade" transition="in">
                                      <p:cBhvr>
                                        <p:cTn dur="1"/>
                                        <p:tgtEl>
                                          <p:spTgt spid="2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1" st="11"/>
                                            </p:txEl>
                                          </p:spTgt>
                                        </p:tgtEl>
                                        <p:attrNameLst>
                                          <p:attrName>style.visibility</p:attrName>
                                        </p:attrNameLst>
                                      </p:cBhvr>
                                      <p:to>
                                        <p:strVal val="visible"/>
                                      </p:to>
                                    </p:set>
                                    <p:animEffect filter="fade" transition="in">
                                      <p:cBhvr>
                                        <p:cTn dur="1"/>
                                        <p:tgtEl>
                                          <p:spTgt spid="2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2" st="12"/>
                                            </p:txEl>
                                          </p:spTgt>
                                        </p:tgtEl>
                                        <p:attrNameLst>
                                          <p:attrName>style.visibility</p:attrName>
                                        </p:attrNameLst>
                                      </p:cBhvr>
                                      <p:to>
                                        <p:strVal val="visible"/>
                                      </p:to>
                                    </p:set>
                                    <p:animEffect filter="fade" transition="in">
                                      <p:cBhvr>
                                        <p:cTn dur="1"/>
                                        <p:tgtEl>
                                          <p:spTgt spid="28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3" st="13"/>
                                            </p:txEl>
                                          </p:spTgt>
                                        </p:tgtEl>
                                        <p:attrNameLst>
                                          <p:attrName>style.visibility</p:attrName>
                                        </p:attrNameLst>
                                      </p:cBhvr>
                                      <p:to>
                                        <p:strVal val="visible"/>
                                      </p:to>
                                    </p:set>
                                    <p:animEffect filter="fade" transition="in">
                                      <p:cBhvr>
                                        <p:cTn dur="1"/>
                                        <p:tgtEl>
                                          <p:spTgt spid="28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4" st="14"/>
                                            </p:txEl>
                                          </p:spTgt>
                                        </p:tgtEl>
                                        <p:attrNameLst>
                                          <p:attrName>style.visibility</p:attrName>
                                        </p:attrNameLst>
                                      </p:cBhvr>
                                      <p:to>
                                        <p:strVal val="visible"/>
                                      </p:to>
                                    </p:set>
                                    <p:animEffect filter="fade" transition="in">
                                      <p:cBhvr>
                                        <p:cTn dur="1"/>
                                        <p:tgtEl>
                                          <p:spTgt spid="285">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a:t>
            </a:r>
            <a:r>
              <a:rPr lang="en"/>
              <a:t> : Layers</a:t>
            </a:r>
          </a:p>
        </p:txBody>
      </p:sp>
      <p:grpSp>
        <p:nvGrpSpPr>
          <p:cNvPr id="291" name="Shape 291"/>
          <p:cNvGrpSpPr/>
          <p:nvPr/>
        </p:nvGrpSpPr>
        <p:grpSpPr>
          <a:xfrm>
            <a:off x="62250" y="542137"/>
            <a:ext cx="9019501" cy="3754426"/>
            <a:chOff x="62250" y="542137"/>
            <a:chExt cx="9019501" cy="3754426"/>
          </a:xfrm>
        </p:grpSpPr>
        <p:pic>
          <p:nvPicPr>
            <p:cNvPr descr="Screen Shot 2017-07-03 at 7.07.04 PM.png" id="292" name="Shape 292"/>
            <p:cNvPicPr preferRelativeResize="0"/>
            <p:nvPr/>
          </p:nvPicPr>
          <p:blipFill>
            <a:blip r:embed="rId3">
              <a:alphaModFix/>
            </a:blip>
            <a:stretch>
              <a:fillRect/>
            </a:stretch>
          </p:blipFill>
          <p:spPr>
            <a:xfrm>
              <a:off x="62250" y="542137"/>
              <a:ext cx="9019501" cy="3754426"/>
            </a:xfrm>
            <a:prstGeom prst="rect">
              <a:avLst/>
            </a:prstGeom>
            <a:noFill/>
            <a:ln>
              <a:noFill/>
            </a:ln>
          </p:spPr>
        </p:pic>
        <p:cxnSp>
          <p:nvCxnSpPr>
            <p:cNvPr id="293" name="Shape 293"/>
            <p:cNvCxnSpPr/>
            <p:nvPr/>
          </p:nvCxnSpPr>
          <p:spPr>
            <a:xfrm>
              <a:off x="7310150" y="3478000"/>
              <a:ext cx="240300" cy="0"/>
            </a:xfrm>
            <a:prstGeom prst="straightConnector1">
              <a:avLst/>
            </a:prstGeom>
            <a:noFill/>
            <a:ln cap="flat" cmpd="sng" w="28575">
              <a:solidFill>
                <a:srgbClr val="FF0000"/>
              </a:solidFill>
              <a:prstDash val="solid"/>
              <a:round/>
              <a:headEnd len="lg" w="lg" type="none"/>
              <a:tailEnd len="lg" w="lg" type="none"/>
            </a:ln>
          </p:spPr>
        </p:cxnSp>
        <p:cxnSp>
          <p:nvCxnSpPr>
            <p:cNvPr id="294" name="Shape 294"/>
            <p:cNvCxnSpPr/>
            <p:nvPr/>
          </p:nvCxnSpPr>
          <p:spPr>
            <a:xfrm>
              <a:off x="2137400" y="3945950"/>
              <a:ext cx="341400" cy="0"/>
            </a:xfrm>
            <a:prstGeom prst="straightConnector1">
              <a:avLst/>
            </a:prstGeom>
            <a:noFill/>
            <a:ln cap="flat" cmpd="sng" w="28575">
              <a:solidFill>
                <a:srgbClr val="FF0000"/>
              </a:solidFill>
              <a:prstDash val="solid"/>
              <a:round/>
              <a:headEnd len="lg" w="lg" type="none"/>
              <a:tailEnd len="lg" w="lg" type="none"/>
            </a:ln>
          </p:spPr>
        </p:cxn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a:t>
            </a:r>
            <a:r>
              <a:rPr lang="en"/>
              <a:t> : ConvNet Architecture Patterns</a:t>
            </a:r>
          </a:p>
        </p:txBody>
      </p:sp>
      <p:sp>
        <p:nvSpPr>
          <p:cNvPr id="300" name="Shape 300"/>
          <p:cNvSpPr txBox="1"/>
          <p:nvPr/>
        </p:nvSpPr>
        <p:spPr>
          <a:xfrm>
            <a:off x="57150" y="100850"/>
            <a:ext cx="9019500" cy="543900"/>
          </a:xfrm>
          <a:prstGeom prst="rect">
            <a:avLst/>
          </a:prstGeom>
          <a:noFill/>
          <a:ln>
            <a:noFill/>
          </a:ln>
        </p:spPr>
        <p:txBody>
          <a:bodyPr anchorCtr="0" anchor="ctr" bIns="91425" lIns="91425" rIns="91425" tIns="91425">
            <a:noAutofit/>
          </a:bodyPr>
          <a:lstStyle/>
          <a:p>
            <a:pPr lvl="0" algn="ctr">
              <a:spcBef>
                <a:spcPts val="0"/>
              </a:spcBef>
              <a:buNone/>
            </a:pPr>
            <a:r>
              <a:rPr b="1" lang="en" sz="2400"/>
              <a:t>ConvNet Architecture Patterns</a:t>
            </a:r>
          </a:p>
        </p:txBody>
      </p:sp>
      <p:sp>
        <p:nvSpPr>
          <p:cNvPr id="301" name="Shape 301"/>
          <p:cNvSpPr txBox="1"/>
          <p:nvPr/>
        </p:nvSpPr>
        <p:spPr>
          <a:xfrm>
            <a:off x="57150" y="644749"/>
            <a:ext cx="9019500" cy="4052100"/>
          </a:xfrm>
          <a:prstGeom prst="rect">
            <a:avLst/>
          </a:prstGeom>
          <a:noFill/>
          <a:ln>
            <a:noFill/>
          </a:ln>
        </p:spPr>
        <p:txBody>
          <a:bodyPr anchorCtr="0" anchor="t" bIns="91425" lIns="91425" rIns="91425" tIns="91425">
            <a:noAutofit/>
          </a:bodyPr>
          <a:lstStyle/>
          <a:p>
            <a:pPr lvl="0">
              <a:spcBef>
                <a:spcPts val="0"/>
              </a:spcBef>
              <a:buNone/>
            </a:pPr>
            <a:r>
              <a:rPr lang="en" sz="1600"/>
              <a:t>The most common ConvNet architecture follows the pattern</a:t>
            </a:r>
          </a:p>
          <a:p>
            <a:pPr lvl="0" rtl="0" algn="ctr">
              <a:spcBef>
                <a:spcPts val="1000"/>
              </a:spcBef>
              <a:buNone/>
            </a:pPr>
            <a:r>
              <a:rPr lang="en" sz="1600">
                <a:highlight>
                  <a:srgbClr val="EEEEFF"/>
                </a:highlight>
                <a:latin typeface="Verdana"/>
                <a:ea typeface="Verdana"/>
                <a:cs typeface="Verdana"/>
                <a:sym typeface="Verdana"/>
              </a:rPr>
              <a:t>INPUT -&gt; [[CONV -&gt; RELU]*N -&gt; POOL?]*M -&gt; [FC -&gt; RELU]*K -&gt; FC</a:t>
            </a:r>
          </a:p>
          <a:p>
            <a:pPr lvl="0" rtl="0">
              <a:spcBef>
                <a:spcPts val="1000"/>
              </a:spcBef>
              <a:buNone/>
            </a:pPr>
            <a:r>
              <a:rPr lang="en" sz="1600">
                <a:highlight>
                  <a:srgbClr val="FFFFFF"/>
                </a:highlight>
                <a:latin typeface="Roboto"/>
                <a:ea typeface="Roboto"/>
                <a:cs typeface="Roboto"/>
                <a:sym typeface="Roboto"/>
              </a:rPr>
              <a:t>Moreover, </a:t>
            </a:r>
            <a:r>
              <a:rPr lang="en" sz="1600">
                <a:highlight>
                  <a:srgbClr val="EEEEFF"/>
                </a:highlight>
              </a:rPr>
              <a:t>N &gt;= 0</a:t>
            </a:r>
            <a:r>
              <a:rPr lang="en" sz="1600">
                <a:highlight>
                  <a:srgbClr val="FFFFFF"/>
                </a:highlight>
                <a:latin typeface="Roboto"/>
                <a:ea typeface="Roboto"/>
                <a:cs typeface="Roboto"/>
                <a:sym typeface="Roboto"/>
              </a:rPr>
              <a:t> (and usually </a:t>
            </a:r>
            <a:r>
              <a:rPr lang="en" sz="1600">
                <a:highlight>
                  <a:srgbClr val="EEEEFF"/>
                </a:highlight>
              </a:rPr>
              <a:t>N &lt;= 3</a:t>
            </a:r>
            <a:r>
              <a:rPr lang="en" sz="1600">
                <a:highlight>
                  <a:srgbClr val="FFFFFF"/>
                </a:highlight>
                <a:latin typeface="Roboto"/>
                <a:ea typeface="Roboto"/>
                <a:cs typeface="Roboto"/>
                <a:sym typeface="Roboto"/>
              </a:rPr>
              <a:t>), </a:t>
            </a:r>
            <a:r>
              <a:rPr lang="en" sz="1600">
                <a:highlight>
                  <a:srgbClr val="EEEEFF"/>
                </a:highlight>
              </a:rPr>
              <a:t>M &gt;= 0</a:t>
            </a:r>
            <a:r>
              <a:rPr lang="en" sz="1600">
                <a:highlight>
                  <a:srgbClr val="FFFFFF"/>
                </a:highlight>
                <a:latin typeface="Roboto"/>
                <a:ea typeface="Roboto"/>
                <a:cs typeface="Roboto"/>
                <a:sym typeface="Roboto"/>
              </a:rPr>
              <a:t>, </a:t>
            </a:r>
            <a:r>
              <a:rPr lang="en" sz="1600">
                <a:highlight>
                  <a:srgbClr val="EEEEFF"/>
                </a:highlight>
              </a:rPr>
              <a:t>K &gt;= 0</a:t>
            </a:r>
            <a:r>
              <a:rPr lang="en" sz="1600">
                <a:highlight>
                  <a:srgbClr val="FFFFFF"/>
                </a:highlight>
                <a:latin typeface="Roboto"/>
                <a:ea typeface="Roboto"/>
                <a:cs typeface="Roboto"/>
                <a:sym typeface="Roboto"/>
              </a:rPr>
              <a:t> (and usually </a:t>
            </a:r>
            <a:r>
              <a:rPr lang="en" sz="1600">
                <a:highlight>
                  <a:srgbClr val="EEEEFF"/>
                </a:highlight>
              </a:rPr>
              <a:t>K &lt; 3).</a:t>
            </a:r>
          </a:p>
          <a:p>
            <a:pPr lvl="0" rtl="0">
              <a:spcBef>
                <a:spcPts val="1000"/>
              </a:spcBef>
              <a:buNone/>
            </a:pPr>
            <a:r>
              <a:t/>
            </a:r>
            <a:endParaRPr sz="1600">
              <a:highlight>
                <a:srgbClr val="EEEEFF"/>
              </a:highlight>
            </a:endParaRPr>
          </a:p>
          <a:p>
            <a:pPr lvl="0" rtl="0">
              <a:spcBef>
                <a:spcPts val="1000"/>
              </a:spcBef>
              <a:buNone/>
            </a:pPr>
            <a:r>
              <a:rPr lang="en" sz="1600"/>
              <a:t>Some common ConvNet architecture patterns :</a:t>
            </a:r>
          </a:p>
          <a:p>
            <a:pPr indent="-330200" lvl="0" marL="457200" rtl="0">
              <a:lnSpc>
                <a:spcPct val="115000"/>
              </a:lnSpc>
              <a:spcBef>
                <a:spcPts val="1500"/>
              </a:spcBef>
              <a:spcAft>
                <a:spcPts val="1500"/>
              </a:spcAft>
              <a:buSzPct val="100000"/>
              <a:buFont typeface="Roboto"/>
              <a:buChar char="●"/>
            </a:pPr>
            <a:r>
              <a:rPr lang="en" sz="1600">
                <a:highlight>
                  <a:srgbClr val="EEEEFF"/>
                </a:highlight>
                <a:latin typeface="Roboto"/>
                <a:ea typeface="Roboto"/>
                <a:cs typeface="Roboto"/>
                <a:sym typeface="Roboto"/>
              </a:rPr>
              <a:t>INPUT -&gt; FC</a:t>
            </a:r>
            <a:r>
              <a:rPr lang="en" sz="1600">
                <a:highlight>
                  <a:srgbClr val="FFFFFF"/>
                </a:highlight>
                <a:latin typeface="Roboto"/>
                <a:ea typeface="Roboto"/>
                <a:cs typeface="Roboto"/>
                <a:sym typeface="Roboto"/>
              </a:rPr>
              <a:t>, implements a linear classifier. Here </a:t>
            </a:r>
            <a:r>
              <a:rPr lang="en" sz="1600">
                <a:highlight>
                  <a:srgbClr val="EEEEFF"/>
                </a:highlight>
                <a:latin typeface="Roboto"/>
                <a:ea typeface="Roboto"/>
                <a:cs typeface="Roboto"/>
                <a:sym typeface="Roboto"/>
              </a:rPr>
              <a:t>N = M = K = 0</a:t>
            </a:r>
            <a:r>
              <a:rPr lang="en" sz="1600">
                <a:highlight>
                  <a:srgbClr val="FFFFFF"/>
                </a:highlight>
                <a:latin typeface="Roboto"/>
                <a:ea typeface="Roboto"/>
                <a:cs typeface="Roboto"/>
                <a:sym typeface="Roboto"/>
              </a:rPr>
              <a:t>.</a:t>
            </a:r>
          </a:p>
          <a:p>
            <a:pPr indent="-330200" lvl="0" marL="457200" rtl="0">
              <a:lnSpc>
                <a:spcPct val="115000"/>
              </a:lnSpc>
              <a:spcBef>
                <a:spcPts val="1500"/>
              </a:spcBef>
              <a:spcAft>
                <a:spcPts val="1500"/>
              </a:spcAft>
              <a:buSzPct val="100000"/>
              <a:buFont typeface="Roboto"/>
              <a:buChar char="●"/>
            </a:pPr>
            <a:r>
              <a:rPr lang="en" sz="1600">
                <a:highlight>
                  <a:srgbClr val="EEEEFF"/>
                </a:highlight>
                <a:latin typeface="Roboto"/>
                <a:ea typeface="Roboto"/>
                <a:cs typeface="Roboto"/>
                <a:sym typeface="Roboto"/>
              </a:rPr>
              <a:t>INPUT -&gt; [CONV -&gt; RELU -&gt; POOL]*2 -&gt; FC -&gt; RELU -&gt; FC</a:t>
            </a:r>
            <a:r>
              <a:rPr lang="en" sz="1600">
                <a:highlight>
                  <a:srgbClr val="FFFFFF"/>
                </a:highlight>
                <a:latin typeface="Roboto"/>
                <a:ea typeface="Roboto"/>
                <a:cs typeface="Roboto"/>
                <a:sym typeface="Roboto"/>
              </a:rPr>
              <a:t>. </a:t>
            </a:r>
          </a:p>
          <a:p>
            <a:pPr indent="-330200" lvl="1" marL="914400" rtl="0">
              <a:lnSpc>
                <a:spcPct val="115000"/>
              </a:lnSpc>
              <a:spcBef>
                <a:spcPts val="1500"/>
              </a:spcBef>
              <a:spcAft>
                <a:spcPts val="1500"/>
              </a:spcAft>
              <a:buSzPct val="100000"/>
              <a:buFont typeface="Roboto"/>
              <a:buChar char="○"/>
            </a:pPr>
            <a:r>
              <a:rPr lang="en" sz="1600">
                <a:highlight>
                  <a:srgbClr val="FFFFFF"/>
                </a:highlight>
                <a:latin typeface="Roboto"/>
                <a:ea typeface="Roboto"/>
                <a:cs typeface="Roboto"/>
                <a:sym typeface="Roboto"/>
              </a:rPr>
              <a:t>There is a single CONV layer between every POOL layer.</a:t>
            </a:r>
          </a:p>
          <a:p>
            <a:pPr indent="-330200" lvl="0" marL="457200" rtl="0">
              <a:lnSpc>
                <a:spcPct val="115000"/>
              </a:lnSpc>
              <a:spcBef>
                <a:spcPts val="1500"/>
              </a:spcBef>
              <a:spcAft>
                <a:spcPts val="1500"/>
              </a:spcAft>
              <a:buSzPct val="100000"/>
              <a:buFont typeface="Roboto"/>
              <a:buChar char="●"/>
            </a:pPr>
            <a:r>
              <a:rPr lang="en" sz="1600">
                <a:highlight>
                  <a:srgbClr val="EEEEFF"/>
                </a:highlight>
                <a:latin typeface="Roboto"/>
                <a:ea typeface="Roboto"/>
                <a:cs typeface="Roboto"/>
                <a:sym typeface="Roboto"/>
              </a:rPr>
              <a:t>INPUT -&gt; [CONV -&gt; RELU -&gt; CONV -&gt; RELU -&gt; POOL]*3 -&gt; [FC -&gt; RELU]*2 -&gt; FC.</a:t>
            </a:r>
            <a:r>
              <a:rPr lang="en" sz="1600">
                <a:highlight>
                  <a:srgbClr val="FFFFFF"/>
                </a:highlight>
                <a:latin typeface="Roboto"/>
                <a:ea typeface="Roboto"/>
                <a:cs typeface="Roboto"/>
                <a:sym typeface="Roboto"/>
              </a:rPr>
              <a:t> </a:t>
            </a:r>
          </a:p>
          <a:p>
            <a:pPr indent="-330200" lvl="1" marL="914400" rtl="0">
              <a:lnSpc>
                <a:spcPct val="115000"/>
              </a:lnSpc>
              <a:spcBef>
                <a:spcPts val="1500"/>
              </a:spcBef>
              <a:spcAft>
                <a:spcPts val="1500"/>
              </a:spcAft>
              <a:buSzPct val="100000"/>
              <a:buFont typeface="Roboto"/>
              <a:buChar char="○"/>
            </a:pPr>
            <a:r>
              <a:rPr lang="en" sz="1600">
                <a:latin typeface="Roboto"/>
                <a:ea typeface="Roboto"/>
                <a:cs typeface="Roboto"/>
                <a:sym typeface="Roboto"/>
              </a:rPr>
              <a:t>Two CONV layers stacked before every POOL layer. This is generally a good idea for larger and deeper networks, because multiple stacked CONV layers can develop more complex features of the input volume before the destructive pooling operation.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1"/>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1"/>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1"/>
                                        <p:tgtEl>
                                          <p:spTgt spid="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1"/>
                                        <p:tgtEl>
                                          <p:spTgt spid="3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animEffect filter="fade" transition="in">
                                      <p:cBhvr>
                                        <p:cTn dur="1"/>
                                        <p:tgtEl>
                                          <p:spTgt spid="3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animEffect filter="fade" transition="in">
                                      <p:cBhvr>
                                        <p:cTn dur="1"/>
                                        <p:tgtEl>
                                          <p:spTgt spid="3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animEffect filter="fade" transition="in">
                                      <p:cBhvr>
                                        <p:cTn dur="1"/>
                                        <p:tgtEl>
                                          <p:spTgt spid="3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7" st="7"/>
                                            </p:txEl>
                                          </p:spTgt>
                                        </p:tgtEl>
                                        <p:attrNameLst>
                                          <p:attrName>style.visibility</p:attrName>
                                        </p:attrNameLst>
                                      </p:cBhvr>
                                      <p:to>
                                        <p:strVal val="visible"/>
                                      </p:to>
                                    </p:set>
                                    <p:animEffect filter="fade" transition="in">
                                      <p:cBhvr>
                                        <p:cTn dur="1"/>
                                        <p:tgtEl>
                                          <p:spTgt spid="3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8" st="8"/>
                                            </p:txEl>
                                          </p:spTgt>
                                        </p:tgtEl>
                                        <p:attrNameLst>
                                          <p:attrName>style.visibility</p:attrName>
                                        </p:attrNameLst>
                                      </p:cBhvr>
                                      <p:to>
                                        <p:strVal val="visible"/>
                                      </p:to>
                                    </p:set>
                                    <p:animEffect filter="fade" transition="in">
                                      <p:cBhvr>
                                        <p:cTn dur="1"/>
                                        <p:tgtEl>
                                          <p:spTgt spid="3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9" st="9"/>
                                            </p:txEl>
                                          </p:spTgt>
                                        </p:tgtEl>
                                        <p:attrNameLst>
                                          <p:attrName>style.visibility</p:attrName>
                                        </p:attrNameLst>
                                      </p:cBhvr>
                                      <p:to>
                                        <p:strVal val="visible"/>
                                      </p:to>
                                    </p:set>
                                    <p:animEffect filter="fade" transition="in">
                                      <p:cBhvr>
                                        <p:cTn dur="1"/>
                                        <p:tgtEl>
                                          <p:spTgt spid="30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Convolutional Neural Networks</a:t>
            </a:r>
            <a:r>
              <a:rPr lang="en"/>
              <a:t> : ConvNet Architecture Patterns</a:t>
            </a:r>
          </a:p>
        </p:txBody>
      </p:sp>
      <p:sp>
        <p:nvSpPr>
          <p:cNvPr id="307" name="Shape 307"/>
          <p:cNvSpPr txBox="1"/>
          <p:nvPr/>
        </p:nvSpPr>
        <p:spPr>
          <a:xfrm>
            <a:off x="62250" y="1163550"/>
            <a:ext cx="9019500" cy="2643300"/>
          </a:xfrm>
          <a:prstGeom prst="rect">
            <a:avLst/>
          </a:prstGeom>
          <a:noFill/>
          <a:ln>
            <a:noFill/>
          </a:ln>
        </p:spPr>
        <p:txBody>
          <a:bodyPr anchorCtr="0" anchor="t" bIns="91425" lIns="91425" rIns="91425" tIns="91425">
            <a:noAutofit/>
          </a:bodyPr>
          <a:lstStyle/>
          <a:p>
            <a:pPr lvl="0">
              <a:spcBef>
                <a:spcPts val="0"/>
              </a:spcBef>
              <a:spcAft>
                <a:spcPts val="1000"/>
              </a:spcAft>
              <a:buNone/>
            </a:pPr>
            <a:r>
              <a:rPr lang="en" sz="2000"/>
              <a:t>For further reading, please visit :</a:t>
            </a:r>
          </a:p>
          <a:p>
            <a:pPr indent="-355600" lvl="0" marL="457200" rtl="0">
              <a:spcBef>
                <a:spcPts val="0"/>
              </a:spcBef>
              <a:spcAft>
                <a:spcPts val="1000"/>
              </a:spcAft>
              <a:buSzPct val="100000"/>
              <a:buFont typeface="Roboto"/>
              <a:buChar char="●"/>
            </a:pPr>
            <a:r>
              <a:rPr lang="en" sz="2000" u="sng">
                <a:solidFill>
                  <a:schemeClr val="hlink"/>
                </a:solidFill>
                <a:latin typeface="Roboto"/>
                <a:ea typeface="Roboto"/>
                <a:cs typeface="Roboto"/>
                <a:sym typeface="Roboto"/>
                <a:hlinkClick r:id="rId3"/>
              </a:rPr>
              <a:t>https://www.analyticsvidhya.com/blog/2017/05/25-must-know-terms-concepts-for-beginners-in-deep-learning/</a:t>
            </a:r>
          </a:p>
          <a:p>
            <a:pPr indent="-355600" lvl="0" marL="457200" rtl="0">
              <a:spcBef>
                <a:spcPts val="0"/>
              </a:spcBef>
              <a:spcAft>
                <a:spcPts val="1000"/>
              </a:spcAft>
              <a:buSzPct val="100000"/>
              <a:buFont typeface="Roboto"/>
              <a:buChar char="●"/>
            </a:pPr>
            <a:r>
              <a:rPr lang="en" sz="2000" u="sng">
                <a:solidFill>
                  <a:schemeClr val="hlink"/>
                </a:solidFill>
                <a:latin typeface="Roboto"/>
                <a:ea typeface="Roboto"/>
                <a:cs typeface="Roboto"/>
                <a:sym typeface="Roboto"/>
                <a:hlinkClick r:id="rId4"/>
              </a:rPr>
              <a:t>http://cs231n.github.io/convolutional-networks/</a:t>
            </a:r>
            <a:r>
              <a:rPr lang="en" sz="2000">
                <a:latin typeface="Roboto"/>
                <a:ea typeface="Roboto"/>
                <a:cs typeface="Roboto"/>
                <a:sym typeface="Roboto"/>
              </a:rPr>
              <a:t>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ctrTitle"/>
          </p:nvPr>
        </p:nvSpPr>
        <p:spPr>
          <a:xfrm>
            <a:off x="323300" y="772850"/>
            <a:ext cx="8163000" cy="29835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Roboto"/>
              <a:buNone/>
            </a:pPr>
            <a:r>
              <a:rPr lang="en" sz="600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1" type="body"/>
          </p:nvPr>
        </p:nvSpPr>
        <p:spPr>
          <a:xfrm>
            <a:off x="57150" y="4696825"/>
            <a:ext cx="8953499"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Revisiting Neural Networks</a:t>
            </a:r>
          </a:p>
        </p:txBody>
      </p:sp>
      <p:pic>
        <p:nvPicPr>
          <p:cNvPr id="103" name="Shape 103"/>
          <p:cNvPicPr preferRelativeResize="0"/>
          <p:nvPr/>
        </p:nvPicPr>
        <p:blipFill rotWithShape="1">
          <a:blip r:embed="rId3">
            <a:alphaModFix/>
          </a:blip>
          <a:srcRect b="0" l="0" r="0" t="0"/>
          <a:stretch/>
        </p:blipFill>
        <p:spPr>
          <a:xfrm>
            <a:off x="4833425" y="1098400"/>
            <a:ext cx="3783532" cy="2453249"/>
          </a:xfrm>
          <a:prstGeom prst="rect">
            <a:avLst/>
          </a:prstGeom>
          <a:noFill/>
          <a:ln>
            <a:noFill/>
          </a:ln>
        </p:spPr>
      </p:pic>
      <p:sp>
        <p:nvSpPr>
          <p:cNvPr id="104" name="Shape 104"/>
          <p:cNvSpPr txBox="1"/>
          <p:nvPr/>
        </p:nvSpPr>
        <p:spPr>
          <a:xfrm>
            <a:off x="107502" y="1769674"/>
            <a:ext cx="4393200" cy="1107995"/>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rgbClr val="000000"/>
              </a:buClr>
              <a:buSzPct val="25000"/>
              <a:buFont typeface="Arial"/>
              <a:buNone/>
            </a:pPr>
            <a:r>
              <a:rPr b="1" i="0" lang="en" sz="1800" u="sng" cap="none" strike="noStrike">
                <a:solidFill>
                  <a:srgbClr val="000000"/>
                </a:solidFill>
                <a:latin typeface="Arial"/>
                <a:ea typeface="Arial"/>
                <a:cs typeface="Arial"/>
                <a:sym typeface="Arial"/>
              </a:rPr>
              <a:t>Activation Function</a:t>
            </a:r>
            <a:r>
              <a:rPr b="1" i="0" lang="en" sz="1800" u="none" cap="none" strike="noStrike">
                <a:solidFill>
                  <a:srgbClr val="000000"/>
                </a:solidFill>
                <a:latin typeface="Arial"/>
                <a:ea typeface="Arial"/>
                <a:cs typeface="Arial"/>
                <a:sym typeface="Arial"/>
              </a:rPr>
              <a:t> :</a:t>
            </a:r>
            <a:r>
              <a:rPr b="0" i="0" lang="en" sz="180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Once the linear component is applied to the input, a nonlinear function is applied to it. The activation function translates the input signals to output signals.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57150" y="4696825"/>
            <a:ext cx="8953499"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Revisiting Neural Networks</a:t>
            </a:r>
          </a:p>
        </p:txBody>
      </p:sp>
      <p:pic>
        <p:nvPicPr>
          <p:cNvPr id="110" name="Shape 110"/>
          <p:cNvPicPr preferRelativeResize="0"/>
          <p:nvPr/>
        </p:nvPicPr>
        <p:blipFill rotWithShape="1">
          <a:blip r:embed="rId3">
            <a:alphaModFix/>
          </a:blip>
          <a:srcRect b="0" l="0" r="0" t="0"/>
          <a:stretch/>
        </p:blipFill>
        <p:spPr>
          <a:xfrm>
            <a:off x="5363651" y="901376"/>
            <a:ext cx="3147473" cy="2094498"/>
          </a:xfrm>
          <a:prstGeom prst="rect">
            <a:avLst/>
          </a:prstGeom>
          <a:noFill/>
          <a:ln>
            <a:noFill/>
          </a:ln>
        </p:spPr>
      </p:pic>
      <p:sp>
        <p:nvSpPr>
          <p:cNvPr id="111" name="Shape 111"/>
          <p:cNvSpPr txBox="1"/>
          <p:nvPr/>
        </p:nvSpPr>
        <p:spPr>
          <a:xfrm>
            <a:off x="57150" y="123478"/>
            <a:ext cx="5522961" cy="218521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 sz="2100" u="none" cap="none" strike="noStrike">
                <a:solidFill>
                  <a:srgbClr val="000000"/>
                </a:solidFill>
                <a:latin typeface="Arial"/>
                <a:ea typeface="Arial"/>
                <a:cs typeface="Arial"/>
                <a:sym typeface="Arial"/>
              </a:rPr>
              <a:t>Commonly Applied Activation Functions :</a:t>
            </a:r>
          </a:p>
          <a:p>
            <a:pPr indent="0" lvl="0" marL="0" marR="0" rtl="0" algn="l">
              <a:lnSpc>
                <a:spcPct val="100000"/>
              </a:lnSpc>
              <a:spcBef>
                <a:spcPts val="0"/>
              </a:spcBef>
              <a:spcAft>
                <a:spcPts val="0"/>
              </a:spcAft>
              <a:buClr>
                <a:srgbClr val="000000"/>
              </a:buClr>
              <a:buFont typeface="Arial"/>
              <a:buNone/>
            </a:pPr>
            <a:r>
              <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1"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1" i="0" sz="21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ct val="100000"/>
              <a:buFont typeface="Arial"/>
              <a:buAutoNum type="arabicPeriod"/>
            </a:pPr>
            <a:r>
              <a:rPr b="1" i="0" lang="en" sz="1800" u="sng" cap="none" strike="noStrike">
                <a:solidFill>
                  <a:srgbClr val="000000"/>
                </a:solidFill>
                <a:latin typeface="Arial"/>
                <a:ea typeface="Arial"/>
                <a:cs typeface="Arial"/>
                <a:sym typeface="Arial"/>
              </a:rPr>
              <a:t>Sigmoid Function</a:t>
            </a:r>
            <a:r>
              <a:rPr b="1" i="0" lang="en" sz="1800" u="none" cap="none" strike="noStrike">
                <a:solidFill>
                  <a:srgbClr val="000000"/>
                </a:solidFill>
                <a:latin typeface="Arial"/>
                <a:ea typeface="Arial"/>
                <a:cs typeface="Arial"/>
                <a:sym typeface="Arial"/>
              </a:rPr>
              <a:t> :</a:t>
            </a:r>
          </a:p>
          <a:p>
            <a:pPr indent="-457200" lvl="0" marL="457200" marR="0" rtl="0" algn="l">
              <a:lnSpc>
                <a:spcPct val="100000"/>
              </a:lnSpc>
              <a:spcBef>
                <a:spcPts val="0"/>
              </a:spcBef>
              <a:spcAft>
                <a:spcPts val="0"/>
              </a:spcAft>
              <a:buClr>
                <a:srgbClr val="000000"/>
              </a:buClr>
              <a:buFont typeface="Arial"/>
              <a:buNone/>
            </a:pPr>
            <a:r>
              <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333333"/>
              </a:buClr>
              <a:buSzPct val="25000"/>
              <a:buFont typeface="Courier New"/>
              <a:buNone/>
            </a:pPr>
            <a:r>
              <a:rPr b="0" i="0" lang="en" sz="1600" u="none" cap="none" strike="noStrike">
                <a:solidFill>
                  <a:srgbClr val="333333"/>
                </a:solidFill>
                <a:highlight>
                  <a:srgbClr val="F5F5F5"/>
                </a:highlight>
                <a:latin typeface="Courier New"/>
                <a:ea typeface="Courier New"/>
                <a:cs typeface="Courier New"/>
                <a:sym typeface="Courier New"/>
              </a:rPr>
              <a:t>sigmoid(x) = 1/(1+e</a:t>
            </a:r>
            <a:r>
              <a:rPr b="0" baseline="30000" i="0" lang="en" sz="1600" u="none" cap="none" strike="noStrike">
                <a:solidFill>
                  <a:srgbClr val="333333"/>
                </a:solidFill>
                <a:highlight>
                  <a:srgbClr val="F5F5F5"/>
                </a:highlight>
                <a:latin typeface="Courier New"/>
                <a:ea typeface="Courier New"/>
                <a:cs typeface="Courier New"/>
                <a:sym typeface="Courier New"/>
              </a:rPr>
              <a:t>-x</a:t>
            </a:r>
            <a:r>
              <a:rPr b="0" i="0" lang="en" sz="1600" u="none" cap="none" strike="noStrike">
                <a:solidFill>
                  <a:srgbClr val="333333"/>
                </a:solidFill>
                <a:highlight>
                  <a:srgbClr val="F5F5F5"/>
                </a:highlight>
                <a:latin typeface="Courier New"/>
                <a:ea typeface="Courier New"/>
                <a:cs typeface="Courier New"/>
                <a:sym typeface="Courier New"/>
              </a:rPr>
              <a:t>)</a:t>
            </a:r>
          </a:p>
        </p:txBody>
      </p:sp>
      <p:sp>
        <p:nvSpPr>
          <p:cNvPr id="112" name="Shape 112"/>
          <p:cNvSpPr txBox="1"/>
          <p:nvPr/>
        </p:nvSpPr>
        <p:spPr>
          <a:xfrm>
            <a:off x="73430" y="3723878"/>
            <a:ext cx="8953499" cy="61555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 sz="1800" u="none" cap="none" strike="noStrike">
                <a:solidFill>
                  <a:srgbClr val="000000"/>
                </a:solidFill>
                <a:latin typeface="Arial"/>
                <a:ea typeface="Arial"/>
                <a:cs typeface="Arial"/>
                <a:sym typeface="Arial"/>
              </a:rPr>
              <a:t>2.   </a:t>
            </a:r>
            <a:r>
              <a:rPr b="1" i="0" lang="en" sz="1800" u="sng" cap="none" strike="noStrike">
                <a:solidFill>
                  <a:srgbClr val="000000"/>
                </a:solidFill>
                <a:latin typeface="Arial"/>
                <a:ea typeface="Arial"/>
                <a:cs typeface="Arial"/>
                <a:sym typeface="Arial"/>
              </a:rPr>
              <a:t>Softmax Function</a:t>
            </a:r>
            <a:r>
              <a:rPr b="1" i="0" lang="en" sz="1800" u="none" cap="none" strike="noStrike">
                <a:solidFill>
                  <a:srgbClr val="000000"/>
                </a:solidFill>
                <a:latin typeface="Arial"/>
                <a:ea typeface="Arial"/>
                <a:cs typeface="Arial"/>
                <a:sym typeface="Arial"/>
              </a:rPr>
              <a:t> : </a:t>
            </a:r>
            <a:r>
              <a:rPr b="0" i="0" lang="en" sz="1600" u="none" cap="none" strike="noStrike">
                <a:solidFill>
                  <a:srgbClr val="000000"/>
                </a:solidFill>
                <a:latin typeface="Arial"/>
                <a:ea typeface="Arial"/>
                <a:cs typeface="Arial"/>
                <a:sym typeface="Arial"/>
              </a:rPr>
              <a:t>It is similar to the sigmoid function, with the only difference being that the outputs are normalized to sum up to 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
                                        <p:tgtEl>
                                          <p:spTgt spid="111">
                                            <p:txEl>
                                              <p:pRg end="6" st="6"/>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idx="1" type="body"/>
          </p:nvPr>
        </p:nvSpPr>
        <p:spPr>
          <a:xfrm>
            <a:off x="57150" y="4696825"/>
            <a:ext cx="8953499"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Revisiting Neural Networks</a:t>
            </a:r>
          </a:p>
        </p:txBody>
      </p:sp>
      <p:sp>
        <p:nvSpPr>
          <p:cNvPr id="118" name="Shape 118"/>
          <p:cNvSpPr txBox="1"/>
          <p:nvPr/>
        </p:nvSpPr>
        <p:spPr>
          <a:xfrm>
            <a:off x="57150" y="764150"/>
            <a:ext cx="3977100" cy="3186000"/>
          </a:xfrm>
          <a:prstGeom prst="rect">
            <a:avLst/>
          </a:prstGeom>
          <a:noFill/>
          <a:ln>
            <a:noFill/>
          </a:ln>
        </p:spPr>
        <p:txBody>
          <a:bodyPr anchorCtr="0" anchor="ctr" bIns="91425" lIns="91425" rIns="91425" tIns="91425">
            <a:noAutofit/>
          </a:bodyPr>
          <a:lstStyle/>
          <a:p>
            <a:pPr indent="0" lvl="0" marL="0" marR="0" rtl="0" algn="just">
              <a:lnSpc>
                <a:spcPct val="100000"/>
              </a:lnSpc>
              <a:spcBef>
                <a:spcPts val="0"/>
              </a:spcBef>
              <a:spcAft>
                <a:spcPts val="0"/>
              </a:spcAft>
              <a:buClr>
                <a:srgbClr val="333333"/>
              </a:buClr>
              <a:buSzPct val="25000"/>
              <a:buFont typeface="Arial"/>
              <a:buNone/>
            </a:pPr>
            <a:r>
              <a:rPr b="1" i="0" lang="en" sz="1800" u="none" cap="none" strike="noStrike">
                <a:solidFill>
                  <a:srgbClr val="333333"/>
                </a:solidFill>
                <a:latin typeface="Arial"/>
                <a:ea typeface="Arial"/>
                <a:cs typeface="Arial"/>
                <a:sym typeface="Arial"/>
              </a:rPr>
              <a:t>3.   ReLU(Rectified Linear Units) :</a:t>
            </a:r>
          </a:p>
          <a:p>
            <a:pPr indent="0" lvl="0" marL="88900" marR="88900" rtl="0" algn="ctr">
              <a:lnSpc>
                <a:spcPct val="200000"/>
              </a:lnSpc>
              <a:spcBef>
                <a:spcPts val="1500"/>
              </a:spcBef>
              <a:spcAft>
                <a:spcPts val="0"/>
              </a:spcAft>
              <a:buClr>
                <a:srgbClr val="333333"/>
              </a:buClr>
              <a:buSzPct val="25000"/>
              <a:buFont typeface="Courier New"/>
              <a:buNone/>
            </a:pPr>
            <a:r>
              <a:rPr b="0" i="0" lang="en" sz="1600" u="none" cap="none" strike="noStrike">
                <a:solidFill>
                  <a:srgbClr val="333333"/>
                </a:solidFill>
                <a:highlight>
                  <a:srgbClr val="F5F5F5"/>
                </a:highlight>
                <a:latin typeface="Courier New"/>
                <a:ea typeface="Courier New"/>
                <a:cs typeface="Courier New"/>
                <a:sym typeface="Courier New"/>
              </a:rPr>
              <a:t>f(x) = max(0,x)</a:t>
            </a:r>
          </a:p>
        </p:txBody>
      </p:sp>
      <p:pic>
        <p:nvPicPr>
          <p:cNvPr id="119" name="Shape 119"/>
          <p:cNvPicPr preferRelativeResize="0"/>
          <p:nvPr/>
        </p:nvPicPr>
        <p:blipFill rotWithShape="1">
          <a:blip r:embed="rId3">
            <a:alphaModFix/>
          </a:blip>
          <a:srcRect b="0" l="0" r="0" t="0"/>
          <a:stretch/>
        </p:blipFill>
        <p:spPr>
          <a:xfrm>
            <a:off x="4648550" y="1319762"/>
            <a:ext cx="3072648" cy="20747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57150" y="4696825"/>
            <a:ext cx="8953499"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Revisiting Neural Networks</a:t>
            </a:r>
          </a:p>
        </p:txBody>
      </p:sp>
      <p:sp>
        <p:nvSpPr>
          <p:cNvPr id="125" name="Shape 125"/>
          <p:cNvSpPr txBox="1"/>
          <p:nvPr/>
        </p:nvSpPr>
        <p:spPr>
          <a:xfrm>
            <a:off x="57150" y="145675"/>
            <a:ext cx="8953499" cy="17930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rgbClr val="000000"/>
              </a:buClr>
              <a:buFont typeface="Arial"/>
              <a:buNone/>
            </a:pPr>
            <a:r>
              <a:t/>
            </a:r>
            <a:endParaRPr b="1" i="0" sz="1800" u="sng"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000000"/>
              </a:buClr>
              <a:buFont typeface="Arial"/>
              <a:buNone/>
            </a:pPr>
            <a:r>
              <a:t/>
            </a:r>
            <a:endParaRPr b="1" i="0" sz="1800" u="sng"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333333"/>
              </a:buClr>
              <a:buSzPct val="25000"/>
              <a:buFont typeface="Arial"/>
              <a:buNone/>
            </a:pPr>
            <a:r>
              <a:rPr b="1" i="0" lang="en" sz="1800" u="sng" cap="none" strike="noStrike">
                <a:solidFill>
                  <a:srgbClr val="333333"/>
                </a:solidFill>
                <a:latin typeface="Arial"/>
                <a:ea typeface="Arial"/>
                <a:cs typeface="Arial"/>
                <a:sym typeface="Arial"/>
              </a:rPr>
              <a:t>Input / Output / Hidden Layer</a:t>
            </a:r>
            <a:r>
              <a:rPr b="1" i="0" lang="en" sz="1800" u="none" cap="none" strike="noStrike">
                <a:solidFill>
                  <a:srgbClr val="333333"/>
                </a:solidFill>
                <a:latin typeface="Arial"/>
                <a:ea typeface="Arial"/>
                <a:cs typeface="Arial"/>
                <a:sym typeface="Arial"/>
              </a:rPr>
              <a:t> :</a:t>
            </a:r>
          </a:p>
          <a:p>
            <a:pPr indent="-330200" lvl="0" marL="457200" marR="0" rtl="0" algn="just">
              <a:lnSpc>
                <a:spcPct val="100000"/>
              </a:lnSpc>
              <a:spcBef>
                <a:spcPts val="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The input layer is the one which receives the input.</a:t>
            </a:r>
          </a:p>
          <a:p>
            <a:pPr indent="-330200" lvl="0" marL="457200" marR="0" rtl="0" algn="just">
              <a:lnSpc>
                <a:spcPct val="100000"/>
              </a:lnSpc>
              <a:spcBef>
                <a:spcPts val="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The output layer is the one which generates the output.</a:t>
            </a:r>
          </a:p>
          <a:p>
            <a:pPr indent="-330200" lvl="0" marL="457200" marR="0" rtl="0" algn="just">
              <a:lnSpc>
                <a:spcPct val="100000"/>
              </a:lnSpc>
              <a:spcBef>
                <a:spcPts val="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The processing layers are the hidden layers within the network.</a:t>
            </a:r>
          </a:p>
        </p:txBody>
      </p:sp>
      <p:pic>
        <p:nvPicPr>
          <p:cNvPr id="126" name="Shape 126"/>
          <p:cNvPicPr preferRelativeResize="0"/>
          <p:nvPr/>
        </p:nvPicPr>
        <p:blipFill rotWithShape="1">
          <a:blip r:embed="rId3">
            <a:alphaModFix/>
          </a:blip>
          <a:srcRect b="0" l="0" r="0" t="0"/>
          <a:stretch/>
        </p:blipFill>
        <p:spPr>
          <a:xfrm>
            <a:off x="2596275" y="2158400"/>
            <a:ext cx="3951460" cy="17930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Effect filter="fade" transition="in">
                                      <p:cBhvr>
                                        <p:cTn dur="1"/>
                                        <p:tgtEl>
                                          <p:spTgt spid="1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1" type="body"/>
          </p:nvPr>
        </p:nvSpPr>
        <p:spPr>
          <a:xfrm>
            <a:off x="57150" y="4696825"/>
            <a:ext cx="8953499"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Revisiting Neural Networks</a:t>
            </a:r>
          </a:p>
        </p:txBody>
      </p:sp>
      <p:sp>
        <p:nvSpPr>
          <p:cNvPr id="132" name="Shape 132"/>
          <p:cNvSpPr txBox="1"/>
          <p:nvPr/>
        </p:nvSpPr>
        <p:spPr>
          <a:xfrm>
            <a:off x="57150" y="145675"/>
            <a:ext cx="4734599" cy="44822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rgbClr val="333333"/>
              </a:buClr>
              <a:buSzPct val="25000"/>
              <a:buFont typeface="Arial"/>
              <a:buNone/>
            </a:pPr>
            <a:r>
              <a:rPr b="1" i="0" lang="en" sz="1800" u="sng" cap="none" strike="noStrike">
                <a:solidFill>
                  <a:srgbClr val="333333"/>
                </a:solidFill>
                <a:latin typeface="Arial"/>
                <a:ea typeface="Arial"/>
                <a:cs typeface="Arial"/>
                <a:sym typeface="Arial"/>
              </a:rPr>
              <a:t>Backpropagation</a:t>
            </a:r>
            <a:r>
              <a:rPr b="1" i="0" lang="en" sz="1600" u="none" cap="none" strike="noStrike">
                <a:solidFill>
                  <a:srgbClr val="333333"/>
                </a:solidFill>
                <a:latin typeface="Arial"/>
                <a:ea typeface="Arial"/>
                <a:cs typeface="Arial"/>
                <a:sym typeface="Arial"/>
              </a:rPr>
              <a:t> :</a:t>
            </a:r>
            <a:r>
              <a:rPr b="0" i="0" lang="en" sz="1600" u="none" cap="none" strike="noStrike">
                <a:solidFill>
                  <a:srgbClr val="080E14"/>
                </a:solidFill>
                <a:latin typeface="Arial"/>
                <a:ea typeface="Arial"/>
                <a:cs typeface="Arial"/>
                <a:sym typeface="Arial"/>
              </a:rPr>
              <a:t> Once we have received the output for a single iteration, we can calculate the error of the network. This error is then fed back to the network along with the gradient of the cost function to update the weights of the network. These weights are then updated so that the errors in the subsequent iterations is reduced. This updating of weights using the gradient of the cost function is known as back-propagation.</a:t>
            </a:r>
          </a:p>
          <a:p>
            <a:pPr indent="457200" lvl="0" marL="0" marR="0" rtl="0" algn="l">
              <a:lnSpc>
                <a:spcPct val="100000"/>
              </a:lnSpc>
              <a:spcBef>
                <a:spcPts val="1000"/>
              </a:spcBef>
              <a:spcAft>
                <a:spcPts val="0"/>
              </a:spcAft>
              <a:buClr>
                <a:srgbClr val="080E14"/>
              </a:buClr>
              <a:buSzPct val="25000"/>
              <a:buFont typeface="Arial"/>
              <a:buNone/>
            </a:pPr>
            <a:r>
              <a:rPr b="0" i="0" lang="en" sz="1600" u="none" cap="none" strike="noStrike">
                <a:solidFill>
                  <a:srgbClr val="080E14"/>
                </a:solidFill>
                <a:latin typeface="Arial"/>
                <a:ea typeface="Arial"/>
                <a:cs typeface="Arial"/>
                <a:sym typeface="Arial"/>
              </a:rPr>
              <a:t>In back-propagation the movement of the network is backwards, the error along with the gradient flows back from the output layer through the hidden layers and the weights are updated.</a:t>
            </a:r>
          </a:p>
        </p:txBody>
      </p:sp>
      <p:pic>
        <p:nvPicPr>
          <p:cNvPr id="133" name="Shape 133"/>
          <p:cNvPicPr preferRelativeResize="0"/>
          <p:nvPr/>
        </p:nvPicPr>
        <p:blipFill rotWithShape="1">
          <a:blip r:embed="rId3">
            <a:alphaModFix/>
          </a:blip>
          <a:srcRect b="0" l="0" r="0" t="0"/>
          <a:stretch/>
        </p:blipFill>
        <p:spPr>
          <a:xfrm>
            <a:off x="4847775" y="1131798"/>
            <a:ext cx="4233173" cy="25100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 type="body"/>
          </p:nvPr>
        </p:nvSpPr>
        <p:spPr>
          <a:xfrm>
            <a:off x="57150" y="4696825"/>
            <a:ext cx="9019500" cy="446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 sz="1200" u="none" cap="none" strike="noStrike">
                <a:solidFill>
                  <a:schemeClr val="lt1"/>
                </a:solidFill>
                <a:latin typeface="Roboto"/>
                <a:ea typeface="Roboto"/>
                <a:cs typeface="Roboto"/>
                <a:sym typeface="Roboto"/>
              </a:rPr>
              <a:t>Revisiting Neural Networks</a:t>
            </a:r>
          </a:p>
        </p:txBody>
      </p:sp>
      <p:sp>
        <p:nvSpPr>
          <p:cNvPr id="139" name="Shape 139"/>
          <p:cNvSpPr txBox="1"/>
          <p:nvPr/>
        </p:nvSpPr>
        <p:spPr>
          <a:xfrm>
            <a:off x="57150" y="67250"/>
            <a:ext cx="9019500" cy="1624799"/>
          </a:xfrm>
          <a:prstGeom prst="rect">
            <a:avLst/>
          </a:prstGeom>
          <a:noFill/>
          <a:ln>
            <a:noFill/>
          </a:ln>
        </p:spPr>
        <p:txBody>
          <a:bodyPr anchorCtr="0" anchor="t" bIns="91425" lIns="91425" rIns="91425" tIns="91425">
            <a:noAutofit/>
          </a:bodyPr>
          <a:lstStyle/>
          <a:p>
            <a:pPr indent="0" lvl="0" marL="0" marR="0" rtl="0" algn="just">
              <a:lnSpc>
                <a:spcPct val="100000"/>
              </a:lnSpc>
              <a:spcBef>
                <a:spcPts val="0"/>
              </a:spcBef>
              <a:spcAft>
                <a:spcPts val="0"/>
              </a:spcAft>
              <a:buClr>
                <a:srgbClr val="333333"/>
              </a:buClr>
              <a:buSzPct val="25000"/>
              <a:buFont typeface="Arial"/>
              <a:buNone/>
            </a:pPr>
            <a:r>
              <a:rPr b="1" i="0" lang="en" sz="1800" u="sng" cap="none" strike="noStrike">
                <a:solidFill>
                  <a:srgbClr val="333333"/>
                </a:solidFill>
                <a:latin typeface="Arial"/>
                <a:ea typeface="Arial"/>
                <a:cs typeface="Arial"/>
                <a:sym typeface="Arial"/>
              </a:rPr>
              <a:t>Dropout</a:t>
            </a:r>
            <a:r>
              <a:rPr b="1" i="0" lang="en" sz="1800" u="none" cap="none" strike="noStrike">
                <a:solidFill>
                  <a:srgbClr val="333333"/>
                </a:solidFill>
                <a:latin typeface="Arial"/>
                <a:ea typeface="Arial"/>
                <a:cs typeface="Arial"/>
                <a:sym typeface="Arial"/>
              </a:rPr>
              <a:t> :</a:t>
            </a:r>
            <a:r>
              <a:rPr b="0" i="0" lang="en" sz="1600" u="none" cap="none" strike="noStrike">
                <a:solidFill>
                  <a:srgbClr val="080E14"/>
                </a:solidFill>
                <a:latin typeface="Arial"/>
                <a:ea typeface="Arial"/>
                <a:cs typeface="Arial"/>
                <a:sym typeface="Arial"/>
              </a:rPr>
              <a:t> </a:t>
            </a:r>
          </a:p>
          <a:p>
            <a:pPr indent="-330200" lvl="0" marL="457200" marR="0" rtl="0" algn="just">
              <a:lnSpc>
                <a:spcPct val="100000"/>
              </a:lnSpc>
              <a:spcBef>
                <a:spcPts val="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A regularization technique which prevents over-fitting of the network. </a:t>
            </a:r>
          </a:p>
          <a:p>
            <a:pPr indent="-330200" lvl="0" marL="457200" marR="0" rtl="0" algn="just">
              <a:lnSpc>
                <a:spcPct val="100000"/>
              </a:lnSpc>
              <a:spcBef>
                <a:spcPts val="100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During training a certain number of neurons in the hidden layer is randomly dropped.</a:t>
            </a:r>
          </a:p>
          <a:p>
            <a:pPr indent="-330200" lvl="0" marL="457200" marR="0" rtl="0" algn="just">
              <a:lnSpc>
                <a:spcPct val="100000"/>
              </a:lnSpc>
              <a:spcBef>
                <a:spcPts val="1000"/>
              </a:spcBef>
              <a:spcAft>
                <a:spcPts val="0"/>
              </a:spcAft>
              <a:buClr>
                <a:srgbClr val="080E14"/>
              </a:buClr>
              <a:buSzPct val="100000"/>
              <a:buFont typeface="Arial"/>
              <a:buChar char="-"/>
            </a:pPr>
            <a:r>
              <a:rPr b="0" i="0" lang="en" sz="1600" u="none" cap="none" strike="noStrike">
                <a:solidFill>
                  <a:srgbClr val="080E14"/>
                </a:solidFill>
                <a:latin typeface="Arial"/>
                <a:ea typeface="Arial"/>
                <a:cs typeface="Arial"/>
                <a:sym typeface="Arial"/>
              </a:rPr>
              <a:t>You can think of drop out as an ensemble technique, where the output of multiple networks is then used to produce the final output.</a:t>
            </a:r>
          </a:p>
        </p:txBody>
      </p:sp>
      <p:pic>
        <p:nvPicPr>
          <p:cNvPr id="140" name="Shape 140"/>
          <p:cNvPicPr preferRelativeResize="0"/>
          <p:nvPr/>
        </p:nvPicPr>
        <p:blipFill rotWithShape="1">
          <a:blip r:embed="rId3">
            <a:alphaModFix/>
          </a:blip>
          <a:srcRect b="0" l="0" r="0" t="0"/>
          <a:stretch/>
        </p:blipFill>
        <p:spPr>
          <a:xfrm>
            <a:off x="1352650" y="1844450"/>
            <a:ext cx="6428511" cy="2699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