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09D6E5-0937-4A11-B65C-5E9D033E73F3}">
  <a:tblStyle styleId="{1609D6E5-0937-4A11-B65C-5E9D033E73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b41b90b5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b41b90b5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experiments for the project include the various stages as described in the following sub-sections.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4.1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project initially began with the Llama-1 13B and 30B models [8]. However, due to constraints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related to resources, computation, budget, and the project timeline, this approach had to be abandoned.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result, the team started exploring more recent and smaller foundation models that could better fit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within the project’s limitations.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address these resource challenges, the team eventually shifted to Llama-3.2 1B[2], a more recent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computationally feasible model. However, the transition to the Llama-3.2 1B model was not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smooth, as we observed that the original code and dataset provided by the authors were designed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specifically for the Llama-1 architecture.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4.2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the team started working with the Llama-3.2 1B model, we encountered various challenges while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trying to use the original code provided by the authors. First of all, the original code was designed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specifically for the Llama-1 architecture’s deprecated implementation which was not compatible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 Llama-3.2 model architecture. Hence, the team worked rigorously to understand the original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codebase and made additional updates to ensure the code could be used across multiple Llama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variants, particularly the Llama-3.2 architecture.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Secondly, the original code was designed to be executed in a distributed GPU server 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containing more than one GPU. The team also had to modify the code in order to remove this enforced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requirement of distributed training, allowing for a more versatile setup. This provided the foundation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needed to work effectively with the new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4.3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Similar to the original codebase, the dataset provided by the authors1 had originally been annotated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using the Llama-1 tokenizer. As a result, the team re-annotated most of the dataset files with Llama-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3.2’s tokenizer to ensure compatibility and consistency. This step was crucial, as differences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tokenization can significantly impact the model’s performance, accuracy, and can lead to critical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failures in the long run. The description of the individual datasets that have been re-annotated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successfully are as follows: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GSM8K-XL [1]: This is an enhanced and extended version of the existing GSM8K [9]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dataset provided by the original authors of ToolkenGPT. This dataset increases the computational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complexity for LLMs due to presense of large numbers.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FuncQA [1]: This is a synthetic created by the authors of ToolkenGPT to increase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complexity of math problems involving more arithmetic tools and operations such as power,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sqrt, lcm, etc. One major challenge faced while using the FuncQA dataset was that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training file provided by the authors had a typing error that resulted in problems in the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training pipeline. This problem was identified through in-depth analysis of data preparation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pipeline and the dataset file. Once this error was fixed, the model training pipeline started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working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KAMEL [10]: This is a question answering dataset built with Wikidata facts. This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 used for enhancing the QA capabilities of LLMs by using external tools and APIs for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requesting information relevant to the user query when necessary. There are two different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variants of the ToolkenGPT framework for this dataset – (1) KAMEL (sup) where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toolken embeddings were trained via supervised learning, representing scenarios where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in-domain training data is available, and (2) KAMEL (syn) where the authors provided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synthetic data generated by ChatGPT, simulating the absence of in-domain training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4.4 Exploration of Quantized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an attempt to further reduce computational load, the team also explored using an 8-bit quantized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version of the Llama-3.2 1B model. However, technical challenges prevented this quantized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functioning effectively, leading the team to continue with the full precision Llama-3.2 version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the project.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4.5 Current Training Status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present, the team is training the Llama-3.2 model with the newly re-annotated dataset.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primary objective of this phase is to compare the performance of the updated setup with the original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ToolkenGPT results shared in the publication. This will help in evaluating the impact of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modifications made thus far.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1Original Dataset: https://drive.google.com/file/d/13Sj7uIsyqWXoTh1ejWUviTzeQSES2Omd/view?usp=sharing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4.6 Baselines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project primarily uses the baseline results reported by the original ToolkenGPT paper, which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evaluated ToolkenGPT’s approach on foundational models such as Llama-1 (13B and 30B parameter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models) and tested it with datasets that align closely with our current dataset resources. These baseline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results serve as a key comparison point for our current experiments, especially as we transition to 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different foundation model and adjust dataset configurations.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Firstly, each task will be trained individually with the new model and re-annotated dataset. This serves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new baseline, testing the original ToolkenGPT methodology with the Llama-3.2 architecture 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updated dataset annotations. This baseline aims to assess the effectiveness of Toolken embeddings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 a more recent, computationally feasible foundation language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Secondly, the newly established baseline with new model and re-annotated datasets will allow 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directly compare improvements or degradations in joint-task training. As tasks will be paired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new experiments, such as numerical reasoning and knowledge-based QA, the baselines metrics from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individual task trainings will help us observe how performance changes when complementary tasks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are trained jointly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41b90b5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41b90b5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experiments for the project include the various stages as described in the following sub-sections.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4.1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project initially began with the Llama-1 13B and 30B models [8]. However, due to constraints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related to resources, computation, budget, and the project timeline, this approach had to be abandoned.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result, the team started exploring more recent and smaller foundation models that could better fit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within the project’s limitations.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address these resource challenges, the team eventually shifted to Llama-3.2 1B[2], a more recent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computationally feasible model. However, the transition to the Llama-3.2 1B model was not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smooth, as we observed that the original code and dataset provided by the authors were designed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specifically for the Llama-1 architecture.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4.2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the team started working with the Llama-3.2 1B model, we encountered various challenges while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trying to use the original code provided by the authors. First of all, the original code was designed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specifically for the Llama-1 architecture’s deprecated implementation which was not compatible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 Llama-3.2 model architecture. Hence, the team worked rigorously to understand the original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codebase and made additional updates to ensure the code could be used across multiple Llama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variants, particularly the Llama-3.2 architecture.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Secondly, the original code was designed to be executed in a distributed GPU server 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containing more than one GPU. The team also had to modify the code in order to remove this enforced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requirement of distributed training, allowing for a more versatile setup. This provided the foundation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needed to work effectively with the new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4.3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Similar to the original codebase, the dataset provided by the authors1 had originally been annotated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using the Llama-1 tokenizer. As a result, the team re-annotated most of the dataset files with Llama-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3.2’s tokenizer to ensure compatibility and consistency. This step was crucial, as differences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tokenization can significantly impact the model’s performance, accuracy, and can lead to critical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failures in the long run. The description of the individual datasets that have been re-annotated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successfully are as follows: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GSM8K-XL [1]: This is an enhanced and extended version of the existing GSM8K [9]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dataset provided by the original authors of ToolkenGPT. This dataset increases the computational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complexity for LLMs due to presense of large numbers.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FuncQA [1]: This is a synthetic created by the authors of ToolkenGPT to increase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complexity of math problems involving more arithmetic tools and operations such as power,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sqrt, lcm, etc. One major challenge faced while using the FuncQA dataset was that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training file provided by the authors had a typing error that resulted in problems in the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training pipeline. This problem was identified through in-depth analysis of data preparation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pipeline and the dataset file. Once this error was fixed, the model training pipeline started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working as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KAMEL [10]: This is a question answering dataset built with Wikidata facts. This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 used for enhancing the QA capabilities of LLMs by using external tools and APIs for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requesting information relevant to the user query when necessary. There are two different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variants of the ToolkenGPT framework for this dataset – (1) KAMEL (sup) where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toolken embeddings were trained via supervised learning, representing scenarios where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in-domain training data is available, and (2) KAMEL (syn) where the authors provided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synthetic data generated by ChatGPT, simulating the absence of in-domain training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4.4 Exploration of Quantized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an attempt to further reduce computational load, the team also explored using an 8-bit quantized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version of the Llama-3.2 1B model. However, technical challenges prevented this quantized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functioning effectively, leading the team to continue with the full precision Llama-3.2 version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the project.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4.5 Current Training Status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present, the team is training the Llama-3.2 model with the newly re-annotated dataset.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primary objective of this phase is to compare the performance of the updated setup with the original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ToolkenGPT results shared in the publication. This will help in evaluating the impact of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modifications made thus far.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1Original Dataset: https://drive.google.com/file/d/13Sj7uIsyqWXoTh1ejWUviTzeQSES2Omd/view?usp=sharing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4.6 Baselines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project primarily uses the baseline results reported by the original ToolkenGPT paper, which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evaluated ToolkenGPT’s approach on foundational models such as Llama-1 (13B and 30B parameter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models) and tested it with datasets that align closely with our current dataset resources. These baseline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results serve as a key comparison point for our current experiments, especially as we transition to 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different foundation model and adjust dataset configurations.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Firstly, each task will be trained individually with the new model and re-annotated dataset. This serves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new baseline, testing the original ToolkenGPT methodology with the Llama-3.2 architecture 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updated dataset annotations. This baseline aims to assess the effectiveness of Toolken embeddings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 a more recent, computationally feasible foundation language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Secondly, the newly established baseline with new model and re-annotated datasets will allow 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directly compare improvements or degradations in joint-task training. As tasks will be paired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new experiments, such as numerical reasoning and knowledge-based QA, the baselines metrics from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individual task trainings will help us observe how performance changes when complementary tasks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are trained jointly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41b90b5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b41b90b5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b41b90b5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b41b90b5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project, we adapted the ToolkenGPT framework to work with the smaller Llama-3.2 1B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model, tackling the budget and resource limitations that come with larger models. After ensuring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compatibility, we plan to perform an end-to-end evaluation and compare results with the original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ToolkenGPT baseline. We’ll also explore whether training on complementary tasks together, like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combining numerical reasoning with knowledge-based question answering, can enhance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performance. Preliminary tests on GSM8K-XL, FuncQA, and KAMEL yielded promising precision,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recall, and F1 scores, setting the stage for further benchmarking and refinement. This 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highlights the feasibility and challenges of adapting large language model approaches to smaller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ToolkenGPT framework makes LLMs more scalable and cost-effective for tasks like arithmetic reasoning and QA.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ToolkenGPT improves accuracy in complex tasks like knowledge base interaction and calculations, outperforming models like ReAct.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b41b90b5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b41b90b5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project, we adapted the ToolkenGPT framework to work with the smaller Llama-3.2 1B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model, tackling the budget and resource limitations that come with larger models. After ensuring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compatibility, we plan to perform an end-to-end evaluation and compare results with the original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ToolkenGPT baseline. We’ll also explore whether training on complementary tasks together, like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combining numerical reasoning with knowledge-based question answering, can enhance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performance. Preliminary tests on GSM8K-XL, FuncQA, and KAMEL yielded promising precision,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recall, and F1 scores, setting the stage for further benchmarking and refinement. This 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highlights the feasibility and challenges of adapting large language model approaches to smaller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aa005d47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aa005d47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abc78103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abc78103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ab5db9fdd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ab5db9f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ab5db9fdd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ab5db9fd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ab5db9fdd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ab5db9fd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ab5db9fdd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ab5db9fd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abc7810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abc7810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aa005d47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aa005d47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b41b90b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b41b90b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b41b90b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b41b90b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Framework Operates in two modes: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Reasoning Mode: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Default generation mode where the model produces text normally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During generation, it can select either regular words or toolkens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probability distribution for next token selection includes both vocabulary tokens and toolkens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Tool Mode: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Activated when a toolken is selected during generation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system pauses main generation and switches to argument completion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Uses in-context information specific to the selected tool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Executes the tool with generated arguments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Returns control to reasoning mode with the tool's output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b41b90b5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b41b90b5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41b90b5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b41b90b5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Q1. How can ToolkenGPT's tool embedding framework enhance the performance and adaptability of smaller, frozen models like Llama-3.2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Q2. How does task synergy in multi-task learning, especially between computational reasoning and knowledge-based tasks, affect efficiency and accuracy?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Large Language Models (LLMs) are increasingly being adopted across various industries for their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impressive natural language understanding and generation capabilities. However, challenges persist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adapting these models to perform well in specific domains, particularly when tasks require them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interact with external tools or data sources. Traditional fine-tuning methods are resource-intensive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difficult to scale for the breadth of tasks modern applications demand. This highlights the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efficient, scalable methods for task-specific enhancement without heavy reliance on fine-tuning.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project aims to implement and extend research on ToolkenGPT [1], a system developed to augment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frozen LLMs by seamlessly integrating external tools. ToolkenGPT leverages tool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enable language models to perform task-specific actions, thereby enhancing their capabilities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targeted applications without requiring extensive retraining. By allowing LLMs to utilize specialized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tools directly, this approach aims to improve performance in niche tasks while preserving the model’s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 knowledge.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project was chosen to explore how frozen language models can perform specialized tasks in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resource-efficient way. This approach is particularly relevant for industries where cost-effective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adaptive NLP solutions are essential, given the increasing diversity of applications requiring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usage. By reducing the need for extensive fine-tuning, ToolkenGPT has the potential to make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high-performance NLP tools more accessible across fields, ultimately democratizing AI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facilitating broader industry adoption.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facilitate the analysis, implementation and extension on ToolkenGPT, the project utilizes various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resources provided by the authors of the original publication . By using these datasets,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evaluates ToolkenGPT’s performance with smaller foundation language models like Meta’s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Llama-3.2 1B [2]. Proposed experiments also extend ToolkenGPT by using a smaller foundation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and analyzing task affinity, such as pairing numerical reasoning with knowledge-based QA,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assess improvements or degradations in performance when tasks are jointly trained. This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key in understanding how task synergy can be optimized, enabling more efficient multi-task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capabilities for language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project contributes of the project are as follows: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Explored the effectiveness of ToolkenGPT approach using more recent and smaller foundation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language models like Llama-3.2 1B [2].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Annotated the original dataset to make it compatible with Llama-3.2 tokenizer and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Extended the ToolkenGPT methodology with joint-task training, providing empirical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 various tasks combinations.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project builds on recent advancements in NLP, focusing on enhancing the adaptability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language models in various domains. Traditionally, adapting large language models to perform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specific tasks requires fine-tuning – a process that is computationally expensive and time-consuming,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often limiting access for those without substantial resources. ToolkenGPT introduces an alternative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using "tool embeddings," allowing language models to leverage external tools without needing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extensive fine-tuning.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Related work includes studies on in-context learning [3][4], advanced prompting techniques, e.g.,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Chain-of-Thought (CoT) [5], and prompt tuning [6][7], all of which aim to improve 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minimal retraining. However, these methods often struggle with complex, task-specific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demands, as they lack a structured way to integrate external knowledge sources directly. ToolkenGPT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advances this area by introducing a framework where models can dynamically utilize multiple external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tools to enhance their responses for a variety of tasks, from question-answering to embodied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planning, thereby broadening the application range of frozen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b41b90b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b41b90b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paper we’re reproducing, ToolkenGPT [1] introduces a novel approach for enhancing frozen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language models (LLMs) by integrating a wide array of tools through token embeddings, hence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named "toolken" embeddings. This approach addresses key limitations in traditional methods of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fine-tuning and in-context learning. Fine-tuning is resource-intensive and typically restricts models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a fixed set of tools, while in-context learning is constrained by limited context length, reducing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effectiveness when numerous tools are involved. ToolkenGPT resolves these issues by encoding each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tool as a unique token, allowing the model to dynamically use an extensive tool set by generating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tokens as it would generate regular words.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 of the most significant contributions of ToolkenGPT approach is the introduction a scalable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method for equipping LLMs with tool capabilities, enabling more adaptable and cost-effective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language models. This can lead to broader applications across industries by enabling LLMs to handle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task-specific needs in domains such as arithmetic reasoning, question-answering, and robotic action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planning without frequent retraining. In complex scenarios, such as interacting with knowledge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bases or performing calculations, ToolkenGPT demonstrated improved accuracy over other models,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including recent baselines like ReAct [4].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the applications of ToolkenGPT framework seems significant in today’s fast-paced world,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 aims to explore the synergy between task pairings by analyzing how Toolken embeddings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impact performance when models jointly train on tasks such as numerical reasoning and knowledgebased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QA. By examining task combinations, we aim to understand ToolkenGPT’s flexibility further,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potentially enhancing its adaptability for multi-task environments. This will help clarify how taskspecific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Toolken embeddings might generalize, benefiting a broader range of applications and further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expanding ToolkenGPT’s real-world utility.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overcomes the limitations of fine-tuning and in-context learning, which are resource-heavy and constrained by context length.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62400" y="727125"/>
            <a:ext cx="6056100" cy="19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ToolkenGPT: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Augmenting frozen language models with massive tools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via tool embeddings</a:t>
            </a:r>
            <a:endParaRPr sz="3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Authors: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Shibo Hao, Tianyang Liu, Zhen Wang, Zhiting Hu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Project</a:t>
            </a:r>
            <a:r>
              <a:rPr lang="en" sz="1500"/>
              <a:t> by:</a:t>
            </a:r>
            <a:br>
              <a:rPr lang="en" sz="1500"/>
            </a:br>
            <a:r>
              <a:rPr lang="en" sz="1500"/>
              <a:t>Harshit T, Krithika I, Mrinaal D, Siddhant L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Explored other variants of Llama models before settling in with Llama-3.2 1B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Explored dataset re-annotation strategies to make the dataset generic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Explored quantization for Llama-3.2 but continued with full precision due to technical challenges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Working datasets: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GSM8k-XL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FuncQA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KAMEL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Llama-3.2 1B model being trained to compare results with original ToolkenGPT results.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 sz="1400"/>
              <a:t>Preliminary training results</a:t>
            </a:r>
            <a:endParaRPr sz="1400"/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952500" y="23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{1609D6E5-0937-4A11-B65C-5E9D033E73F3}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 sz="1600"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  <a:endParaRPr b="1" sz="1600"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</a:t>
                      </a:r>
                      <a:endParaRPr b="1" sz="1600"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GSM8K-XL</a:t>
                      </a:r>
                      <a:endParaRPr b="1" sz="1600"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0.8777</a:t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0.9352</a:t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0.9055</a:t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FuncQA</a:t>
                      </a:r>
                      <a:endParaRPr b="1" sz="1600"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0.7272</a:t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0.7999</a:t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0.7619</a:t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KAMEL (sup)</a:t>
                      </a:r>
                      <a:endParaRPr b="1" sz="1600"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0.8649</a:t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</a:t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0.8773</a:t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KAMEL (syn)</a:t>
                      </a:r>
                      <a:endParaRPr b="1" sz="1600"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0.4775</a:t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0.6589</a:t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B539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0.5537</a:t>
                      </a:r>
                      <a:endParaRPr>
                        <a:solidFill>
                          <a:srgbClr val="0B539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Original source code tightly coupled with Llama-1 and deprecated libraries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Errors in synthetic datasets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re-annotation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Differences in tokenization of special tokens between Llama-1 and Llama-3.2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Adapted ToolkenGPT framework for Llama-3.2 1B, tackling budget and resource limitations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Highlights feasibility and challenges of experimenting with huge LLMs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Preliminary tests yielded promising results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</a:t>
            </a:r>
            <a:r>
              <a:rPr i="1" lang="en" sz="1400"/>
              <a:t>In-progress</a:t>
            </a:r>
            <a:r>
              <a:rPr lang="en" sz="1400"/>
              <a:t>) Fix errors in Inference pipeline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</a:t>
            </a:r>
            <a:r>
              <a:rPr i="1" lang="en" sz="1400"/>
              <a:t>In-progress</a:t>
            </a:r>
            <a:r>
              <a:rPr lang="en" sz="1400"/>
              <a:t>) Update the ToolkenGPT framework for multi-task learning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 baseline for individual task training with original ToolkenGPT results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 joint-task training (e.g., numerical reasoning and QA) against individual task trainings to evaluate performance changes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S. Hao, T. Liu, Z. Wang, and Z. Hu, “Toolkengpt: Augmenting frozen language models with massive tools via tool embeddings,” 2024.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[2] Meta AI, “Llama 3.2: Text-Only model.” https://huggingface.co/meta-llama/ Llama-3.2-1B, 2024. Last Accessed: Nov 11, 2024.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[3] H. Touvron, T. Lavril, G. Izacard, X. Martinet, M.-A. Lachaux, T. Lacroix, B. Rozi.re, N. Goyal, E. Hambro, F. Azhar, A. Rodriguez, A. Joulin, E. Grave, and G. Lample, “Llama: Open and efficient foundation language models,” 2023.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[4] K. Cobbe, V. Kosaraju, M. Bavarian, M. Chen, H. Jun, L. Kaiser, M. Plappert, J. Tworek, J. Hilton, R. Nakano, C. Hesse, and J. Schulman, “Training verifiers to solve math word problems,” ArXiv, vol. abs/2110.14168, 2021.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[5] J.-C. Kalo and L. Fichtel, “Kamel: Knowledge analysis with multitoken entities in language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models,” in Automated Knowledge Base Construction, 2022.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7188800" y="-177750"/>
            <a:ext cx="5687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7188800" y="-177750"/>
            <a:ext cx="5687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Review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70" name="Google Shape;170;p30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71" name="Google Shape;171;p30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30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74" name="Google Shape;174;p30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30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77" name="Google Shape;177;p30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30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80" name="Google Shape;180;p30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30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83" name="Google Shape;183;p30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30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Would you recommend this book? </a:t>
            </a:r>
            <a:br>
              <a:rPr lang="en" sz="2400"/>
            </a:br>
            <a:r>
              <a:rPr lang="en" sz="2400"/>
              <a:t>Write your review here.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(Paper Content)</a:t>
            </a:r>
            <a:endParaRPr/>
          </a:p>
        </p:txBody>
      </p:sp>
      <p:sp>
        <p:nvSpPr>
          <p:cNvPr id="191" name="Google Shape;191;p31"/>
          <p:cNvSpPr txBox="1"/>
          <p:nvPr>
            <p:ph idx="4294967295" type="body"/>
          </p:nvPr>
        </p:nvSpPr>
        <p:spPr>
          <a:xfrm>
            <a:off x="262325" y="1234974"/>
            <a:ext cx="84372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paper addresses a fundamental challenge in augmenting Large Language Models (LLMs) with external tools. Currently, there are two main approaches to enabling LLMs to use tools, each with significant limitations:</a:t>
            </a:r>
            <a:endParaRPr sz="12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/>
              <a:t>Fine-tuning Approach: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200"/>
              <a:t>Requires expensive model fine-tuning for each new tool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200"/>
              <a:t>Lacks flexibility to adapt to emerging or updated tools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200"/>
              <a:t>Computationally costly and resource-intensive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/>
              <a:t>In-context Learning Approach: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200"/>
              <a:t>Restricted by context length limitations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200"/>
              <a:t>Can only demonstrate a few examples of tool usage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200"/>
              <a:t>Leads to suboptimal understanding of tools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 Question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Statement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Methodology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 Steps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(Paper Content)</a:t>
            </a:r>
            <a:endParaRPr/>
          </a:p>
        </p:txBody>
      </p:sp>
      <p:sp>
        <p:nvSpPr>
          <p:cNvPr id="197" name="Google Shape;197;p32"/>
          <p:cNvSpPr txBox="1"/>
          <p:nvPr>
            <p:ph idx="4294967295" type="body"/>
          </p:nvPr>
        </p:nvSpPr>
        <p:spPr>
          <a:xfrm>
            <a:off x="262325" y="1234974"/>
            <a:ext cx="84372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The research is significant for several crucial reasons:</a:t>
            </a:r>
            <a:endParaRPr sz="11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100"/>
              <a:t>Enhanced LLM Capabilities: The ability to integrate tools with LLMs is vital for overcoming their inherent limitations, particularly in: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100"/>
              <a:t>Accessing and updating real-time knowledge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100"/>
              <a:t>Reducing hallucinations and improving factual accuracy</a:t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100"/>
              <a:t>Scalability and Adaptation: As new tools, software libraries, APIs, and domain-specific utilities emerge rapidly, there's a growing need for LLMs to: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100"/>
              <a:t>Quickly adapt to new tools without expensive retraining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100"/>
              <a:t>Handle a large number of tools simultaneously</a:t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100"/>
              <a:t>Practical Applications: The research impacts various real-world applications, including: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100"/>
              <a:t>Writing assistance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100"/>
              <a:t>Automated customer support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100"/>
              <a:t>Knowledge-based question answering</a:t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100"/>
              <a:t>Resource Efficiency: The proposed solution addresses the need for: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100"/>
              <a:t>Minimal GPU memory overhead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100"/>
              <a:t>Quick adaptation to new tools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Framework (Paper Content)</a:t>
            </a:r>
            <a:endParaRPr/>
          </a:p>
        </p:txBody>
      </p:sp>
      <p:sp>
        <p:nvSpPr>
          <p:cNvPr id="203" name="Google Shape;203;p33"/>
          <p:cNvSpPr txBox="1"/>
          <p:nvPr>
            <p:ph idx="4294967295" type="body"/>
          </p:nvPr>
        </p:nvSpPr>
        <p:spPr>
          <a:xfrm>
            <a:off x="262325" y="1234974"/>
            <a:ext cx="84372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Core Framework - ToolkenGPT: The central innovation of this methodology is representing tools as special tokens called "toolkens" (tool + token). Here's how it works: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Tool Embedding Architecture: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/>
              <a:t>Each tool is assigned a unique embedding vector that gets added to the LLM's vocabulary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/>
              <a:t>These embeddings are stored in a matrix Wτ ∈ R|T|×d, where T is the set of tools and d is the embedding dimension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/>
              <a:t>The tool embeddings are concatenated with the regular word token embeddings (Wν), allowing the model to consider both words and tools during generation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Real Data: “2 + 2 = 4” -&gt; “[calculator](2, 2, +) = [N/A]”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Synthetic Data: “If I have 15 apples and I give away three…” -&gt; “[calculator](15, 3, -) = [N/A]”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Mode Operation System (Paper Content)</a:t>
            </a:r>
            <a:endParaRPr/>
          </a:p>
        </p:txBody>
      </p:sp>
      <p:sp>
        <p:nvSpPr>
          <p:cNvPr id="209" name="Google Shape;209;p34"/>
          <p:cNvSpPr txBox="1"/>
          <p:nvPr>
            <p:ph idx="4294967295" type="body"/>
          </p:nvPr>
        </p:nvSpPr>
        <p:spPr>
          <a:xfrm>
            <a:off x="262325" y="1234974"/>
            <a:ext cx="84372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Reasoning Mode:</a:t>
            </a:r>
            <a:endParaRPr sz="1000"/>
          </a:p>
          <a:p>
            <a:pPr indent="-254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lang="en" sz="1000"/>
              <a:t>This is the default generation mode where the model produces text normally</a:t>
            </a:r>
            <a:endParaRPr sz="10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lang="en" sz="1000"/>
              <a:t>During generation, it can select either regular words or toolkens</a:t>
            </a:r>
            <a:endParaRPr sz="10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lang="en" sz="1000"/>
              <a:t>The probability distribution for next token selection includes both vocabulary tokens and toolkens</a:t>
            </a:r>
            <a:endParaRPr sz="10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lang="en" sz="1000"/>
              <a:t>Uses the formula: P(ti|t&lt;i) = softmax([Wν; Wτ] · hi−1)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Tool Mode:</a:t>
            </a:r>
            <a:endParaRPr sz="1000"/>
          </a:p>
          <a:p>
            <a:pPr indent="-254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lang="en" sz="1000"/>
              <a:t>Activated when a toolken is selected during generation</a:t>
            </a:r>
            <a:endParaRPr sz="10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lang="en" sz="1000"/>
              <a:t>The system pauses main generation and switches to argument completion</a:t>
            </a:r>
            <a:endParaRPr sz="10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lang="en" sz="1000"/>
              <a:t>Uses in-context demonstrations specific to the selected tool</a:t>
            </a:r>
            <a:endParaRPr sz="10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lang="en" sz="1000"/>
              <a:t>Generates the required arguments following demonstrated patterns</a:t>
            </a:r>
            <a:endParaRPr sz="10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lang="en" sz="1000"/>
              <a:t>Executes the tool with generated arguments</a:t>
            </a:r>
            <a:endParaRPr sz="10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lang="en" sz="1000"/>
              <a:t>Returns control to reasoning mode with the tool's output</a:t>
            </a:r>
            <a:endParaRPr sz="1000"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800" y="2477125"/>
            <a:ext cx="3624724" cy="13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/>
        </p:nvSpPr>
        <p:spPr>
          <a:xfrm>
            <a:off x="72975" y="43775"/>
            <a:ext cx="88662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Krithika Iyer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5:24 PM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"How does the integration of tool embeddings in frozen language models affect performance and efficiency in multi-task learning, particularly when combining computational and knowledge-based tasks?"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question focuses on: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Evaluating the effectiveness of the "toolken" embeddings for diverse task pairings.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improvements in resource efficiency without extensive fine-tuning.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Exploring the potential for task synergy in multi-task learning setups.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Krithika Iyer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5:27 PM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what extent can ToolkenGPT's tool embedding framework enhance the performance and adaptability of smaller, frozen language models like Llama-3.2 in multi-task learning scenarios, and how does task synergy between computational reasoning and knowledge-based tasks impact overall efficiency and accuracy?"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Improvements: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Specific Framework Mention: Directly references ToolkenGPT and its unique approach using tool embeddings.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Focus on Smaller Models: Highlights the use of smaller, frozen model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(e.g., Llama-3.2), which aligns with your project's resource-conscious approach.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Multi-Task Learning: Explicitly incorporates the evaluation of multi-task setups, which is a core focus of your experiments.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Efficiency and Accuracy: Acknowledges your goals of optimizing resource usage while maintaining or improving model performance.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Krithika Iyer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5:40 PM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what extent can the tool embedding framework in ToolkenGPT enhance the performance and adaptability of smaller, frozen language models like Llama-3.2? Additionally, how does task synergy in multi-task learning, particularly between computational reasoning and knowledge-based tasks, impact overall efficiency and accuracy?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ToolkenGPT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How can we augment LLMs with external tools efficiently?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Two existing approaches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Fine-tuning Approach: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Lacks flexibility to adapt to emerging or updated tools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Computationally costly and resource-intensive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In-context Learning Approach: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Restricted by context length limitations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Leads to suboptimal understanding of tools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</a:t>
            </a:r>
            <a:r>
              <a:rPr lang="en"/>
              <a:t>ToolkenGPT Fwk Overview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02" y="1460450"/>
            <a:ext cx="8064056" cy="30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ToolkenGPT Fwk Overview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Represent tools as special tokens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Hence the name </a:t>
            </a:r>
            <a:r>
              <a:rPr b="1" i="1" lang="en"/>
              <a:t>toolken</a:t>
            </a:r>
            <a:r>
              <a:rPr lang="en"/>
              <a:t> (tool + token)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tool API is assigned unique token embedding outside LLMs vocabulary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Toolken embeddings are predicted alongside regular word token embeddings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Framework Operates in two modes: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Reasoning Mode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 Mode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</a:t>
            </a:r>
            <a:r>
              <a:rPr lang="en"/>
              <a:t>Benefits of ToolkenGPT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Enhancing LLM capabilities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 external tools with LLMs.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Enables dynamic tool use without retraining.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Scalability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Minimal GPU memory overhead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Adaptability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Quickly adapts to new tools without expensive retraining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How can ToolkenGPT framework enhance the performance and adaptability of smaller and more recent LLMs?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How does task synergy in multi-task learning, especially between computational reasoning and knowledge-based tasks, affect efficiency and accuracy of ToolkenGPT framework?</a:t>
            </a:r>
            <a:endParaRPr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a blue question mark with googly eyes and a circle below it (Provided by Tenor)"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625" y="3574650"/>
            <a:ext cx="1881475" cy="12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goal is to enhance LLMs with external tools, improving task performance without retraining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 ToolkenGPT’s effectiveness with smaller and more recent models like Llama-3.2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 sz="1400"/>
              <a:t>Extend ToolkenGPT with multi-task training and analyze task combinations</a:t>
            </a:r>
            <a:endParaRPr sz="14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825" y="3482275"/>
            <a:ext cx="1629852" cy="12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Transition from deprecated Llama libraries to Hugging Face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Transition from Llama-1 13B/30B to Llama-3.2 1B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original source code to ensure compatibility with Llama-3.2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Re-annotate dataset with Llama-3.2 tokenizer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</a:t>
            </a:r>
            <a:r>
              <a:rPr i="1" lang="en" sz="1400"/>
              <a:t>In-progress</a:t>
            </a:r>
            <a:r>
              <a:rPr lang="en" sz="1400"/>
              <a:t>) Fix errors in Inference pipeline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 sz="1400"/>
              <a:t>(</a:t>
            </a:r>
            <a:r>
              <a:rPr i="1" lang="en" sz="1400"/>
              <a:t>In-progress</a:t>
            </a:r>
            <a:r>
              <a:rPr lang="en" sz="1400"/>
              <a:t>) Update the ToolkenGPT framework for multi-task learning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