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6FF8-F276-4407-9B97-B953A5436D0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6269-A762-46DE-9FBD-FD10CC03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TASK-1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686" y="3929066"/>
            <a:ext cx="4329114" cy="2197097"/>
          </a:xfrm>
        </p:spPr>
        <p:txBody>
          <a:bodyPr/>
          <a:lstStyle/>
          <a:p>
            <a:r>
              <a:rPr lang="en-IN" dirty="0" smtClean="0"/>
              <a:t>Submitted by</a:t>
            </a:r>
          </a:p>
          <a:p>
            <a:pPr>
              <a:buNone/>
            </a:pPr>
            <a:r>
              <a:rPr lang="en-IN" dirty="0" err="1" smtClean="0"/>
              <a:t>Mrinal</a:t>
            </a:r>
            <a:r>
              <a:rPr lang="en-IN" dirty="0" smtClean="0"/>
              <a:t> </a:t>
            </a:r>
            <a:r>
              <a:rPr lang="en-IN" dirty="0" err="1" smtClean="0"/>
              <a:t>Murali</a:t>
            </a:r>
            <a:r>
              <a:rPr lang="en-IN" dirty="0" smtClean="0"/>
              <a:t> 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571480"/>
            <a:ext cx="335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TASK-1</a:t>
            </a:r>
            <a:endParaRPr lang="en-US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28736"/>
            <a:ext cx="3715441" cy="7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Solving Post swigger labs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071678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Reflected XSS into HTML context with nothing encoded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MRINAL\Pictures\Screenshots\Screenshot (809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692948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RINAL\Pictures\Screenshots\Screenshot (81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5943600" cy="167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2143116"/>
            <a:ext cx="8156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Reflected XSS into HTML context with all tags blocked except custom ones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MRINAL\Pictures\Screenshots\Screenshot (812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857496"/>
            <a:ext cx="5943600" cy="143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MRINAL\Pictures\Screenshots\Screenshot (813)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429132"/>
            <a:ext cx="5943600" cy="210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282" y="500042"/>
            <a:ext cx="3910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Reflected XSS in canonical link tag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MRINAL\Pictures\Screenshots\Screenshot (815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5943600" cy="147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MRINAL\Pictures\Screenshots\Screenshot (814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500438"/>
            <a:ext cx="5943600" cy="29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42844" y="357166"/>
            <a:ext cx="7021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DOM XSS in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alibri" pitchFamily="34" charset="0"/>
              </a:rPr>
              <a:t>document.write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sink using source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alibri" pitchFamily="34" charset="0"/>
              </a:rPr>
              <a:t>location.search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MRINAL\Pictures\Screenshots\Screenshot (816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5943600" cy="293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MRINAL\Pictures\Screenshots\Screenshot (817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5943600" cy="250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14282" y="642918"/>
            <a:ext cx="81022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 XSS in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AngularJS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expression with angle brackets and double quotes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HTML-encoded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MRINAL\Pictures\Screenshots\Screenshot (818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285861"/>
            <a:ext cx="46434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MRINAL\Pictures\Screenshots\Screenshot (819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5943600" cy="275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TASK-1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MRINAL</dc:creator>
  <cp:lastModifiedBy>MRINAL</cp:lastModifiedBy>
  <cp:revision>3</cp:revision>
  <dcterms:created xsi:type="dcterms:W3CDTF">2021-08-14T11:54:43Z</dcterms:created>
  <dcterms:modified xsi:type="dcterms:W3CDTF">2021-08-14T12:56:38Z</dcterms:modified>
</cp:coreProperties>
</file>