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Mrinal More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4353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STU67820a18a63661736575512</a:t>
            </a:r>
            <a:endParaRPr lang="en-US" sz="1200" dirty="0">
              <a:solidFill>
                <a:srgbClr val="16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2516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Trinity College of Engineering and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8552-39D5-07AC-93B9-AB296E26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07" y="1088791"/>
            <a:ext cx="4125951" cy="2531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AD29B-70E3-05D4-256A-A6CA8C15E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683" y="1971181"/>
            <a:ext cx="4756367" cy="28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This auction platform enables users to create, browse, and bid on auctions effortlessly. It supports image uploads with real-time previews, dynamic dashboard updates, and a search/filter option for better navigation.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bidding system</a:t>
            </a:r>
            <a:r>
              <a:rPr lang="en-US" dirty="0"/>
              <a:t> ensures price updates only when a higher bid is placed, enhancing fairness. Features like </a:t>
            </a:r>
            <a:r>
              <a:rPr lang="en-US" b="1" dirty="0"/>
              <a:t>"Buy Now"</a:t>
            </a:r>
            <a:r>
              <a:rPr lang="en-US" dirty="0"/>
              <a:t> and </a:t>
            </a:r>
            <a:r>
              <a:rPr lang="en-US" b="1" dirty="0"/>
              <a:t>Add to Cart</a:t>
            </a:r>
            <a:r>
              <a:rPr lang="en-US" dirty="0"/>
              <a:t> improve user engagement. Local storage retains auction data across sessions, ensuring a smooth experience.</a:t>
            </a:r>
          </a:p>
          <a:p>
            <a:r>
              <a:rPr lang="en-US" dirty="0"/>
              <a:t>Designed for </a:t>
            </a:r>
            <a:r>
              <a:rPr lang="en-US" b="1" dirty="0"/>
              <a:t>scalability</a:t>
            </a:r>
            <a:r>
              <a:rPr lang="en-US" dirty="0"/>
              <a:t>, this system can integrate real-time bidding, countdown timers, and authentication in the future, making it a solid foundation for a full-fledged auction platform.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649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solidFill>
                    <a:srgbClr val="5C5776"/>
                  </a:solidFill>
                  <a:effectLst/>
                  <a:latin typeface="Nunito" pitchFamily="2" charset="0"/>
                </a:rPr>
                <a:t>Online Auction Platform with React and </a:t>
              </a:r>
              <a:r>
                <a:rPr lang="en-US" sz="1600" b="1" i="0" dirty="0" err="1">
                  <a:solidFill>
                    <a:srgbClr val="5C5776"/>
                  </a:solidFill>
                  <a:effectLst/>
                  <a:latin typeface="Nunito" pitchFamily="2" charset="0"/>
                </a:rPr>
                <a:t>ExpressJS</a:t>
              </a:r>
              <a:r>
                <a:rPr lang="en-US" sz="1600" b="1" i="0" dirty="0">
                  <a:solidFill>
                    <a:srgbClr val="5C5776"/>
                  </a:solidFill>
                  <a:effectLst/>
                  <a:latin typeface="Nunito" pitchFamily="2" charset="0"/>
                </a:rPr>
                <a:t> Framework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98435F-D85A-0D58-3445-F998D518A358}"/>
              </a:ext>
            </a:extLst>
          </p:cNvPr>
          <p:cNvSpPr txBox="1"/>
          <p:nvPr/>
        </p:nvSpPr>
        <p:spPr>
          <a:xfrm>
            <a:off x="1379349" y="1365320"/>
            <a:ext cx="7028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(React.js)</a:t>
            </a:r>
            <a:r>
              <a:rPr lang="en-US" dirty="0"/>
              <a:t> – Build a user-friendly interface with React, using components for listing auctions, bidding, and user authentication.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7DA2E-078B-B169-518F-D39BB5995BC5}"/>
              </a:ext>
            </a:extLst>
          </p:cNvPr>
          <p:cNvSpPr txBox="1"/>
          <p:nvPr/>
        </p:nvSpPr>
        <p:spPr>
          <a:xfrm>
            <a:off x="1413217" y="2271180"/>
            <a:ext cx="6935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Backend (Node.js/Express)</a:t>
            </a:r>
            <a:r>
              <a:rPr lang="en-US" dirty="0"/>
              <a:t> – Set up a RESTful API to handle user authentication, auction creation, bidding logic, and real-time updates.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2106F-83D9-C357-5826-12FEBCE55573}"/>
              </a:ext>
            </a:extLst>
          </p:cNvPr>
          <p:cNvSpPr txBox="1"/>
          <p:nvPr/>
        </p:nvSpPr>
        <p:spPr>
          <a:xfrm>
            <a:off x="1396283" y="3193833"/>
            <a:ext cx="6900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Database (MongoDB/MySQL)</a:t>
            </a:r>
            <a:r>
              <a:rPr lang="en-US" dirty="0"/>
              <a:t> – Store auction items, user details, and bid histories, ensuring efficient retrieval and updates.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9D241-C11E-1B41-D86E-307D0FCCF29D}"/>
              </a:ext>
            </a:extLst>
          </p:cNvPr>
          <p:cNvSpPr txBox="1"/>
          <p:nvPr/>
        </p:nvSpPr>
        <p:spPr>
          <a:xfrm>
            <a:off x="1379349" y="4078507"/>
            <a:ext cx="7011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Real-Time Bidding (</a:t>
            </a:r>
            <a:r>
              <a:rPr lang="en-US" b="1" dirty="0" err="1"/>
              <a:t>WebSockets</a:t>
            </a:r>
            <a:r>
              <a:rPr lang="en-US" b="1" dirty="0"/>
              <a:t>/Firebase)</a:t>
            </a:r>
            <a:r>
              <a:rPr lang="en-US" dirty="0"/>
              <a:t> – Implement </a:t>
            </a:r>
            <a:r>
              <a:rPr lang="en-US" dirty="0" err="1"/>
              <a:t>WebSockets</a:t>
            </a:r>
            <a:r>
              <a:rPr lang="en-US" dirty="0"/>
              <a:t> (Socket.io) or Firebase to allow real-time bid updates and notifications.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Lack of Accessibility &amp; Transparency</a:t>
            </a:r>
            <a:r>
              <a:rPr lang="en-US" dirty="0"/>
              <a:t> – Traditional auctions are limited by location and lack real-time engagement, making it hard for buyers and sellers to interact efficiently.</a:t>
            </a:r>
            <a:endParaRPr lang="en-IN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Need for Real-Time Bidding</a:t>
            </a:r>
            <a:r>
              <a:rPr lang="en-US" dirty="0"/>
              <a:t> – Users require a dynamic system that updates bids instantly, ensuring fair competition and eliminating bid delays.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Secure &amp; Scalable Auction Management</a:t>
            </a:r>
            <a:r>
              <a:rPr lang="en-US" dirty="0"/>
              <a:t> – The platform should support </a:t>
            </a:r>
            <a:r>
              <a:rPr lang="en-US" b="1" dirty="0"/>
              <a:t>user authentication</a:t>
            </a:r>
            <a:r>
              <a:rPr lang="en-US" dirty="0"/>
              <a:t>, auction creation, bid tracking, and secure transactions.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User-Friendly &amp; Responsive Interface</a:t>
            </a:r>
            <a:r>
              <a:rPr lang="en-US" dirty="0"/>
              <a:t> – A seamless frontend with </a:t>
            </a:r>
            <a:r>
              <a:rPr lang="en-US" b="1" dirty="0"/>
              <a:t>React</a:t>
            </a:r>
            <a:r>
              <a:rPr lang="en-US" dirty="0"/>
              <a:t> to enhance usability, backed by </a:t>
            </a:r>
            <a:r>
              <a:rPr lang="en-US" b="1" dirty="0"/>
              <a:t>Node.js/Express</a:t>
            </a:r>
            <a:r>
              <a:rPr lang="en-US" dirty="0"/>
              <a:t> and </a:t>
            </a:r>
            <a:r>
              <a:rPr lang="en-US" b="1" dirty="0" err="1"/>
              <a:t>WebSockets</a:t>
            </a:r>
            <a:r>
              <a:rPr lang="en-US" b="1" dirty="0"/>
              <a:t>/Firebase</a:t>
            </a:r>
            <a:r>
              <a:rPr lang="en-US" dirty="0"/>
              <a:t> for real-time updates.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3CB98-C820-50CD-7F3C-94C6DC00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79" y="1284891"/>
            <a:ext cx="3025696" cy="26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51239" y="1142014"/>
            <a:ext cx="5055021" cy="382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Auction Creation:</a:t>
            </a:r>
            <a:r>
              <a:rPr lang="en-US" dirty="0"/>
              <a:t> Users can add title, description, price, and upload an image with a preview.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State Management:</a:t>
            </a:r>
            <a:r>
              <a:rPr lang="en-US" dirty="0"/>
              <a:t> Uses </a:t>
            </a:r>
            <a:r>
              <a:rPr lang="en-US" dirty="0" err="1"/>
              <a:t>useState</a:t>
            </a:r>
            <a:r>
              <a:rPr lang="en-US" dirty="0"/>
              <a:t> to handle input changes and form submission.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Dashboard Integration:</a:t>
            </a:r>
            <a:r>
              <a:rPr lang="en-US" dirty="0"/>
              <a:t> New auctions are added dynamically to the auction list.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Enhanced UX:</a:t>
            </a:r>
            <a:r>
              <a:rPr lang="en-US" dirty="0"/>
              <a:t> Image preview and form reset improve user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Search &amp; Filtering:</a:t>
            </a:r>
            <a:r>
              <a:rPr lang="en-US" dirty="0"/>
              <a:t> Users can search for auctions using keywords.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Local Storage:</a:t>
            </a:r>
            <a:r>
              <a:rPr lang="en-US" dirty="0"/>
              <a:t> Auctions can be saved in local storage for persistence.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B2063A4-6263-3748-C1F0-9E854D7B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61" y="3256766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User-Friendly Auction Form:</a:t>
            </a:r>
            <a:r>
              <a:rPr lang="en-US" dirty="0"/>
              <a:t> Provide a simple form for users to enter auction details and upload images.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Real-Time Image Preview:</a:t>
            </a:r>
            <a:r>
              <a:rPr lang="en-US" dirty="0"/>
              <a:t> Display a preview of the uploaded image before submission.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State Management:</a:t>
            </a:r>
            <a:r>
              <a:rPr lang="en-US" dirty="0"/>
              <a:t> Use </a:t>
            </a:r>
            <a:r>
              <a:rPr lang="en-US" dirty="0" err="1"/>
              <a:t>useState</a:t>
            </a:r>
            <a:r>
              <a:rPr lang="en-US" dirty="0"/>
              <a:t> to handle form inputs and updates dynamically.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Seamless Dashboard Integration:</a:t>
            </a:r>
            <a:r>
              <a:rPr lang="en-US" dirty="0"/>
              <a:t> Automatically add new auctions to the dashboard upon submission.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Search &amp; Filter Functionality:</a:t>
            </a:r>
            <a:r>
              <a:rPr lang="en-US" dirty="0"/>
              <a:t> Allow users to search for specific auctions by title.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Local Storage Support:</a:t>
            </a:r>
            <a:r>
              <a:rPr lang="en-US" dirty="0"/>
              <a:t> Save auction data locally to retain listings across sessions.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Buy &amp; Add to Cart Options:</a:t>
            </a:r>
            <a:r>
              <a:rPr lang="en-US" dirty="0"/>
              <a:t> Enable users to purchase items directly or add them to a cart.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Scalability &amp; API Integration:</a:t>
            </a:r>
            <a:r>
              <a:rPr lang="en-US" dirty="0"/>
              <a:t> Plan for future backend integration to store auctions in a database.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Bid Button with Value Increase:</a:t>
            </a:r>
            <a:r>
              <a:rPr lang="en-US" dirty="0"/>
              <a:t> Add a </a:t>
            </a:r>
            <a:r>
              <a:rPr lang="en-US" b="1" dirty="0"/>
              <a:t>"Place Bid"</a:t>
            </a:r>
            <a:r>
              <a:rPr lang="en-US" dirty="0"/>
              <a:t> button that updates the auction price only if the new bid is higher than the current price.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React.js for building a dynamic and interactive UI.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State Management: </a:t>
            </a:r>
            <a:r>
              <a:rPr lang="en-US" dirty="0" err="1"/>
              <a:t>useState</a:t>
            </a:r>
            <a:r>
              <a:rPr lang="en-US" dirty="0"/>
              <a:t> for handling form inputs, bidding, and updates.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Styling:</a:t>
            </a:r>
            <a:r>
              <a:rPr lang="en-US" dirty="0"/>
              <a:t> CSS for responsive and visually appealing design.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Local Storage:</a:t>
            </a:r>
            <a:r>
              <a:rPr lang="en-US" dirty="0"/>
              <a:t> Used to retain auction and cart data across sessions.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Image Handling: </a:t>
            </a:r>
            <a:r>
              <a:rPr lang="en-US" dirty="0" err="1"/>
              <a:t>URL.createObjectURL</a:t>
            </a:r>
            <a:r>
              <a:rPr lang="en-US" dirty="0"/>
              <a:t>() for real-time image previews.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Designed for future API and backend integration for real-time bidding.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5AEFD-D446-E3C4-B4FA-F7FAE40B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243419"/>
            <a:ext cx="6548034" cy="35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CE60A-B874-3A39-2323-5456872A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43419"/>
            <a:ext cx="669098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724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Nunito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Mrinal More</cp:lastModifiedBy>
  <cp:revision>57</cp:revision>
  <dcterms:modified xsi:type="dcterms:W3CDTF">2025-03-08T14:59:05Z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