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4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1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1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6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5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3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7B2C5E-6462-4FCB-AA5A-4DB70F829EBB}" type="datetimeFigureOut">
              <a:rPr lang="en-IN" smtClean="0"/>
              <a:t>29/03/2022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B06B04-0A66-460C-9250-EB3643E3D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User Authentication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 Passwords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What is User Authentication?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592" y="2388972"/>
            <a:ext cx="10114408" cy="4761471"/>
          </a:xfrm>
        </p:spPr>
        <p:txBody>
          <a:bodyPr>
            <a:no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you mean by </a:t>
            </a:r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a user means a person/individual/client who uses something is known as user.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ex: user orders food, user uses social media, etc.</a:t>
            </a:r>
          </a:p>
          <a:p>
            <a:pPr marL="0" indent="0">
              <a:buNone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come from the word </a:t>
            </a:r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means genuine/real.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The process of proving something is true is called as Authentication.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453"/>
            <a:ext cx="2299901" cy="15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User Authentication Meaning.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64" y="2298700"/>
            <a:ext cx="8825659" cy="34163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authentication means a process to prove whether the user is </a:t>
            </a: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not.</a:t>
            </a: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determine whether a user’s identity is authentic or not?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17" y="4622939"/>
            <a:ext cx="6563899" cy="21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Types of user authentication.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49" y="2356021"/>
            <a:ext cx="8825659" cy="3399825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 user authentication is based on one or more thing.</a:t>
            </a: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1) User owns a KEY(email + password) or CARD(RFID).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2) User’s knowledge of something( your school name, 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your fav food).</a:t>
            </a:r>
          </a:p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3) User’s attribute ( fingerprint, retina, signature)</a:t>
            </a:r>
          </a:p>
          <a:p>
            <a:endParaRPr lang="en-IN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82" y="2864794"/>
            <a:ext cx="4106913" cy="25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What is password?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842" y="2473952"/>
            <a:ext cx="8517926" cy="3514955"/>
          </a:xfrm>
        </p:spPr>
        <p:txBody>
          <a:bodyPr>
            <a:normAutofit/>
          </a:bodyPr>
          <a:lstStyle/>
          <a:p>
            <a:r>
              <a:rPr lang="en-IN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 means: 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secret word </a:t>
            </a: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be used to gain admission to a place</a:t>
            </a: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</a:t>
            </a:r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approach to authenticate a user is to use a password</a:t>
            </a:r>
            <a:r>
              <a:rPr lang="en-IN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 the user identify itself by providing email or username,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he/she has to entered a password for authentication.</a:t>
            </a:r>
          </a:p>
          <a:p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1" y="2304663"/>
            <a:ext cx="3303691" cy="33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Login or Signup?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122" y="2348127"/>
            <a:ext cx="8825659" cy="34163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user entered correct password and it matches with the password which is stored in the system, the system consider the account is accessed by owner(authentic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Otherwise: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46" y="3685601"/>
            <a:ext cx="2907828" cy="31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Can someone crack your password?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3" y="2248930"/>
            <a:ext cx="8870865" cy="402830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mainly 2 ways by which you can crack someone's password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Personally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Brute Force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Hackers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"brute force” algorithms that generate thousands of password guesses per second.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longer the password, the more computing power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it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takes to generate the right guess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9" y="2575812"/>
            <a:ext cx="548622" cy="34163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5" y="2171906"/>
            <a:ext cx="5642920" cy="45707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422683" y="77920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smtClean="0"/>
              <a:t>How safe is your password?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27806" y="24688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how secure your password is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.!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://www.security.org/how-secure-is-my-password/</a:t>
            </a:r>
          </a:p>
        </p:txBody>
      </p:sp>
    </p:spTree>
    <p:extLst>
      <p:ext uri="{BB962C8B-B14F-4D97-AF65-F5344CB8AC3E}">
        <p14:creationId xmlns:p14="http://schemas.microsoft.com/office/powerpoint/2010/main" val="20284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9589"/>
            <a:ext cx="10515600" cy="3697374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</a:rPr>
              <a:t>So, </a:t>
            </a:r>
            <a:r>
              <a:rPr lang="en-IN" sz="2500" dirty="0" smtClean="0">
                <a:solidFill>
                  <a:schemeClr val="tx1"/>
                </a:solidFill>
              </a:rPr>
              <a:t>that’s all for today we will meet in the next </a:t>
            </a:r>
            <a:r>
              <a:rPr lang="en-IN" sz="2500" b="1" dirty="0" smtClean="0">
                <a:solidFill>
                  <a:schemeClr val="tx1"/>
                </a:solidFill>
              </a:rPr>
              <a:t>viva</a:t>
            </a:r>
            <a:r>
              <a:rPr lang="en-IN" sz="2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500" dirty="0" smtClean="0">
                <a:solidFill>
                  <a:schemeClr val="tx1"/>
                </a:solidFill>
              </a:rPr>
              <a:t>Thank </a:t>
            </a:r>
            <a:r>
              <a:rPr lang="en-IN" sz="2500" dirty="0" smtClean="0">
                <a:solidFill>
                  <a:schemeClr val="tx1"/>
                </a:solidFill>
              </a:rPr>
              <a:t>you</a:t>
            </a:r>
            <a:r>
              <a:rPr lang="en-IN" sz="2500" dirty="0">
                <a:solidFill>
                  <a:schemeClr val="tx1"/>
                </a:solidFill>
              </a:rPr>
              <a:t>.</a:t>
            </a:r>
            <a:endParaRPr lang="en-IN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348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User Authentication</vt:lpstr>
      <vt:lpstr>What is User Authentication?</vt:lpstr>
      <vt:lpstr>User Authentication Meaning.</vt:lpstr>
      <vt:lpstr>Types of user authentication.</vt:lpstr>
      <vt:lpstr>What is password?</vt:lpstr>
      <vt:lpstr>Login or Signup?</vt:lpstr>
      <vt:lpstr>Can someone crack your password?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</dc:title>
  <dc:creator>Mrinal Choudhary</dc:creator>
  <cp:lastModifiedBy>Mrinal Choudhary</cp:lastModifiedBy>
  <cp:revision>36</cp:revision>
  <dcterms:created xsi:type="dcterms:W3CDTF">2022-03-09T16:18:25Z</dcterms:created>
  <dcterms:modified xsi:type="dcterms:W3CDTF">2022-03-29T02:12:30Z</dcterms:modified>
</cp:coreProperties>
</file>