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AFL-2020-21-S2\TAFL\Unit1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670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AFL-2020-21-S2\TAFL\Unit1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670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AFL-2020-21-S2\TAFL\Unit1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AFL-2020-21-S2\TAFL\Unit1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AFL-2020-21-S2\TAFL\Unit1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AFL-2020-21-S2\TAFL\Unit1\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AFL-2020-21-S2\TAFL\Unit1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AFL-2020-21-S2\TAFL\Unit1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670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AFL-2020-21-S2\TAFL\Unit1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670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AFL-2020-21-S2\TAFL\Unit1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430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AFL-2020-21-S2\TAFL\Unit1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430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AFL-2020-21-S2\TAFL\Unit1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430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AFL-2020-21-S2\TAFL\Unit1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430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AFL-2020-21-S2\TAFL\Unit1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670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AFL-2020-21-S2\TAFL\Unit1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1430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</dc:creator>
  <cp:lastModifiedBy>windows</cp:lastModifiedBy>
  <cp:revision>11</cp:revision>
  <dcterms:created xsi:type="dcterms:W3CDTF">2006-08-16T00:00:00Z</dcterms:created>
  <dcterms:modified xsi:type="dcterms:W3CDTF">2021-03-14T12:29:09Z</dcterms:modified>
</cp:coreProperties>
</file>