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5"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embeddedFontLst>
    <p:embeddedFont>
      <p:font typeface="Georgia" panose="02040502050405020303" pitchFamily="18" charset="0"/>
      <p:regular r:id="rId27"/>
      <p:bold r:id="rId28"/>
      <p:italic r:id="rId29"/>
      <p:boldItalic r:id="rId30"/>
    </p:embeddedFont>
    <p:embeddedFont>
      <p:font typeface="Quattrocento Sans" panose="020F0502020204030204" pitchFamily="34" charset="0"/>
      <p:regular r:id="rId31"/>
      <p:bold r:id="rId32"/>
      <p:italic r:id="rId33"/>
      <p:boldItalic r:id="rId34"/>
    </p:embeddedFont>
    <p:embeddedFont>
      <p:font typeface="Roboto" panose="020F0502020204030204"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4f871285f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4f871285f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1d7f32cb7e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31d7f32cb7e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31d7f32cb7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1d7f32cb7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31d7f32cb7e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31d7f32cb7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31d7f32cb7e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31d7f32cb7e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31d7f32cb7e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31d7f32cb7e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1d7f32cb7e_0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1d7f32cb7e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2fefa4c2cc1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2fefa4c2cc1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31d7f32cb7e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1d7f32cb7e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31d7f32cb7e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31d7f32cb7e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31d7f32cb7e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31d7f32cb7e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92fc9c8c0d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92fc9c8c0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31d7f32cb7e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31d7f32cb7e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2fefa4c2cc1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2fefa4c2cc1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2fefa4c2cc1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2fefa4c2cc1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31d7f32cb7e_0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31d7f32cb7e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1352714746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1352714746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fefa4c2cc1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fefa4c2cc1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1d7f32cb7e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31d7f32cb7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fefa4c2cc1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fefa4c2cc1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fefa4c2cc1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fefa4c2cc1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1d7f32cb7e_0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1d7f32cb7e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31d7f32cb7e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31d7f32cb7e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31d7f32cb7e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31d7f32cb7e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3EADA7"/>
        </a:solidFill>
        <a:effectLst/>
      </p:bgPr>
    </p:bg>
    <p:spTree>
      <p:nvGrpSpPr>
        <p:cNvPr id="1" name="Shape 11"/>
        <p:cNvGrpSpPr/>
        <p:nvPr/>
      </p:nvGrpSpPr>
      <p:grpSpPr>
        <a:xfrm>
          <a:off x="0" y="0"/>
          <a:ext cx="0" cy="0"/>
          <a:chOff x="0" y="0"/>
          <a:chExt cx="0" cy="0"/>
        </a:xfrm>
      </p:grpSpPr>
      <p:pic>
        <p:nvPicPr>
          <p:cNvPr id="12" name="Google Shape;12;p2" descr="IIITD_pptslide_jpeg-03.jpg"/>
          <p:cNvPicPr preferRelativeResize="0"/>
          <p:nvPr/>
        </p:nvPicPr>
        <p:blipFill rotWithShape="1">
          <a:blip r:embed="rId2">
            <a:alphaModFix/>
          </a:blip>
          <a:srcRect l="72917" t="69259"/>
          <a:stretch/>
        </p:blipFill>
        <p:spPr>
          <a:xfrm>
            <a:off x="7286625" y="3562350"/>
            <a:ext cx="1857374" cy="1581152"/>
          </a:xfrm>
          <a:prstGeom prst="rect">
            <a:avLst/>
          </a:prstGeom>
          <a:noFill/>
          <a:ln>
            <a:noFill/>
          </a:ln>
        </p:spPr>
      </p:pic>
      <p:sp>
        <p:nvSpPr>
          <p:cNvPr id="13" name="Google Shape;13;p2"/>
          <p:cNvSpPr txBox="1">
            <a:spLocks noGrp="1"/>
          </p:cNvSpPr>
          <p:nvPr>
            <p:ph type="ctrTitle"/>
          </p:nvPr>
        </p:nvSpPr>
        <p:spPr>
          <a:xfrm>
            <a:off x="1143000" y="797753"/>
            <a:ext cx="7315200" cy="1406400"/>
          </a:xfrm>
          <a:prstGeom prst="rect">
            <a:avLst/>
          </a:prstGeom>
          <a:noFill/>
          <a:ln>
            <a:noFill/>
          </a:ln>
        </p:spPr>
        <p:txBody>
          <a:bodyPr spcFirstLastPara="1" wrap="square" lIns="68575" tIns="34275" rIns="68575" bIns="34275" anchor="b" anchorCtr="0">
            <a:noAutofit/>
          </a:bodyPr>
          <a:lstStyle>
            <a:lvl1pPr lvl="0" algn="r" rtl="0">
              <a:lnSpc>
                <a:spcPct val="90000"/>
              </a:lnSpc>
              <a:spcBef>
                <a:spcPts val="0"/>
              </a:spcBef>
              <a:spcAft>
                <a:spcPts val="0"/>
              </a:spcAft>
              <a:buClr>
                <a:schemeClr val="lt1"/>
              </a:buClr>
              <a:buSzPts val="4100"/>
              <a:buFont typeface="Quattrocento Sans"/>
              <a:buNone/>
              <a:defRPr sz="41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4" name="Google Shape;14;p2"/>
          <p:cNvSpPr txBox="1">
            <a:spLocks noGrp="1"/>
          </p:cNvSpPr>
          <p:nvPr>
            <p:ph type="subTitle" idx="1"/>
          </p:nvPr>
        </p:nvSpPr>
        <p:spPr>
          <a:xfrm>
            <a:off x="4114800" y="2430433"/>
            <a:ext cx="4343400" cy="1532100"/>
          </a:xfrm>
          <a:prstGeom prst="rect">
            <a:avLst/>
          </a:prstGeom>
          <a:noFill/>
          <a:ln>
            <a:noFill/>
          </a:ln>
        </p:spPr>
        <p:txBody>
          <a:bodyPr spcFirstLastPara="1" wrap="square" lIns="68575" tIns="34275" rIns="68575" bIns="34275" anchor="t" anchorCtr="0">
            <a:noAutofit/>
          </a:bodyPr>
          <a:lstStyle>
            <a:lvl1pPr lvl="0" algn="r" rtl="0">
              <a:lnSpc>
                <a:spcPct val="90000"/>
              </a:lnSpc>
              <a:spcBef>
                <a:spcPts val="800"/>
              </a:spcBef>
              <a:spcAft>
                <a:spcPts val="0"/>
              </a:spcAft>
              <a:buClr>
                <a:srgbClr val="E9F7F6"/>
              </a:buClr>
              <a:buSzPts val="1800"/>
              <a:buNone/>
              <a:defRPr sz="1800">
                <a:solidFill>
                  <a:srgbClr val="E9F7F6"/>
                </a:solidFill>
              </a:defRPr>
            </a:lvl1pPr>
            <a:lvl2pPr lvl="1" algn="ctr" rtl="0">
              <a:lnSpc>
                <a:spcPct val="90000"/>
              </a:lnSpc>
              <a:spcBef>
                <a:spcPts val="400"/>
              </a:spcBef>
              <a:spcAft>
                <a:spcPts val="0"/>
              </a:spcAft>
              <a:buClr>
                <a:schemeClr val="dk1"/>
              </a:buClr>
              <a:buSzPts val="2100"/>
              <a:buNone/>
              <a:defRPr sz="2100"/>
            </a:lvl2pPr>
            <a:lvl3pPr lvl="2" algn="ctr" rtl="0">
              <a:lnSpc>
                <a:spcPct val="90000"/>
              </a:lnSpc>
              <a:spcBef>
                <a:spcPts val="400"/>
              </a:spcBef>
              <a:spcAft>
                <a:spcPts val="0"/>
              </a:spcAft>
              <a:buClr>
                <a:schemeClr val="dk1"/>
              </a:buClr>
              <a:buSzPts val="1800"/>
              <a:buNone/>
              <a:defRPr sz="1800"/>
            </a:lvl3pPr>
            <a:lvl4pPr lvl="3" algn="ctr" rtl="0">
              <a:lnSpc>
                <a:spcPct val="90000"/>
              </a:lnSpc>
              <a:spcBef>
                <a:spcPts val="400"/>
              </a:spcBef>
              <a:spcAft>
                <a:spcPts val="0"/>
              </a:spcAft>
              <a:buClr>
                <a:schemeClr val="dk1"/>
              </a:buClr>
              <a:buSzPts val="1500"/>
              <a:buNone/>
              <a:defRPr sz="1500"/>
            </a:lvl4pPr>
            <a:lvl5pPr lvl="4" algn="ctr" rtl="0">
              <a:lnSpc>
                <a:spcPct val="90000"/>
              </a:lnSpc>
              <a:spcBef>
                <a:spcPts val="400"/>
              </a:spcBef>
              <a:spcAft>
                <a:spcPts val="0"/>
              </a:spcAft>
              <a:buClr>
                <a:schemeClr val="dk1"/>
              </a:buClr>
              <a:buSzPts val="1500"/>
              <a:buNone/>
              <a:defRPr sz="1500"/>
            </a:lvl5pPr>
            <a:lvl6pPr lvl="5" algn="ctr" rtl="0">
              <a:spcBef>
                <a:spcPts val="300"/>
              </a:spcBef>
              <a:spcAft>
                <a:spcPts val="0"/>
              </a:spcAft>
              <a:buClr>
                <a:schemeClr val="dk1"/>
              </a:buClr>
              <a:buSzPts val="1500"/>
              <a:buNone/>
              <a:defRPr sz="1500"/>
            </a:lvl6pPr>
            <a:lvl7pPr lvl="6" algn="ctr" rtl="0">
              <a:spcBef>
                <a:spcPts val="300"/>
              </a:spcBef>
              <a:spcAft>
                <a:spcPts val="0"/>
              </a:spcAft>
              <a:buClr>
                <a:schemeClr val="dk1"/>
              </a:buClr>
              <a:buSzPts val="1500"/>
              <a:buNone/>
              <a:defRPr sz="1500"/>
            </a:lvl7pPr>
            <a:lvl8pPr lvl="7" algn="ctr" rtl="0">
              <a:spcBef>
                <a:spcPts val="300"/>
              </a:spcBef>
              <a:spcAft>
                <a:spcPts val="0"/>
              </a:spcAft>
              <a:buClr>
                <a:schemeClr val="dk1"/>
              </a:buClr>
              <a:buSzPts val="1500"/>
              <a:buNone/>
              <a:defRPr sz="1500"/>
            </a:lvl8pPr>
            <a:lvl9pPr lvl="8" algn="ctr" rtl="0">
              <a:spcBef>
                <a:spcPts val="300"/>
              </a:spcBef>
              <a:spcAft>
                <a:spcPts val="0"/>
              </a:spcAft>
              <a:buClr>
                <a:schemeClr val="dk1"/>
              </a:buClr>
              <a:buSzPts val="1500"/>
              <a:buNone/>
              <a:defRPr sz="1500"/>
            </a:lvl9pPr>
          </a:lstStyle>
          <a:p>
            <a:endParaRPr/>
          </a:p>
        </p:txBody>
      </p:sp>
      <p:sp>
        <p:nvSpPr>
          <p:cNvPr id="15" name="Google Shape;15;p2"/>
          <p:cNvSpPr txBox="1">
            <a:spLocks noGrp="1"/>
          </p:cNvSpPr>
          <p:nvPr>
            <p:ph type="dt" idx="10"/>
          </p:nvPr>
        </p:nvSpPr>
        <p:spPr>
          <a:xfrm>
            <a:off x="411480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6" name="Google Shape;16;p2"/>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cxnSp>
        <p:nvCxnSpPr>
          <p:cNvPr id="17" name="Google Shape;17;p2"/>
          <p:cNvCxnSpPr/>
          <p:nvPr/>
        </p:nvCxnSpPr>
        <p:spPr>
          <a:xfrm>
            <a:off x="685800" y="2317221"/>
            <a:ext cx="7772400" cy="0"/>
          </a:xfrm>
          <a:prstGeom prst="straightConnector1">
            <a:avLst/>
          </a:prstGeom>
          <a:noFill/>
          <a:ln w="9525" cap="flat" cmpd="sng">
            <a:solidFill>
              <a:schemeClr val="lt1"/>
            </a:solidFill>
            <a:prstDash val="solid"/>
            <a:round/>
            <a:headEnd type="none" w="sm" len="sm"/>
            <a:tailEnd type="none" w="sm" len="sm"/>
          </a:ln>
        </p:spPr>
      </p:cxnSp>
      <p:pic>
        <p:nvPicPr>
          <p:cNvPr id="18" name="Google Shape;18;p2"/>
          <p:cNvPicPr preferRelativeResize="0"/>
          <p:nvPr/>
        </p:nvPicPr>
        <p:blipFill rotWithShape="1">
          <a:blip r:embed="rId3">
            <a:alphaModFix/>
          </a:blip>
          <a:srcRect/>
          <a:stretch/>
        </p:blipFill>
        <p:spPr>
          <a:xfrm>
            <a:off x="685800" y="3401088"/>
            <a:ext cx="2260623" cy="124414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89"/>
        <p:cNvGrpSpPr/>
        <p:nvPr/>
      </p:nvGrpSpPr>
      <p:grpSpPr>
        <a:xfrm>
          <a:off x="0" y="0"/>
          <a:ext cx="0" cy="0"/>
          <a:chOff x="0" y="0"/>
          <a:chExt cx="0" cy="0"/>
        </a:xfrm>
      </p:grpSpPr>
      <p:pic>
        <p:nvPicPr>
          <p:cNvPr id="90" name="Google Shape;90;p11"/>
          <p:cNvPicPr preferRelativeResize="0"/>
          <p:nvPr/>
        </p:nvPicPr>
        <p:blipFill rotWithShape="1">
          <a:blip r:embed="rId2">
            <a:alphaModFix/>
          </a:blip>
          <a:srcRect l="72690" t="69862"/>
          <a:stretch/>
        </p:blipFill>
        <p:spPr>
          <a:xfrm>
            <a:off x="7271061" y="3592286"/>
            <a:ext cx="1872942" cy="1551215"/>
          </a:xfrm>
          <a:prstGeom prst="rect">
            <a:avLst/>
          </a:prstGeom>
          <a:noFill/>
          <a:ln>
            <a:noFill/>
          </a:ln>
        </p:spPr>
      </p:pic>
      <p:sp>
        <p:nvSpPr>
          <p:cNvPr id="91" name="Google Shape;91;p11"/>
          <p:cNvSpPr txBox="1">
            <a:spLocks noGrp="1"/>
          </p:cNvSpPr>
          <p:nvPr>
            <p:ph type="body" idx="1"/>
          </p:nvPr>
        </p:nvSpPr>
        <p:spPr>
          <a:xfrm rot="5400000">
            <a:off x="2777496" y="-1107763"/>
            <a:ext cx="3599400" cy="78867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sp>
        <p:nvSpPr>
          <p:cNvPr id="92" name="Google Shape;92;p1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3" name="Google Shape;93;p1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4" name="Google Shape;94;p11"/>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95" name="Google Shape;95;p11"/>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cxnSp>
        <p:nvCxnSpPr>
          <p:cNvPr id="96" name="Google Shape;96;p11"/>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97" name="Google Shape;97;p11"/>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8"/>
        <p:cNvGrpSpPr/>
        <p:nvPr/>
      </p:nvGrpSpPr>
      <p:grpSpPr>
        <a:xfrm>
          <a:off x="0" y="0"/>
          <a:ext cx="0" cy="0"/>
          <a:chOff x="0" y="0"/>
          <a:chExt cx="0" cy="0"/>
        </a:xfrm>
      </p:grpSpPr>
      <p:sp>
        <p:nvSpPr>
          <p:cNvPr id="99" name="Google Shape;99;p12"/>
          <p:cNvSpPr txBox="1">
            <a:spLocks noGrp="1"/>
          </p:cNvSpPr>
          <p:nvPr>
            <p:ph type="title"/>
          </p:nvPr>
        </p:nvSpPr>
        <p:spPr>
          <a:xfrm rot="5400000">
            <a:off x="5350050" y="1463972"/>
            <a:ext cx="4359000" cy="19716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0" name="Google Shape;100;p12"/>
          <p:cNvSpPr txBox="1">
            <a:spLocks noGrp="1"/>
          </p:cNvSpPr>
          <p:nvPr>
            <p:ph type="body" idx="1"/>
          </p:nvPr>
        </p:nvSpPr>
        <p:spPr>
          <a:xfrm rot="5400000">
            <a:off x="1349475" y="-450628"/>
            <a:ext cx="4359000" cy="58008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sp>
        <p:nvSpPr>
          <p:cNvPr id="101" name="Google Shape;101;p1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2" name="Google Shape;102;p1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3" name="Google Shape;103;p12"/>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cxnSp>
        <p:nvCxnSpPr>
          <p:cNvPr id="104" name="Google Shape;104;p12"/>
          <p:cNvCxnSpPr/>
          <p:nvPr/>
        </p:nvCxnSpPr>
        <p:spPr>
          <a:xfrm>
            <a:off x="6543675" y="277589"/>
            <a:ext cx="0" cy="4354800"/>
          </a:xfrm>
          <a:prstGeom prst="straightConnector1">
            <a:avLst/>
          </a:prstGeom>
          <a:noFill/>
          <a:ln w="9525" cap="flat" cmpd="sng">
            <a:solidFill>
              <a:srgbClr val="3DACA7"/>
            </a:solidFill>
            <a:prstDash val="solid"/>
            <a:round/>
            <a:headEnd type="none" w="sm" len="sm"/>
            <a:tailEnd type="none" w="sm" len="sm"/>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wo Content">
  <p:cSld name="1_Two Content">
    <p:spTree>
      <p:nvGrpSpPr>
        <p:cNvPr id="1" name="Shape 105"/>
        <p:cNvGrpSpPr/>
        <p:nvPr/>
      </p:nvGrpSpPr>
      <p:grpSpPr>
        <a:xfrm>
          <a:off x="0" y="0"/>
          <a:ext cx="0" cy="0"/>
          <a:chOff x="0" y="0"/>
          <a:chExt cx="0" cy="0"/>
        </a:xfrm>
      </p:grpSpPr>
      <p:pic>
        <p:nvPicPr>
          <p:cNvPr id="106" name="Google Shape;106;p13"/>
          <p:cNvPicPr preferRelativeResize="0"/>
          <p:nvPr/>
        </p:nvPicPr>
        <p:blipFill rotWithShape="1">
          <a:blip r:embed="rId2">
            <a:alphaModFix/>
          </a:blip>
          <a:srcRect l="72690" t="69862"/>
          <a:stretch/>
        </p:blipFill>
        <p:spPr>
          <a:xfrm>
            <a:off x="7271061" y="3592286"/>
            <a:ext cx="1872942" cy="1551215"/>
          </a:xfrm>
          <a:prstGeom prst="rect">
            <a:avLst/>
          </a:prstGeom>
          <a:noFill/>
          <a:ln>
            <a:noFill/>
          </a:ln>
        </p:spPr>
      </p:pic>
      <p:sp>
        <p:nvSpPr>
          <p:cNvPr id="107" name="Google Shape;107;p13"/>
          <p:cNvSpPr txBox="1">
            <a:spLocks noGrp="1"/>
          </p:cNvSpPr>
          <p:nvPr>
            <p:ph type="body" idx="1"/>
          </p:nvPr>
        </p:nvSpPr>
        <p:spPr>
          <a:xfrm>
            <a:off x="685799" y="1035886"/>
            <a:ext cx="3834300" cy="3599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sp>
        <p:nvSpPr>
          <p:cNvPr id="108" name="Google Shape;108;p13"/>
          <p:cNvSpPr txBox="1">
            <a:spLocks noGrp="1"/>
          </p:cNvSpPr>
          <p:nvPr>
            <p:ph type="body" idx="2"/>
          </p:nvPr>
        </p:nvSpPr>
        <p:spPr>
          <a:xfrm>
            <a:off x="4683577" y="1035886"/>
            <a:ext cx="3828900" cy="3599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sp>
        <p:nvSpPr>
          <p:cNvPr id="109" name="Google Shape;109;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0" name="Google Shape;110;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1" name="Google Shape;111;p13"/>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12" name="Google Shape;112;p13"/>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cxnSp>
        <p:nvCxnSpPr>
          <p:cNvPr id="113" name="Google Shape;113;p13"/>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114" name="Google Shape;114;p13"/>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Comparison">
  <p:cSld name="1_Comparison">
    <p:spTree>
      <p:nvGrpSpPr>
        <p:cNvPr id="1" name="Shape 115"/>
        <p:cNvGrpSpPr/>
        <p:nvPr/>
      </p:nvGrpSpPr>
      <p:grpSpPr>
        <a:xfrm>
          <a:off x="0" y="0"/>
          <a:ext cx="0" cy="0"/>
          <a:chOff x="0" y="0"/>
          <a:chExt cx="0" cy="0"/>
        </a:xfrm>
      </p:grpSpPr>
      <p:pic>
        <p:nvPicPr>
          <p:cNvPr id="116" name="Google Shape;116;p14"/>
          <p:cNvPicPr preferRelativeResize="0"/>
          <p:nvPr/>
        </p:nvPicPr>
        <p:blipFill rotWithShape="1">
          <a:blip r:embed="rId2">
            <a:alphaModFix/>
          </a:blip>
          <a:srcRect l="72690" t="69862"/>
          <a:stretch/>
        </p:blipFill>
        <p:spPr>
          <a:xfrm>
            <a:off x="7271061" y="3592286"/>
            <a:ext cx="1872942" cy="1551215"/>
          </a:xfrm>
          <a:prstGeom prst="rect">
            <a:avLst/>
          </a:prstGeom>
          <a:noFill/>
          <a:ln>
            <a:noFill/>
          </a:ln>
        </p:spPr>
      </p:pic>
      <p:sp>
        <p:nvSpPr>
          <p:cNvPr id="117" name="Google Shape;117;p14"/>
          <p:cNvSpPr txBox="1">
            <a:spLocks noGrp="1"/>
          </p:cNvSpPr>
          <p:nvPr>
            <p:ph type="body" idx="1"/>
          </p:nvPr>
        </p:nvSpPr>
        <p:spPr>
          <a:xfrm>
            <a:off x="685799" y="946718"/>
            <a:ext cx="3815100" cy="619200"/>
          </a:xfrm>
          <a:prstGeom prst="rect">
            <a:avLst/>
          </a:prstGeom>
          <a:noFill/>
          <a:ln>
            <a:noFill/>
          </a:ln>
        </p:spPr>
        <p:txBody>
          <a:bodyPr spcFirstLastPara="1" wrap="square" lIns="68575" tIns="34275" rIns="68575" bIns="34275" anchor="b" anchorCtr="0">
            <a:noAutofit/>
          </a:bodyPr>
          <a:lstStyle>
            <a:lvl1pPr marL="457200" lvl="0" indent="-228600" algn="l" rtl="0">
              <a:lnSpc>
                <a:spcPct val="90000"/>
              </a:lnSpc>
              <a:spcBef>
                <a:spcPts val="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spcBef>
                <a:spcPts val="200"/>
              </a:spcBef>
              <a:spcAft>
                <a:spcPts val="0"/>
              </a:spcAft>
              <a:buClr>
                <a:schemeClr val="dk1"/>
              </a:buClr>
              <a:buSzPts val="1200"/>
              <a:buNone/>
              <a:defRPr sz="1200" b="1"/>
            </a:lvl6pPr>
            <a:lvl7pPr marL="3200400" lvl="6" indent="-228600" algn="l" rtl="0">
              <a:spcBef>
                <a:spcPts val="200"/>
              </a:spcBef>
              <a:spcAft>
                <a:spcPts val="0"/>
              </a:spcAft>
              <a:buClr>
                <a:schemeClr val="dk1"/>
              </a:buClr>
              <a:buSzPts val="1200"/>
              <a:buNone/>
              <a:defRPr sz="1200" b="1"/>
            </a:lvl7pPr>
            <a:lvl8pPr marL="3657600" lvl="7" indent="-228600" algn="l" rtl="0">
              <a:spcBef>
                <a:spcPts val="200"/>
              </a:spcBef>
              <a:spcAft>
                <a:spcPts val="0"/>
              </a:spcAft>
              <a:buClr>
                <a:schemeClr val="dk1"/>
              </a:buClr>
              <a:buSzPts val="1200"/>
              <a:buNone/>
              <a:defRPr sz="1200" b="1"/>
            </a:lvl8pPr>
            <a:lvl9pPr marL="4114800" lvl="8" indent="-228600" algn="l" rtl="0">
              <a:spcBef>
                <a:spcPts val="200"/>
              </a:spcBef>
              <a:spcAft>
                <a:spcPts val="0"/>
              </a:spcAft>
              <a:buClr>
                <a:schemeClr val="dk1"/>
              </a:buClr>
              <a:buSzPts val="1200"/>
              <a:buNone/>
              <a:defRPr sz="1200" b="1"/>
            </a:lvl9pPr>
          </a:lstStyle>
          <a:p>
            <a:endParaRPr/>
          </a:p>
        </p:txBody>
      </p:sp>
      <p:sp>
        <p:nvSpPr>
          <p:cNvPr id="118" name="Google Shape;118;p14"/>
          <p:cNvSpPr txBox="1">
            <a:spLocks noGrp="1"/>
          </p:cNvSpPr>
          <p:nvPr>
            <p:ph type="body" idx="2"/>
          </p:nvPr>
        </p:nvSpPr>
        <p:spPr>
          <a:xfrm>
            <a:off x="685799" y="1616168"/>
            <a:ext cx="3815100" cy="30249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sp>
        <p:nvSpPr>
          <p:cNvPr id="119" name="Google Shape;119;p14"/>
          <p:cNvSpPr txBox="1">
            <a:spLocks noGrp="1"/>
          </p:cNvSpPr>
          <p:nvPr>
            <p:ph type="body" idx="3"/>
          </p:nvPr>
        </p:nvSpPr>
        <p:spPr>
          <a:xfrm>
            <a:off x="4672693" y="946716"/>
            <a:ext cx="3828900" cy="619200"/>
          </a:xfrm>
          <a:prstGeom prst="rect">
            <a:avLst/>
          </a:prstGeom>
          <a:noFill/>
          <a:ln>
            <a:noFill/>
          </a:ln>
        </p:spPr>
        <p:txBody>
          <a:bodyPr spcFirstLastPara="1" wrap="square" lIns="68575" tIns="34275" rIns="68575" bIns="34275" anchor="b" anchorCtr="0">
            <a:noAutofit/>
          </a:bodyPr>
          <a:lstStyle>
            <a:lvl1pPr marL="457200" lvl="0" indent="-228600" algn="l" rtl="0">
              <a:lnSpc>
                <a:spcPct val="90000"/>
              </a:lnSpc>
              <a:spcBef>
                <a:spcPts val="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spcBef>
                <a:spcPts val="200"/>
              </a:spcBef>
              <a:spcAft>
                <a:spcPts val="0"/>
              </a:spcAft>
              <a:buClr>
                <a:schemeClr val="dk1"/>
              </a:buClr>
              <a:buSzPts val="1200"/>
              <a:buNone/>
              <a:defRPr sz="1200" b="1"/>
            </a:lvl6pPr>
            <a:lvl7pPr marL="3200400" lvl="6" indent="-228600" algn="l" rtl="0">
              <a:spcBef>
                <a:spcPts val="200"/>
              </a:spcBef>
              <a:spcAft>
                <a:spcPts val="0"/>
              </a:spcAft>
              <a:buClr>
                <a:schemeClr val="dk1"/>
              </a:buClr>
              <a:buSzPts val="1200"/>
              <a:buNone/>
              <a:defRPr sz="1200" b="1"/>
            </a:lvl7pPr>
            <a:lvl8pPr marL="3657600" lvl="7" indent="-228600" algn="l" rtl="0">
              <a:spcBef>
                <a:spcPts val="200"/>
              </a:spcBef>
              <a:spcAft>
                <a:spcPts val="0"/>
              </a:spcAft>
              <a:buClr>
                <a:schemeClr val="dk1"/>
              </a:buClr>
              <a:buSzPts val="1200"/>
              <a:buNone/>
              <a:defRPr sz="1200" b="1"/>
            </a:lvl8pPr>
            <a:lvl9pPr marL="4114800" lvl="8" indent="-228600" algn="l" rtl="0">
              <a:spcBef>
                <a:spcPts val="200"/>
              </a:spcBef>
              <a:spcAft>
                <a:spcPts val="0"/>
              </a:spcAft>
              <a:buClr>
                <a:schemeClr val="dk1"/>
              </a:buClr>
              <a:buSzPts val="1200"/>
              <a:buNone/>
              <a:defRPr sz="1200" b="1"/>
            </a:lvl9pPr>
          </a:lstStyle>
          <a:p>
            <a:endParaRPr/>
          </a:p>
        </p:txBody>
      </p:sp>
      <p:sp>
        <p:nvSpPr>
          <p:cNvPr id="120" name="Google Shape;120;p14"/>
          <p:cNvSpPr txBox="1">
            <a:spLocks noGrp="1"/>
          </p:cNvSpPr>
          <p:nvPr>
            <p:ph type="body" idx="4"/>
          </p:nvPr>
        </p:nvSpPr>
        <p:spPr>
          <a:xfrm>
            <a:off x="4672693" y="1616168"/>
            <a:ext cx="3828900" cy="30249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sp>
        <p:nvSpPr>
          <p:cNvPr id="121" name="Google Shape;121;p1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2" name="Google Shape;122;p1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3" name="Google Shape;123;p14"/>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24" name="Google Shape;124;p14"/>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cxnSp>
        <p:nvCxnSpPr>
          <p:cNvPr id="125" name="Google Shape;125;p14"/>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126" name="Google Shape;126;p14"/>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127"/>
        <p:cNvGrpSpPr/>
        <p:nvPr/>
      </p:nvGrpSpPr>
      <p:grpSpPr>
        <a:xfrm>
          <a:off x="0" y="0"/>
          <a:ext cx="0" cy="0"/>
          <a:chOff x="0" y="0"/>
          <a:chExt cx="0" cy="0"/>
        </a:xfrm>
      </p:grpSpPr>
      <p:pic>
        <p:nvPicPr>
          <p:cNvPr id="128" name="Google Shape;128;p15"/>
          <p:cNvPicPr preferRelativeResize="0"/>
          <p:nvPr/>
        </p:nvPicPr>
        <p:blipFill rotWithShape="1">
          <a:blip r:embed="rId2">
            <a:alphaModFix/>
          </a:blip>
          <a:srcRect l="72690" t="69862"/>
          <a:stretch/>
        </p:blipFill>
        <p:spPr>
          <a:xfrm>
            <a:off x="7271061" y="3592286"/>
            <a:ext cx="1872942" cy="1551215"/>
          </a:xfrm>
          <a:prstGeom prst="rect">
            <a:avLst/>
          </a:prstGeom>
          <a:noFill/>
          <a:ln>
            <a:noFill/>
          </a:ln>
        </p:spPr>
      </p:pic>
      <p:sp>
        <p:nvSpPr>
          <p:cNvPr id="129" name="Google Shape;129;p1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0" name="Google Shape;130;p1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1" name="Google Shape;131;p15"/>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32" name="Google Shape;132;p15"/>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cxnSp>
        <p:nvCxnSpPr>
          <p:cNvPr id="133" name="Google Shape;133;p15"/>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134" name="Google Shape;134;p15"/>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Content with Caption">
  <p:cSld name="1_Content with Caption">
    <p:spTree>
      <p:nvGrpSpPr>
        <p:cNvPr id="1" name="Shape 135"/>
        <p:cNvGrpSpPr/>
        <p:nvPr/>
      </p:nvGrpSpPr>
      <p:grpSpPr>
        <a:xfrm>
          <a:off x="0" y="0"/>
          <a:ext cx="0" cy="0"/>
          <a:chOff x="0" y="0"/>
          <a:chExt cx="0" cy="0"/>
        </a:xfrm>
      </p:grpSpPr>
      <p:pic>
        <p:nvPicPr>
          <p:cNvPr id="136" name="Google Shape;136;p16"/>
          <p:cNvPicPr preferRelativeResize="0"/>
          <p:nvPr/>
        </p:nvPicPr>
        <p:blipFill rotWithShape="1">
          <a:blip r:embed="rId2">
            <a:alphaModFix/>
          </a:blip>
          <a:srcRect l="72690" t="69862"/>
          <a:stretch/>
        </p:blipFill>
        <p:spPr>
          <a:xfrm>
            <a:off x="7271061" y="3592286"/>
            <a:ext cx="1872942" cy="1551215"/>
          </a:xfrm>
          <a:prstGeom prst="rect">
            <a:avLst/>
          </a:prstGeom>
          <a:noFill/>
          <a:ln>
            <a:noFill/>
          </a:ln>
        </p:spPr>
      </p:pic>
      <p:sp>
        <p:nvSpPr>
          <p:cNvPr id="137" name="Google Shape;137;p16"/>
          <p:cNvSpPr txBox="1">
            <a:spLocks noGrp="1"/>
          </p:cNvSpPr>
          <p:nvPr>
            <p:ph type="body" idx="1"/>
          </p:nvPr>
        </p:nvSpPr>
        <p:spPr>
          <a:xfrm>
            <a:off x="3886200" y="742950"/>
            <a:ext cx="4629300" cy="3657600"/>
          </a:xfrm>
          <a:prstGeom prst="rect">
            <a:avLst/>
          </a:prstGeom>
          <a:noFill/>
          <a:ln>
            <a:noFill/>
          </a:ln>
        </p:spPr>
        <p:txBody>
          <a:bodyPr spcFirstLastPara="1" wrap="square" lIns="68575" tIns="34275" rIns="68575" bIns="34275" anchor="t" anchorCtr="0">
            <a:noAutofit/>
          </a:bodyPr>
          <a:lstStyle>
            <a:lvl1pPr marL="457200" lvl="0" indent="-381000" algn="l" rtl="0">
              <a:lnSpc>
                <a:spcPct val="90000"/>
              </a:lnSpc>
              <a:spcBef>
                <a:spcPts val="800"/>
              </a:spcBef>
              <a:spcAft>
                <a:spcPts val="0"/>
              </a:spcAft>
              <a:buClr>
                <a:schemeClr val="dk1"/>
              </a:buClr>
              <a:buSzPts val="2400"/>
              <a:buChar char="⚫"/>
              <a:defRPr sz="2400"/>
            </a:lvl1pPr>
            <a:lvl2pPr marL="914400" lvl="1" indent="-361950" algn="l" rtl="0">
              <a:lnSpc>
                <a:spcPct val="90000"/>
              </a:lnSpc>
              <a:spcBef>
                <a:spcPts val="400"/>
              </a:spcBef>
              <a:spcAft>
                <a:spcPts val="0"/>
              </a:spcAft>
              <a:buClr>
                <a:schemeClr val="dk1"/>
              </a:buClr>
              <a:buSzPts val="2100"/>
              <a:buChar char="⚫"/>
              <a:defRPr sz="2100"/>
            </a:lvl2pPr>
            <a:lvl3pPr marL="1371600" lvl="2" indent="-342900" algn="l" rtl="0">
              <a:lnSpc>
                <a:spcPct val="90000"/>
              </a:lnSpc>
              <a:spcBef>
                <a:spcPts val="400"/>
              </a:spcBef>
              <a:spcAft>
                <a:spcPts val="0"/>
              </a:spcAft>
              <a:buClr>
                <a:schemeClr val="dk1"/>
              </a:buClr>
              <a:buSzPts val="1800"/>
              <a:buChar char="⚫"/>
              <a:defRPr sz="1800"/>
            </a:lvl3pPr>
            <a:lvl4pPr marL="1828800" lvl="3" indent="-323850" algn="l" rtl="0">
              <a:lnSpc>
                <a:spcPct val="90000"/>
              </a:lnSpc>
              <a:spcBef>
                <a:spcPts val="400"/>
              </a:spcBef>
              <a:spcAft>
                <a:spcPts val="0"/>
              </a:spcAft>
              <a:buClr>
                <a:schemeClr val="dk1"/>
              </a:buClr>
              <a:buSzPts val="1500"/>
              <a:buChar char="⚫"/>
              <a:defRPr sz="1500"/>
            </a:lvl4pPr>
            <a:lvl5pPr marL="2286000" lvl="4" indent="-323850" algn="l" rtl="0">
              <a:lnSpc>
                <a:spcPct val="90000"/>
              </a:lnSpc>
              <a:spcBef>
                <a:spcPts val="400"/>
              </a:spcBef>
              <a:spcAft>
                <a:spcPts val="0"/>
              </a:spcAft>
              <a:buClr>
                <a:schemeClr val="dk1"/>
              </a:buClr>
              <a:buSzPts val="1500"/>
              <a:buChar char="⚫"/>
              <a:defRPr sz="1500"/>
            </a:lvl5pPr>
            <a:lvl6pPr marL="2743200" lvl="5" indent="-323850" algn="l" rtl="0">
              <a:spcBef>
                <a:spcPts val="300"/>
              </a:spcBef>
              <a:spcAft>
                <a:spcPts val="0"/>
              </a:spcAft>
              <a:buClr>
                <a:schemeClr val="dk1"/>
              </a:buClr>
              <a:buSzPts val="1500"/>
              <a:buChar char="⚫"/>
              <a:defRPr sz="1500"/>
            </a:lvl6pPr>
            <a:lvl7pPr marL="3200400" lvl="6" indent="-323850" algn="l" rtl="0">
              <a:spcBef>
                <a:spcPts val="300"/>
              </a:spcBef>
              <a:spcAft>
                <a:spcPts val="0"/>
              </a:spcAft>
              <a:buClr>
                <a:schemeClr val="dk1"/>
              </a:buClr>
              <a:buSzPts val="1500"/>
              <a:buChar char="⚫"/>
              <a:defRPr sz="1500"/>
            </a:lvl7pPr>
            <a:lvl8pPr marL="3657600" lvl="7" indent="-323850" algn="l" rtl="0">
              <a:spcBef>
                <a:spcPts val="300"/>
              </a:spcBef>
              <a:spcAft>
                <a:spcPts val="0"/>
              </a:spcAft>
              <a:buClr>
                <a:schemeClr val="dk1"/>
              </a:buClr>
              <a:buSzPts val="1500"/>
              <a:buChar char="⚫"/>
              <a:defRPr sz="1500"/>
            </a:lvl8pPr>
            <a:lvl9pPr marL="4114800" lvl="8" indent="-323850" algn="l" rtl="0">
              <a:spcBef>
                <a:spcPts val="300"/>
              </a:spcBef>
              <a:spcAft>
                <a:spcPts val="0"/>
              </a:spcAft>
              <a:buClr>
                <a:schemeClr val="dk1"/>
              </a:buClr>
              <a:buSzPts val="1500"/>
              <a:buChar char="⚫"/>
              <a:defRPr sz="1500"/>
            </a:lvl9pPr>
          </a:lstStyle>
          <a:p>
            <a:endParaRPr/>
          </a:p>
        </p:txBody>
      </p:sp>
      <p:sp>
        <p:nvSpPr>
          <p:cNvPr id="138" name="Google Shape;138;p16"/>
          <p:cNvSpPr txBox="1">
            <a:spLocks noGrp="1"/>
          </p:cNvSpPr>
          <p:nvPr>
            <p:ph type="body" idx="2"/>
          </p:nvPr>
        </p:nvSpPr>
        <p:spPr>
          <a:xfrm>
            <a:off x="630936" y="1643745"/>
            <a:ext cx="2948700" cy="27567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900"/>
              <a:buNone/>
              <a:defRPr sz="900"/>
            </a:lvl2pPr>
            <a:lvl3pPr marL="1371600" lvl="2" indent="-228600" algn="l" rtl="0">
              <a:lnSpc>
                <a:spcPct val="90000"/>
              </a:lnSpc>
              <a:spcBef>
                <a:spcPts val="400"/>
              </a:spcBef>
              <a:spcAft>
                <a:spcPts val="0"/>
              </a:spcAft>
              <a:buClr>
                <a:schemeClr val="dk1"/>
              </a:buClr>
              <a:buSzPts val="800"/>
              <a:buNone/>
              <a:defRPr sz="800"/>
            </a:lvl3pPr>
            <a:lvl4pPr marL="1828800" lvl="3" indent="-228600" algn="l" rtl="0">
              <a:lnSpc>
                <a:spcPct val="90000"/>
              </a:lnSpc>
              <a:spcBef>
                <a:spcPts val="400"/>
              </a:spcBef>
              <a:spcAft>
                <a:spcPts val="0"/>
              </a:spcAft>
              <a:buClr>
                <a:schemeClr val="dk1"/>
              </a:buClr>
              <a:buSzPts val="700"/>
              <a:buNone/>
              <a:defRPr sz="700"/>
            </a:lvl4pPr>
            <a:lvl5pPr marL="2286000" lvl="4" indent="-228600" algn="l" rtl="0">
              <a:lnSpc>
                <a:spcPct val="90000"/>
              </a:lnSpc>
              <a:spcBef>
                <a:spcPts val="400"/>
              </a:spcBef>
              <a:spcAft>
                <a:spcPts val="0"/>
              </a:spcAft>
              <a:buClr>
                <a:schemeClr val="dk1"/>
              </a:buClr>
              <a:buSzPts val="700"/>
              <a:buNone/>
              <a:defRPr sz="700"/>
            </a:lvl5pPr>
            <a:lvl6pPr marL="2743200" lvl="5" indent="-228600" algn="l" rtl="0">
              <a:spcBef>
                <a:spcPts val="100"/>
              </a:spcBef>
              <a:spcAft>
                <a:spcPts val="0"/>
              </a:spcAft>
              <a:buClr>
                <a:schemeClr val="dk1"/>
              </a:buClr>
              <a:buSzPts val="700"/>
              <a:buNone/>
              <a:defRPr sz="700"/>
            </a:lvl6pPr>
            <a:lvl7pPr marL="3200400" lvl="6" indent="-228600" algn="l" rtl="0">
              <a:spcBef>
                <a:spcPts val="100"/>
              </a:spcBef>
              <a:spcAft>
                <a:spcPts val="0"/>
              </a:spcAft>
              <a:buClr>
                <a:schemeClr val="dk1"/>
              </a:buClr>
              <a:buSzPts val="700"/>
              <a:buNone/>
              <a:defRPr sz="700"/>
            </a:lvl7pPr>
            <a:lvl8pPr marL="3657600" lvl="7" indent="-228600" algn="l" rtl="0">
              <a:spcBef>
                <a:spcPts val="100"/>
              </a:spcBef>
              <a:spcAft>
                <a:spcPts val="0"/>
              </a:spcAft>
              <a:buClr>
                <a:schemeClr val="dk1"/>
              </a:buClr>
              <a:buSzPts val="700"/>
              <a:buNone/>
              <a:defRPr sz="700"/>
            </a:lvl8pPr>
            <a:lvl9pPr marL="4114800" lvl="8" indent="-228600" algn="l" rtl="0">
              <a:spcBef>
                <a:spcPts val="100"/>
              </a:spcBef>
              <a:spcAft>
                <a:spcPts val="0"/>
              </a:spcAft>
              <a:buClr>
                <a:schemeClr val="dk1"/>
              </a:buClr>
              <a:buSzPts val="700"/>
              <a:buNone/>
              <a:defRPr sz="700"/>
            </a:lvl9pPr>
          </a:lstStyle>
          <a:p>
            <a:endParaRPr/>
          </a:p>
        </p:txBody>
      </p:sp>
      <p:sp>
        <p:nvSpPr>
          <p:cNvPr id="139" name="Google Shape;139;p1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0" name="Google Shape;140;p1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1" name="Google Shape;141;p16"/>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42" name="Google Shape;142;p16"/>
          <p:cNvSpPr txBox="1">
            <a:spLocks noGrp="1"/>
          </p:cNvSpPr>
          <p:nvPr>
            <p:ph type="title"/>
          </p:nvPr>
        </p:nvSpPr>
        <p:spPr>
          <a:xfrm>
            <a:off x="630936" y="342900"/>
            <a:ext cx="2948700" cy="11157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rgbClr val="3EADA7"/>
              </a:buClr>
              <a:buSzPts val="2400"/>
              <a:buFont typeface="Quattrocento Sans"/>
              <a:buNone/>
              <a:defRPr sz="2400" b="0">
                <a:solidFill>
                  <a:srgbClr val="3EADA7"/>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cxnSp>
        <p:nvCxnSpPr>
          <p:cNvPr id="143" name="Google Shape;143;p16"/>
          <p:cNvCxnSpPr/>
          <p:nvPr/>
        </p:nvCxnSpPr>
        <p:spPr>
          <a:xfrm>
            <a:off x="645450" y="1545772"/>
            <a:ext cx="2948700" cy="0"/>
          </a:xfrm>
          <a:prstGeom prst="straightConnector1">
            <a:avLst/>
          </a:prstGeom>
          <a:noFill/>
          <a:ln w="9525" cap="flat" cmpd="sng">
            <a:solidFill>
              <a:srgbClr val="3DACA7"/>
            </a:solidFill>
            <a:prstDash val="solid"/>
            <a:round/>
            <a:headEnd type="none" w="sm" len="sm"/>
            <a:tailEnd type="none" w="sm" len="sm"/>
          </a:ln>
        </p:spPr>
      </p:cxnSp>
      <p:pic>
        <p:nvPicPr>
          <p:cNvPr id="144" name="Google Shape;144;p16"/>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Picture with Caption">
  <p:cSld name="1_Picture with Caption">
    <p:spTree>
      <p:nvGrpSpPr>
        <p:cNvPr id="1" name="Shape 145"/>
        <p:cNvGrpSpPr/>
        <p:nvPr/>
      </p:nvGrpSpPr>
      <p:grpSpPr>
        <a:xfrm>
          <a:off x="0" y="0"/>
          <a:ext cx="0" cy="0"/>
          <a:chOff x="0" y="0"/>
          <a:chExt cx="0" cy="0"/>
        </a:xfrm>
      </p:grpSpPr>
      <p:pic>
        <p:nvPicPr>
          <p:cNvPr id="146" name="Google Shape;146;p17"/>
          <p:cNvPicPr preferRelativeResize="0"/>
          <p:nvPr/>
        </p:nvPicPr>
        <p:blipFill rotWithShape="1">
          <a:blip r:embed="rId2">
            <a:alphaModFix/>
          </a:blip>
          <a:srcRect l="72690" t="69862"/>
          <a:stretch/>
        </p:blipFill>
        <p:spPr>
          <a:xfrm>
            <a:off x="7271061" y="3592286"/>
            <a:ext cx="1872942" cy="1551215"/>
          </a:xfrm>
          <a:prstGeom prst="rect">
            <a:avLst/>
          </a:prstGeom>
          <a:noFill/>
          <a:ln>
            <a:noFill/>
          </a:ln>
        </p:spPr>
      </p:pic>
      <p:sp>
        <p:nvSpPr>
          <p:cNvPr id="147" name="Google Shape;147;p17"/>
          <p:cNvSpPr>
            <a:spLocks noGrp="1"/>
          </p:cNvSpPr>
          <p:nvPr>
            <p:ph type="pic" idx="2"/>
          </p:nvPr>
        </p:nvSpPr>
        <p:spPr>
          <a:xfrm>
            <a:off x="3886200" y="742950"/>
            <a:ext cx="4629300" cy="36576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400"/>
              <a:buFont typeface="Noto Sans Symbols"/>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2100"/>
              <a:buFont typeface="Noto Sans Symbols"/>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800"/>
              <a:buFont typeface="Noto Sans Symbols"/>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500"/>
              <a:buFont typeface="Noto Sans Symbols"/>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500"/>
              <a:buFont typeface="Noto Sans Symbols"/>
              <a:buNone/>
              <a:defRPr sz="1500" b="0" i="0" u="none" strike="noStrike" cap="none">
                <a:solidFill>
                  <a:schemeClr val="dk1"/>
                </a:solidFill>
                <a:latin typeface="Calibri"/>
                <a:ea typeface="Calibri"/>
                <a:cs typeface="Calibri"/>
                <a:sym typeface="Calibri"/>
              </a:defRPr>
            </a:lvl5pPr>
            <a:lvl6pPr marR="0" lvl="5" algn="l" rtl="0">
              <a:spcBef>
                <a:spcPts val="300"/>
              </a:spcBef>
              <a:spcAft>
                <a:spcPts val="0"/>
              </a:spcAft>
              <a:buClr>
                <a:schemeClr val="dk1"/>
              </a:buClr>
              <a:buSzPts val="1500"/>
              <a:buFont typeface="Noto Sans Symbols"/>
              <a:buNone/>
              <a:defRPr sz="1500" b="0" i="0" u="none" strike="noStrike" cap="none">
                <a:solidFill>
                  <a:schemeClr val="dk1"/>
                </a:solidFill>
                <a:latin typeface="Calibri"/>
                <a:ea typeface="Calibri"/>
                <a:cs typeface="Calibri"/>
                <a:sym typeface="Calibri"/>
              </a:defRPr>
            </a:lvl6pPr>
            <a:lvl7pPr marR="0" lvl="6" algn="l" rtl="0">
              <a:spcBef>
                <a:spcPts val="300"/>
              </a:spcBef>
              <a:spcAft>
                <a:spcPts val="0"/>
              </a:spcAft>
              <a:buClr>
                <a:schemeClr val="dk1"/>
              </a:buClr>
              <a:buSzPts val="1500"/>
              <a:buFont typeface="Noto Sans Symbols"/>
              <a:buNone/>
              <a:defRPr sz="1500" b="0" i="0" u="none" strike="noStrike" cap="none">
                <a:solidFill>
                  <a:schemeClr val="dk1"/>
                </a:solidFill>
                <a:latin typeface="Calibri"/>
                <a:ea typeface="Calibri"/>
                <a:cs typeface="Calibri"/>
                <a:sym typeface="Calibri"/>
              </a:defRPr>
            </a:lvl7pPr>
            <a:lvl8pPr marR="0" lvl="7" algn="l" rtl="0">
              <a:spcBef>
                <a:spcPts val="300"/>
              </a:spcBef>
              <a:spcAft>
                <a:spcPts val="0"/>
              </a:spcAft>
              <a:buClr>
                <a:schemeClr val="dk1"/>
              </a:buClr>
              <a:buSzPts val="1500"/>
              <a:buFont typeface="Noto Sans Symbols"/>
              <a:buNone/>
              <a:defRPr sz="1500" b="0" i="0" u="none" strike="noStrike" cap="none">
                <a:solidFill>
                  <a:schemeClr val="dk1"/>
                </a:solidFill>
                <a:latin typeface="Calibri"/>
                <a:ea typeface="Calibri"/>
                <a:cs typeface="Calibri"/>
                <a:sym typeface="Calibri"/>
              </a:defRPr>
            </a:lvl8pPr>
            <a:lvl9pPr marR="0" lvl="8" algn="l" rtl="0">
              <a:spcBef>
                <a:spcPts val="300"/>
              </a:spcBef>
              <a:spcAft>
                <a:spcPts val="0"/>
              </a:spcAft>
              <a:buClr>
                <a:schemeClr val="dk1"/>
              </a:buClr>
              <a:buSzPts val="1500"/>
              <a:buFont typeface="Noto Sans Symbols"/>
              <a:buNone/>
              <a:defRPr sz="1500" b="0" i="0" u="none" strike="noStrike" cap="none">
                <a:solidFill>
                  <a:schemeClr val="dk1"/>
                </a:solidFill>
                <a:latin typeface="Calibri"/>
                <a:ea typeface="Calibri"/>
                <a:cs typeface="Calibri"/>
                <a:sym typeface="Calibri"/>
              </a:defRPr>
            </a:lvl9pPr>
          </a:lstStyle>
          <a:p>
            <a:endParaRPr/>
          </a:p>
        </p:txBody>
      </p:sp>
      <p:sp>
        <p:nvSpPr>
          <p:cNvPr id="148" name="Google Shape;148;p1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9" name="Google Shape;149;p1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50" name="Google Shape;150;p17"/>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51" name="Google Shape;151;p17"/>
          <p:cNvSpPr txBox="1">
            <a:spLocks noGrp="1"/>
          </p:cNvSpPr>
          <p:nvPr>
            <p:ph type="body" idx="1"/>
          </p:nvPr>
        </p:nvSpPr>
        <p:spPr>
          <a:xfrm>
            <a:off x="630936" y="1643745"/>
            <a:ext cx="2948700" cy="27567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900"/>
              <a:buNone/>
              <a:defRPr sz="900"/>
            </a:lvl2pPr>
            <a:lvl3pPr marL="1371600" lvl="2" indent="-228600" algn="l" rtl="0">
              <a:lnSpc>
                <a:spcPct val="90000"/>
              </a:lnSpc>
              <a:spcBef>
                <a:spcPts val="400"/>
              </a:spcBef>
              <a:spcAft>
                <a:spcPts val="0"/>
              </a:spcAft>
              <a:buClr>
                <a:schemeClr val="dk1"/>
              </a:buClr>
              <a:buSzPts val="800"/>
              <a:buNone/>
              <a:defRPr sz="800"/>
            </a:lvl3pPr>
            <a:lvl4pPr marL="1828800" lvl="3" indent="-228600" algn="l" rtl="0">
              <a:lnSpc>
                <a:spcPct val="90000"/>
              </a:lnSpc>
              <a:spcBef>
                <a:spcPts val="400"/>
              </a:spcBef>
              <a:spcAft>
                <a:spcPts val="0"/>
              </a:spcAft>
              <a:buClr>
                <a:schemeClr val="dk1"/>
              </a:buClr>
              <a:buSzPts val="700"/>
              <a:buNone/>
              <a:defRPr sz="700"/>
            </a:lvl4pPr>
            <a:lvl5pPr marL="2286000" lvl="4" indent="-228600" algn="l" rtl="0">
              <a:lnSpc>
                <a:spcPct val="90000"/>
              </a:lnSpc>
              <a:spcBef>
                <a:spcPts val="400"/>
              </a:spcBef>
              <a:spcAft>
                <a:spcPts val="0"/>
              </a:spcAft>
              <a:buClr>
                <a:schemeClr val="dk1"/>
              </a:buClr>
              <a:buSzPts val="700"/>
              <a:buNone/>
              <a:defRPr sz="700"/>
            </a:lvl5pPr>
            <a:lvl6pPr marL="2743200" lvl="5" indent="-228600" algn="l" rtl="0">
              <a:spcBef>
                <a:spcPts val="100"/>
              </a:spcBef>
              <a:spcAft>
                <a:spcPts val="0"/>
              </a:spcAft>
              <a:buClr>
                <a:schemeClr val="dk1"/>
              </a:buClr>
              <a:buSzPts val="700"/>
              <a:buNone/>
              <a:defRPr sz="700"/>
            </a:lvl6pPr>
            <a:lvl7pPr marL="3200400" lvl="6" indent="-228600" algn="l" rtl="0">
              <a:spcBef>
                <a:spcPts val="100"/>
              </a:spcBef>
              <a:spcAft>
                <a:spcPts val="0"/>
              </a:spcAft>
              <a:buClr>
                <a:schemeClr val="dk1"/>
              </a:buClr>
              <a:buSzPts val="700"/>
              <a:buNone/>
              <a:defRPr sz="700"/>
            </a:lvl7pPr>
            <a:lvl8pPr marL="3657600" lvl="7" indent="-228600" algn="l" rtl="0">
              <a:spcBef>
                <a:spcPts val="100"/>
              </a:spcBef>
              <a:spcAft>
                <a:spcPts val="0"/>
              </a:spcAft>
              <a:buClr>
                <a:schemeClr val="dk1"/>
              </a:buClr>
              <a:buSzPts val="700"/>
              <a:buNone/>
              <a:defRPr sz="700"/>
            </a:lvl8pPr>
            <a:lvl9pPr marL="4114800" lvl="8" indent="-228600" algn="l" rtl="0">
              <a:spcBef>
                <a:spcPts val="100"/>
              </a:spcBef>
              <a:spcAft>
                <a:spcPts val="0"/>
              </a:spcAft>
              <a:buClr>
                <a:schemeClr val="dk1"/>
              </a:buClr>
              <a:buSzPts val="700"/>
              <a:buNone/>
              <a:defRPr sz="700"/>
            </a:lvl9pPr>
          </a:lstStyle>
          <a:p>
            <a:endParaRPr/>
          </a:p>
        </p:txBody>
      </p:sp>
      <p:sp>
        <p:nvSpPr>
          <p:cNvPr id="152" name="Google Shape;152;p17"/>
          <p:cNvSpPr txBox="1">
            <a:spLocks noGrp="1"/>
          </p:cNvSpPr>
          <p:nvPr>
            <p:ph type="title"/>
          </p:nvPr>
        </p:nvSpPr>
        <p:spPr>
          <a:xfrm>
            <a:off x="630936" y="342900"/>
            <a:ext cx="2948700" cy="11157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rgbClr val="3EADA7"/>
              </a:buClr>
              <a:buSzPts val="2400"/>
              <a:buFont typeface="Quattrocento Sans"/>
              <a:buNone/>
              <a:defRPr sz="2400" b="0">
                <a:solidFill>
                  <a:srgbClr val="3EADA7"/>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cxnSp>
        <p:nvCxnSpPr>
          <p:cNvPr id="153" name="Google Shape;153;p17"/>
          <p:cNvCxnSpPr/>
          <p:nvPr/>
        </p:nvCxnSpPr>
        <p:spPr>
          <a:xfrm>
            <a:off x="645450" y="1545772"/>
            <a:ext cx="2948700" cy="0"/>
          </a:xfrm>
          <a:prstGeom prst="straightConnector1">
            <a:avLst/>
          </a:prstGeom>
          <a:noFill/>
          <a:ln w="9525" cap="flat" cmpd="sng">
            <a:solidFill>
              <a:srgbClr val="3DACA7"/>
            </a:solidFill>
            <a:prstDash val="solid"/>
            <a:round/>
            <a:headEnd type="none" w="sm" len="sm"/>
            <a:tailEnd type="none" w="sm" len="sm"/>
          </a:ln>
        </p:spPr>
      </p:cxnSp>
      <p:pic>
        <p:nvPicPr>
          <p:cNvPr id="154" name="Google Shape;154;p17"/>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Title and Vertical Text">
  <p:cSld name="1_Title and Vertical Text">
    <p:spTree>
      <p:nvGrpSpPr>
        <p:cNvPr id="1" name="Shape 155"/>
        <p:cNvGrpSpPr/>
        <p:nvPr/>
      </p:nvGrpSpPr>
      <p:grpSpPr>
        <a:xfrm>
          <a:off x="0" y="0"/>
          <a:ext cx="0" cy="0"/>
          <a:chOff x="0" y="0"/>
          <a:chExt cx="0" cy="0"/>
        </a:xfrm>
      </p:grpSpPr>
      <p:pic>
        <p:nvPicPr>
          <p:cNvPr id="156" name="Google Shape;156;p18"/>
          <p:cNvPicPr preferRelativeResize="0"/>
          <p:nvPr/>
        </p:nvPicPr>
        <p:blipFill rotWithShape="1">
          <a:blip r:embed="rId2">
            <a:alphaModFix/>
          </a:blip>
          <a:srcRect l="72690" t="69862"/>
          <a:stretch/>
        </p:blipFill>
        <p:spPr>
          <a:xfrm>
            <a:off x="7271061" y="3592286"/>
            <a:ext cx="1872942" cy="1551215"/>
          </a:xfrm>
          <a:prstGeom prst="rect">
            <a:avLst/>
          </a:prstGeom>
          <a:noFill/>
          <a:ln>
            <a:noFill/>
          </a:ln>
        </p:spPr>
      </p:pic>
      <p:sp>
        <p:nvSpPr>
          <p:cNvPr id="157" name="Google Shape;157;p18"/>
          <p:cNvSpPr txBox="1">
            <a:spLocks noGrp="1"/>
          </p:cNvSpPr>
          <p:nvPr>
            <p:ph type="body" idx="1"/>
          </p:nvPr>
        </p:nvSpPr>
        <p:spPr>
          <a:xfrm rot="5400000">
            <a:off x="2786946" y="-1122314"/>
            <a:ext cx="3575400" cy="78918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sp>
        <p:nvSpPr>
          <p:cNvPr id="158" name="Google Shape;158;p1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59" name="Google Shape;159;p1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60" name="Google Shape;160;p18"/>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61" name="Google Shape;161;p18"/>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cxnSp>
        <p:nvCxnSpPr>
          <p:cNvPr id="162" name="Google Shape;162;p18"/>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163" name="Google Shape;163;p18"/>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19"/>
        <p:cNvGrpSpPr/>
        <p:nvPr/>
      </p:nvGrpSpPr>
      <p:grpSpPr>
        <a:xfrm>
          <a:off x="0" y="0"/>
          <a:ext cx="0" cy="0"/>
          <a:chOff x="0" y="0"/>
          <a:chExt cx="0" cy="0"/>
        </a:xfrm>
      </p:grpSpPr>
      <p:pic>
        <p:nvPicPr>
          <p:cNvPr id="20" name="Google Shape;20;p3"/>
          <p:cNvPicPr preferRelativeResize="0"/>
          <p:nvPr/>
        </p:nvPicPr>
        <p:blipFill rotWithShape="1">
          <a:blip r:embed="rId2">
            <a:alphaModFix/>
          </a:blip>
          <a:srcRect l="72690" t="69862"/>
          <a:stretch/>
        </p:blipFill>
        <p:spPr>
          <a:xfrm>
            <a:off x="7271061" y="3592286"/>
            <a:ext cx="1872942" cy="1551215"/>
          </a:xfrm>
          <a:prstGeom prst="rect">
            <a:avLst/>
          </a:prstGeom>
          <a:noFill/>
          <a:ln>
            <a:noFill/>
          </a:ln>
        </p:spPr>
      </p:pic>
      <p:sp>
        <p:nvSpPr>
          <p:cNvPr id="21" name="Google Shape;21;p3"/>
          <p:cNvSpPr txBox="1">
            <a:spLocks noGrp="1"/>
          </p:cNvSpPr>
          <p:nvPr>
            <p:ph type="body" idx="1"/>
          </p:nvPr>
        </p:nvSpPr>
        <p:spPr>
          <a:xfrm>
            <a:off x="633845" y="1035886"/>
            <a:ext cx="3867000" cy="619200"/>
          </a:xfrm>
          <a:prstGeom prst="rect">
            <a:avLst/>
          </a:prstGeom>
          <a:noFill/>
          <a:ln>
            <a:noFill/>
          </a:ln>
        </p:spPr>
        <p:txBody>
          <a:bodyPr spcFirstLastPara="1" wrap="square" lIns="68575" tIns="34275" rIns="68575" bIns="34275" anchor="b" anchorCtr="0">
            <a:noAutofit/>
          </a:bodyPr>
          <a:lstStyle>
            <a:lvl1pPr marL="457200" lvl="0" indent="-228600" algn="l" rtl="0">
              <a:lnSpc>
                <a:spcPct val="90000"/>
              </a:lnSpc>
              <a:spcBef>
                <a:spcPts val="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spcBef>
                <a:spcPts val="200"/>
              </a:spcBef>
              <a:spcAft>
                <a:spcPts val="0"/>
              </a:spcAft>
              <a:buClr>
                <a:schemeClr val="dk1"/>
              </a:buClr>
              <a:buSzPts val="1200"/>
              <a:buNone/>
              <a:defRPr sz="1200" b="1"/>
            </a:lvl6pPr>
            <a:lvl7pPr marL="3200400" lvl="6" indent="-228600" algn="l" rtl="0">
              <a:spcBef>
                <a:spcPts val="200"/>
              </a:spcBef>
              <a:spcAft>
                <a:spcPts val="0"/>
              </a:spcAft>
              <a:buClr>
                <a:schemeClr val="dk1"/>
              </a:buClr>
              <a:buSzPts val="1200"/>
              <a:buNone/>
              <a:defRPr sz="1200" b="1"/>
            </a:lvl7pPr>
            <a:lvl8pPr marL="3657600" lvl="7" indent="-228600" algn="l" rtl="0">
              <a:spcBef>
                <a:spcPts val="200"/>
              </a:spcBef>
              <a:spcAft>
                <a:spcPts val="0"/>
              </a:spcAft>
              <a:buClr>
                <a:schemeClr val="dk1"/>
              </a:buClr>
              <a:buSzPts val="1200"/>
              <a:buNone/>
              <a:defRPr sz="1200" b="1"/>
            </a:lvl8pPr>
            <a:lvl9pPr marL="4114800" lvl="8" indent="-228600" algn="l" rtl="0">
              <a:spcBef>
                <a:spcPts val="200"/>
              </a:spcBef>
              <a:spcAft>
                <a:spcPts val="0"/>
              </a:spcAft>
              <a:buClr>
                <a:schemeClr val="dk1"/>
              </a:buClr>
              <a:buSzPts val="1200"/>
              <a:buNone/>
              <a:defRPr sz="1200" b="1"/>
            </a:lvl9pPr>
          </a:lstStyle>
          <a:p>
            <a:endParaRPr/>
          </a:p>
        </p:txBody>
      </p:sp>
      <p:sp>
        <p:nvSpPr>
          <p:cNvPr id="22" name="Google Shape;22;p3"/>
          <p:cNvSpPr txBox="1">
            <a:spLocks noGrp="1"/>
          </p:cNvSpPr>
          <p:nvPr>
            <p:ph type="body" idx="2"/>
          </p:nvPr>
        </p:nvSpPr>
        <p:spPr>
          <a:xfrm>
            <a:off x="633845" y="1655160"/>
            <a:ext cx="3867000" cy="29859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sp>
        <p:nvSpPr>
          <p:cNvPr id="23" name="Google Shape;23;p3"/>
          <p:cNvSpPr txBox="1">
            <a:spLocks noGrp="1"/>
          </p:cNvSpPr>
          <p:nvPr>
            <p:ph type="body" idx="3"/>
          </p:nvPr>
        </p:nvSpPr>
        <p:spPr>
          <a:xfrm>
            <a:off x="4629150" y="1035887"/>
            <a:ext cx="3886200" cy="619200"/>
          </a:xfrm>
          <a:prstGeom prst="rect">
            <a:avLst/>
          </a:prstGeom>
          <a:noFill/>
          <a:ln>
            <a:noFill/>
          </a:ln>
        </p:spPr>
        <p:txBody>
          <a:bodyPr spcFirstLastPara="1" wrap="square" lIns="68575" tIns="34275" rIns="68575" bIns="34275" anchor="b" anchorCtr="0">
            <a:noAutofit/>
          </a:bodyPr>
          <a:lstStyle>
            <a:lvl1pPr marL="457200" lvl="0" indent="-228600" algn="l" rtl="0">
              <a:lnSpc>
                <a:spcPct val="90000"/>
              </a:lnSpc>
              <a:spcBef>
                <a:spcPts val="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spcBef>
                <a:spcPts val="200"/>
              </a:spcBef>
              <a:spcAft>
                <a:spcPts val="0"/>
              </a:spcAft>
              <a:buClr>
                <a:schemeClr val="dk1"/>
              </a:buClr>
              <a:buSzPts val="1200"/>
              <a:buNone/>
              <a:defRPr sz="1200" b="1"/>
            </a:lvl6pPr>
            <a:lvl7pPr marL="3200400" lvl="6" indent="-228600" algn="l" rtl="0">
              <a:spcBef>
                <a:spcPts val="200"/>
              </a:spcBef>
              <a:spcAft>
                <a:spcPts val="0"/>
              </a:spcAft>
              <a:buClr>
                <a:schemeClr val="dk1"/>
              </a:buClr>
              <a:buSzPts val="1200"/>
              <a:buNone/>
              <a:defRPr sz="1200" b="1"/>
            </a:lvl7pPr>
            <a:lvl8pPr marL="3657600" lvl="7" indent="-228600" algn="l" rtl="0">
              <a:spcBef>
                <a:spcPts val="200"/>
              </a:spcBef>
              <a:spcAft>
                <a:spcPts val="0"/>
              </a:spcAft>
              <a:buClr>
                <a:schemeClr val="dk1"/>
              </a:buClr>
              <a:buSzPts val="1200"/>
              <a:buNone/>
              <a:defRPr sz="1200" b="1"/>
            </a:lvl8pPr>
            <a:lvl9pPr marL="4114800" lvl="8" indent="-228600" algn="l" rtl="0">
              <a:spcBef>
                <a:spcPts val="200"/>
              </a:spcBef>
              <a:spcAft>
                <a:spcPts val="0"/>
              </a:spcAft>
              <a:buClr>
                <a:schemeClr val="dk1"/>
              </a:buClr>
              <a:buSzPts val="1200"/>
              <a:buNone/>
              <a:defRPr sz="1200" b="1"/>
            </a:lvl9pPr>
          </a:lstStyle>
          <a:p>
            <a:endParaRPr/>
          </a:p>
        </p:txBody>
      </p:sp>
      <p:sp>
        <p:nvSpPr>
          <p:cNvPr id="24" name="Google Shape;24;p3"/>
          <p:cNvSpPr txBox="1">
            <a:spLocks noGrp="1"/>
          </p:cNvSpPr>
          <p:nvPr>
            <p:ph type="body" idx="4"/>
          </p:nvPr>
        </p:nvSpPr>
        <p:spPr>
          <a:xfrm>
            <a:off x="4629150" y="1655160"/>
            <a:ext cx="3886200" cy="29859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sp>
        <p:nvSpPr>
          <p:cNvPr id="25" name="Google Shape;25;p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26" name="Google Shape;26;p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27" name="Google Shape;27;p3"/>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28" name="Google Shape;28;p3"/>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cxnSp>
        <p:nvCxnSpPr>
          <p:cNvPr id="29" name="Google Shape;29;p3"/>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30" name="Google Shape;30;p3"/>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pic>
        <p:nvPicPr>
          <p:cNvPr id="32" name="Google Shape;32;p4"/>
          <p:cNvPicPr preferRelativeResize="0"/>
          <p:nvPr/>
        </p:nvPicPr>
        <p:blipFill rotWithShape="1">
          <a:blip r:embed="rId2">
            <a:alphaModFix/>
          </a:blip>
          <a:srcRect l="72690" t="69862"/>
          <a:stretch/>
        </p:blipFill>
        <p:spPr>
          <a:xfrm>
            <a:off x="7271061" y="3592286"/>
            <a:ext cx="1872942" cy="1551215"/>
          </a:xfrm>
          <a:prstGeom prst="rect">
            <a:avLst/>
          </a:prstGeom>
          <a:noFill/>
          <a:ln>
            <a:noFill/>
          </a:ln>
        </p:spPr>
      </p:pic>
      <p:sp>
        <p:nvSpPr>
          <p:cNvPr id="33" name="Google Shape;33;p4"/>
          <p:cNvSpPr txBox="1">
            <a:spLocks noGrp="1"/>
          </p:cNvSpPr>
          <p:nvPr>
            <p:ph type="title"/>
          </p:nvPr>
        </p:nvSpPr>
        <p:spPr>
          <a:xfrm>
            <a:off x="623888" y="1284317"/>
            <a:ext cx="7886700" cy="21384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rgbClr val="3EADA7"/>
              </a:buClr>
              <a:buSzPts val="4500"/>
              <a:buFont typeface="Quattrocento Sans"/>
              <a:buNone/>
              <a:defRPr sz="4500" b="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34" name="Google Shape;34;p4"/>
          <p:cNvSpPr txBox="1">
            <a:spLocks noGrp="1"/>
          </p:cNvSpPr>
          <p:nvPr>
            <p:ph type="body" idx="1"/>
          </p:nvPr>
        </p:nvSpPr>
        <p:spPr>
          <a:xfrm>
            <a:off x="623888" y="3414475"/>
            <a:ext cx="7886700" cy="11253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rgbClr val="3F3F3F"/>
              </a:buClr>
              <a:buSzPts val="1800"/>
              <a:buNone/>
              <a:defRPr sz="1800">
                <a:solidFill>
                  <a:srgbClr val="3F3F3F"/>
                </a:solidFill>
              </a:defRPr>
            </a:lvl1pPr>
            <a:lvl2pPr marL="914400" lvl="1" indent="-228600" algn="l" rtl="0">
              <a:lnSpc>
                <a:spcPct val="90000"/>
              </a:lnSpc>
              <a:spcBef>
                <a:spcPts val="400"/>
              </a:spcBef>
              <a:spcAft>
                <a:spcPts val="0"/>
              </a:spcAft>
              <a:buClr>
                <a:srgbClr val="888888"/>
              </a:buClr>
              <a:buSzPts val="1400"/>
              <a:buNone/>
              <a:defRPr sz="1400">
                <a:solidFill>
                  <a:srgbClr val="888888"/>
                </a:solidFill>
              </a:defRPr>
            </a:lvl2pPr>
            <a:lvl3pPr marL="1371600" lvl="2" indent="-228600" algn="l" rtl="0">
              <a:lnSpc>
                <a:spcPct val="90000"/>
              </a:lnSpc>
              <a:spcBef>
                <a:spcPts val="400"/>
              </a:spcBef>
              <a:spcAft>
                <a:spcPts val="0"/>
              </a:spcAft>
              <a:buClr>
                <a:srgbClr val="888888"/>
              </a:buClr>
              <a:buSzPts val="1200"/>
              <a:buNone/>
              <a:defRPr sz="1200">
                <a:solidFill>
                  <a:srgbClr val="888888"/>
                </a:solidFill>
              </a:defRPr>
            </a:lvl3pPr>
            <a:lvl4pPr marL="1828800" lvl="3" indent="-228600" algn="l" rtl="0">
              <a:lnSpc>
                <a:spcPct val="90000"/>
              </a:lnSpc>
              <a:spcBef>
                <a:spcPts val="400"/>
              </a:spcBef>
              <a:spcAft>
                <a:spcPts val="0"/>
              </a:spcAft>
              <a:buClr>
                <a:srgbClr val="888888"/>
              </a:buClr>
              <a:buSzPts val="1100"/>
              <a:buNone/>
              <a:defRPr sz="1100">
                <a:solidFill>
                  <a:srgbClr val="888888"/>
                </a:solidFill>
              </a:defRPr>
            </a:lvl4pPr>
            <a:lvl5pPr marL="2286000" lvl="4" indent="-228600" algn="l" rtl="0">
              <a:lnSpc>
                <a:spcPct val="90000"/>
              </a:lnSpc>
              <a:spcBef>
                <a:spcPts val="400"/>
              </a:spcBef>
              <a:spcAft>
                <a:spcPts val="0"/>
              </a:spcAft>
              <a:buClr>
                <a:srgbClr val="888888"/>
              </a:buClr>
              <a:buSzPts val="1100"/>
              <a:buNone/>
              <a:defRPr sz="1100">
                <a:solidFill>
                  <a:srgbClr val="888888"/>
                </a:solidFill>
              </a:defRPr>
            </a:lvl5pPr>
            <a:lvl6pPr marL="2743200" lvl="5" indent="-228600" algn="l" rtl="0">
              <a:spcBef>
                <a:spcPts val="200"/>
              </a:spcBef>
              <a:spcAft>
                <a:spcPts val="0"/>
              </a:spcAft>
              <a:buClr>
                <a:srgbClr val="888888"/>
              </a:buClr>
              <a:buSzPts val="1100"/>
              <a:buNone/>
              <a:defRPr sz="1100">
                <a:solidFill>
                  <a:srgbClr val="888888"/>
                </a:solidFill>
              </a:defRPr>
            </a:lvl6pPr>
            <a:lvl7pPr marL="3200400" lvl="6" indent="-228600" algn="l" rtl="0">
              <a:spcBef>
                <a:spcPts val="200"/>
              </a:spcBef>
              <a:spcAft>
                <a:spcPts val="0"/>
              </a:spcAft>
              <a:buClr>
                <a:srgbClr val="888888"/>
              </a:buClr>
              <a:buSzPts val="1100"/>
              <a:buNone/>
              <a:defRPr sz="1100">
                <a:solidFill>
                  <a:srgbClr val="888888"/>
                </a:solidFill>
              </a:defRPr>
            </a:lvl7pPr>
            <a:lvl8pPr marL="3657600" lvl="7" indent="-228600" algn="l" rtl="0">
              <a:spcBef>
                <a:spcPts val="200"/>
              </a:spcBef>
              <a:spcAft>
                <a:spcPts val="0"/>
              </a:spcAft>
              <a:buClr>
                <a:srgbClr val="888888"/>
              </a:buClr>
              <a:buSzPts val="1100"/>
              <a:buNone/>
              <a:defRPr sz="1100">
                <a:solidFill>
                  <a:srgbClr val="888888"/>
                </a:solidFill>
              </a:defRPr>
            </a:lvl8pPr>
            <a:lvl9pPr marL="4114800" lvl="8" indent="-228600" algn="l" rtl="0">
              <a:spcBef>
                <a:spcPts val="200"/>
              </a:spcBef>
              <a:spcAft>
                <a:spcPts val="0"/>
              </a:spcAft>
              <a:buClr>
                <a:srgbClr val="888888"/>
              </a:buClr>
              <a:buSzPts val="1100"/>
              <a:buNone/>
              <a:defRPr sz="1100">
                <a:solidFill>
                  <a:srgbClr val="888888"/>
                </a:solidFill>
              </a:defRPr>
            </a:lvl9pPr>
          </a:lstStyle>
          <a:p>
            <a:endParaRPr/>
          </a:p>
        </p:txBody>
      </p:sp>
      <p:sp>
        <p:nvSpPr>
          <p:cNvPr id="35" name="Google Shape;35;p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36" name="Google Shape;36;p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37" name="Google Shape;37;p4"/>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8"/>
        <p:cNvGrpSpPr/>
        <p:nvPr/>
      </p:nvGrpSpPr>
      <p:grpSpPr>
        <a:xfrm>
          <a:off x="0" y="0"/>
          <a:ext cx="0" cy="0"/>
          <a:chOff x="0" y="0"/>
          <a:chExt cx="0" cy="0"/>
        </a:xfrm>
      </p:grpSpPr>
      <p:pic>
        <p:nvPicPr>
          <p:cNvPr id="39" name="Google Shape;39;p5"/>
          <p:cNvPicPr preferRelativeResize="0"/>
          <p:nvPr/>
        </p:nvPicPr>
        <p:blipFill rotWithShape="1">
          <a:blip r:embed="rId2">
            <a:alphaModFix/>
          </a:blip>
          <a:srcRect l="72690" t="69862"/>
          <a:stretch/>
        </p:blipFill>
        <p:spPr>
          <a:xfrm>
            <a:off x="7271061" y="3592286"/>
            <a:ext cx="1872942" cy="1551215"/>
          </a:xfrm>
          <a:prstGeom prst="rect">
            <a:avLst/>
          </a:prstGeom>
          <a:noFill/>
          <a:ln>
            <a:noFill/>
          </a:ln>
        </p:spPr>
      </p:pic>
      <p:sp>
        <p:nvSpPr>
          <p:cNvPr id="40" name="Google Shape;40;p5"/>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41" name="Google Shape;41;p5"/>
          <p:cNvSpPr txBox="1">
            <a:spLocks noGrp="1"/>
          </p:cNvSpPr>
          <p:nvPr>
            <p:ph type="body" idx="1"/>
          </p:nvPr>
        </p:nvSpPr>
        <p:spPr>
          <a:xfrm>
            <a:off x="633845" y="1035887"/>
            <a:ext cx="7886700" cy="3599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sp>
        <p:nvSpPr>
          <p:cNvPr id="42" name="Google Shape;42;p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43" name="Google Shape;43;p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44" name="Google Shape;44;p5"/>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cxnSp>
        <p:nvCxnSpPr>
          <p:cNvPr id="45" name="Google Shape;45;p5"/>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46" name="Google Shape;46;p5"/>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7"/>
        <p:cNvGrpSpPr/>
        <p:nvPr/>
      </p:nvGrpSpPr>
      <p:grpSpPr>
        <a:xfrm>
          <a:off x="0" y="0"/>
          <a:ext cx="0" cy="0"/>
          <a:chOff x="0" y="0"/>
          <a:chExt cx="0" cy="0"/>
        </a:xfrm>
      </p:grpSpPr>
      <p:pic>
        <p:nvPicPr>
          <p:cNvPr id="48" name="Google Shape;48;p6"/>
          <p:cNvPicPr preferRelativeResize="0"/>
          <p:nvPr/>
        </p:nvPicPr>
        <p:blipFill rotWithShape="1">
          <a:blip r:embed="rId2">
            <a:alphaModFix/>
          </a:blip>
          <a:srcRect l="72690" t="69862"/>
          <a:stretch/>
        </p:blipFill>
        <p:spPr>
          <a:xfrm>
            <a:off x="7271061" y="3592286"/>
            <a:ext cx="1872942" cy="1551215"/>
          </a:xfrm>
          <a:prstGeom prst="rect">
            <a:avLst/>
          </a:prstGeom>
          <a:noFill/>
          <a:ln>
            <a:noFill/>
          </a:ln>
        </p:spPr>
      </p:pic>
      <p:sp>
        <p:nvSpPr>
          <p:cNvPr id="49" name="Google Shape;49;p6"/>
          <p:cNvSpPr txBox="1">
            <a:spLocks noGrp="1"/>
          </p:cNvSpPr>
          <p:nvPr>
            <p:ph type="body" idx="1"/>
          </p:nvPr>
        </p:nvSpPr>
        <p:spPr>
          <a:xfrm>
            <a:off x="633845" y="1035887"/>
            <a:ext cx="3886200" cy="3599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sp>
        <p:nvSpPr>
          <p:cNvPr id="50" name="Google Shape;50;p6"/>
          <p:cNvSpPr txBox="1">
            <a:spLocks noGrp="1"/>
          </p:cNvSpPr>
          <p:nvPr>
            <p:ph type="body" idx="2"/>
          </p:nvPr>
        </p:nvSpPr>
        <p:spPr>
          <a:xfrm>
            <a:off x="4629150" y="1035887"/>
            <a:ext cx="3886200" cy="3599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sp>
        <p:nvSpPr>
          <p:cNvPr id="51" name="Google Shape;51;p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52" name="Google Shape;52;p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53" name="Google Shape;53;p6"/>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54" name="Google Shape;54;p6"/>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cxnSp>
        <p:nvCxnSpPr>
          <p:cNvPr id="55" name="Google Shape;55;p6"/>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56" name="Google Shape;56;p6"/>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7"/>
        <p:cNvGrpSpPr/>
        <p:nvPr/>
      </p:nvGrpSpPr>
      <p:grpSpPr>
        <a:xfrm>
          <a:off x="0" y="0"/>
          <a:ext cx="0" cy="0"/>
          <a:chOff x="0" y="0"/>
          <a:chExt cx="0" cy="0"/>
        </a:xfrm>
      </p:grpSpPr>
      <p:pic>
        <p:nvPicPr>
          <p:cNvPr id="58" name="Google Shape;58;p7"/>
          <p:cNvPicPr preferRelativeResize="0"/>
          <p:nvPr/>
        </p:nvPicPr>
        <p:blipFill rotWithShape="1">
          <a:blip r:embed="rId2">
            <a:alphaModFix/>
          </a:blip>
          <a:srcRect l="72690" t="69862"/>
          <a:stretch/>
        </p:blipFill>
        <p:spPr>
          <a:xfrm>
            <a:off x="7271061" y="3592286"/>
            <a:ext cx="1872942" cy="1551215"/>
          </a:xfrm>
          <a:prstGeom prst="rect">
            <a:avLst/>
          </a:prstGeom>
          <a:noFill/>
          <a:ln>
            <a:noFill/>
          </a:ln>
        </p:spPr>
      </p:pic>
      <p:sp>
        <p:nvSpPr>
          <p:cNvPr id="59" name="Google Shape;59;p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0" name="Google Shape;60;p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1" name="Google Shape;61;p7"/>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62" name="Google Shape;62;p7"/>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cxnSp>
        <p:nvCxnSpPr>
          <p:cNvPr id="63" name="Google Shape;63;p7"/>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64" name="Google Shape;64;p7"/>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5"/>
        <p:cNvGrpSpPr/>
        <p:nvPr/>
      </p:nvGrpSpPr>
      <p:grpSpPr>
        <a:xfrm>
          <a:off x="0" y="0"/>
          <a:ext cx="0" cy="0"/>
          <a:chOff x="0" y="0"/>
          <a:chExt cx="0" cy="0"/>
        </a:xfrm>
      </p:grpSpPr>
      <p:sp>
        <p:nvSpPr>
          <p:cNvPr id="66" name="Google Shape;66;p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7" name="Google Shape;67;p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8" name="Google Shape;68;p8"/>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9"/>
        <p:cNvGrpSpPr/>
        <p:nvPr/>
      </p:nvGrpSpPr>
      <p:grpSpPr>
        <a:xfrm>
          <a:off x="0" y="0"/>
          <a:ext cx="0" cy="0"/>
          <a:chOff x="0" y="0"/>
          <a:chExt cx="0" cy="0"/>
        </a:xfrm>
      </p:grpSpPr>
      <p:pic>
        <p:nvPicPr>
          <p:cNvPr id="70" name="Google Shape;70;p9"/>
          <p:cNvPicPr preferRelativeResize="0"/>
          <p:nvPr/>
        </p:nvPicPr>
        <p:blipFill rotWithShape="1">
          <a:blip r:embed="rId2">
            <a:alphaModFix/>
          </a:blip>
          <a:srcRect l="72690" t="69862"/>
          <a:stretch/>
        </p:blipFill>
        <p:spPr>
          <a:xfrm>
            <a:off x="7271061" y="3592286"/>
            <a:ext cx="1872942" cy="1551215"/>
          </a:xfrm>
          <a:prstGeom prst="rect">
            <a:avLst/>
          </a:prstGeom>
          <a:noFill/>
          <a:ln>
            <a:noFill/>
          </a:ln>
        </p:spPr>
      </p:pic>
      <p:sp>
        <p:nvSpPr>
          <p:cNvPr id="71" name="Google Shape;71;p9"/>
          <p:cNvSpPr txBox="1">
            <a:spLocks noGrp="1"/>
          </p:cNvSpPr>
          <p:nvPr>
            <p:ph type="title"/>
          </p:nvPr>
        </p:nvSpPr>
        <p:spPr>
          <a:xfrm>
            <a:off x="630936" y="342900"/>
            <a:ext cx="2948700" cy="12003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rgbClr val="3EADA7"/>
              </a:buClr>
              <a:buSzPts val="2400"/>
              <a:buFont typeface="Quattrocento Sans"/>
              <a:buNone/>
              <a:defRPr sz="2400" b="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2" name="Google Shape;72;p9"/>
          <p:cNvSpPr txBox="1">
            <a:spLocks noGrp="1"/>
          </p:cNvSpPr>
          <p:nvPr>
            <p:ph type="body" idx="1"/>
          </p:nvPr>
        </p:nvSpPr>
        <p:spPr>
          <a:xfrm>
            <a:off x="3886200" y="742950"/>
            <a:ext cx="4629300" cy="3657600"/>
          </a:xfrm>
          <a:prstGeom prst="rect">
            <a:avLst/>
          </a:prstGeom>
          <a:noFill/>
          <a:ln>
            <a:noFill/>
          </a:ln>
        </p:spPr>
        <p:txBody>
          <a:bodyPr spcFirstLastPara="1" wrap="square" lIns="68575" tIns="34275" rIns="68575" bIns="34275" anchor="t" anchorCtr="0">
            <a:noAutofit/>
          </a:bodyPr>
          <a:lstStyle>
            <a:lvl1pPr marL="457200" lvl="0" indent="-381000" algn="l" rtl="0">
              <a:lnSpc>
                <a:spcPct val="90000"/>
              </a:lnSpc>
              <a:spcBef>
                <a:spcPts val="800"/>
              </a:spcBef>
              <a:spcAft>
                <a:spcPts val="0"/>
              </a:spcAft>
              <a:buClr>
                <a:schemeClr val="dk1"/>
              </a:buClr>
              <a:buSzPts val="2400"/>
              <a:buChar char="⚫"/>
              <a:defRPr sz="2400"/>
            </a:lvl1pPr>
            <a:lvl2pPr marL="914400" lvl="1" indent="-361950" algn="l" rtl="0">
              <a:lnSpc>
                <a:spcPct val="90000"/>
              </a:lnSpc>
              <a:spcBef>
                <a:spcPts val="400"/>
              </a:spcBef>
              <a:spcAft>
                <a:spcPts val="0"/>
              </a:spcAft>
              <a:buClr>
                <a:schemeClr val="dk1"/>
              </a:buClr>
              <a:buSzPts val="2100"/>
              <a:buChar char="⚫"/>
              <a:defRPr sz="2100"/>
            </a:lvl2pPr>
            <a:lvl3pPr marL="1371600" lvl="2" indent="-342900" algn="l" rtl="0">
              <a:lnSpc>
                <a:spcPct val="90000"/>
              </a:lnSpc>
              <a:spcBef>
                <a:spcPts val="400"/>
              </a:spcBef>
              <a:spcAft>
                <a:spcPts val="0"/>
              </a:spcAft>
              <a:buClr>
                <a:schemeClr val="dk1"/>
              </a:buClr>
              <a:buSzPts val="1800"/>
              <a:buChar char="⚫"/>
              <a:defRPr sz="1800"/>
            </a:lvl3pPr>
            <a:lvl4pPr marL="1828800" lvl="3" indent="-323850" algn="l" rtl="0">
              <a:lnSpc>
                <a:spcPct val="90000"/>
              </a:lnSpc>
              <a:spcBef>
                <a:spcPts val="400"/>
              </a:spcBef>
              <a:spcAft>
                <a:spcPts val="0"/>
              </a:spcAft>
              <a:buClr>
                <a:schemeClr val="dk1"/>
              </a:buClr>
              <a:buSzPts val="1500"/>
              <a:buChar char="⚫"/>
              <a:defRPr sz="1500"/>
            </a:lvl4pPr>
            <a:lvl5pPr marL="2286000" lvl="4" indent="-323850" algn="l" rtl="0">
              <a:lnSpc>
                <a:spcPct val="90000"/>
              </a:lnSpc>
              <a:spcBef>
                <a:spcPts val="400"/>
              </a:spcBef>
              <a:spcAft>
                <a:spcPts val="0"/>
              </a:spcAft>
              <a:buClr>
                <a:schemeClr val="dk1"/>
              </a:buClr>
              <a:buSzPts val="1500"/>
              <a:buChar char="⚫"/>
              <a:defRPr sz="1500"/>
            </a:lvl5pPr>
            <a:lvl6pPr marL="2743200" lvl="5" indent="-323850" algn="l" rtl="0">
              <a:spcBef>
                <a:spcPts val="300"/>
              </a:spcBef>
              <a:spcAft>
                <a:spcPts val="0"/>
              </a:spcAft>
              <a:buClr>
                <a:schemeClr val="dk1"/>
              </a:buClr>
              <a:buSzPts val="1500"/>
              <a:buChar char="⚫"/>
              <a:defRPr sz="1500"/>
            </a:lvl6pPr>
            <a:lvl7pPr marL="3200400" lvl="6" indent="-323850" algn="l" rtl="0">
              <a:spcBef>
                <a:spcPts val="300"/>
              </a:spcBef>
              <a:spcAft>
                <a:spcPts val="0"/>
              </a:spcAft>
              <a:buClr>
                <a:schemeClr val="dk1"/>
              </a:buClr>
              <a:buSzPts val="1500"/>
              <a:buChar char="⚫"/>
              <a:defRPr sz="1500"/>
            </a:lvl7pPr>
            <a:lvl8pPr marL="3657600" lvl="7" indent="-323850" algn="l" rtl="0">
              <a:spcBef>
                <a:spcPts val="300"/>
              </a:spcBef>
              <a:spcAft>
                <a:spcPts val="0"/>
              </a:spcAft>
              <a:buClr>
                <a:schemeClr val="dk1"/>
              </a:buClr>
              <a:buSzPts val="1500"/>
              <a:buChar char="⚫"/>
              <a:defRPr sz="1500"/>
            </a:lvl8pPr>
            <a:lvl9pPr marL="4114800" lvl="8" indent="-323850" algn="l" rtl="0">
              <a:spcBef>
                <a:spcPts val="300"/>
              </a:spcBef>
              <a:spcAft>
                <a:spcPts val="0"/>
              </a:spcAft>
              <a:buClr>
                <a:schemeClr val="dk1"/>
              </a:buClr>
              <a:buSzPts val="1500"/>
              <a:buChar char="⚫"/>
              <a:defRPr sz="1500"/>
            </a:lvl9pPr>
          </a:lstStyle>
          <a:p>
            <a:endParaRPr/>
          </a:p>
        </p:txBody>
      </p:sp>
      <p:sp>
        <p:nvSpPr>
          <p:cNvPr id="73" name="Google Shape;73;p9"/>
          <p:cNvSpPr txBox="1">
            <a:spLocks noGrp="1"/>
          </p:cNvSpPr>
          <p:nvPr>
            <p:ph type="body" idx="2"/>
          </p:nvPr>
        </p:nvSpPr>
        <p:spPr>
          <a:xfrm>
            <a:off x="630936" y="1543049"/>
            <a:ext cx="2948700" cy="28575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900"/>
              <a:buNone/>
              <a:defRPr sz="900"/>
            </a:lvl2pPr>
            <a:lvl3pPr marL="1371600" lvl="2" indent="-228600" algn="l" rtl="0">
              <a:lnSpc>
                <a:spcPct val="90000"/>
              </a:lnSpc>
              <a:spcBef>
                <a:spcPts val="400"/>
              </a:spcBef>
              <a:spcAft>
                <a:spcPts val="0"/>
              </a:spcAft>
              <a:buClr>
                <a:schemeClr val="dk1"/>
              </a:buClr>
              <a:buSzPts val="800"/>
              <a:buNone/>
              <a:defRPr sz="800"/>
            </a:lvl3pPr>
            <a:lvl4pPr marL="1828800" lvl="3" indent="-228600" algn="l" rtl="0">
              <a:lnSpc>
                <a:spcPct val="90000"/>
              </a:lnSpc>
              <a:spcBef>
                <a:spcPts val="400"/>
              </a:spcBef>
              <a:spcAft>
                <a:spcPts val="0"/>
              </a:spcAft>
              <a:buClr>
                <a:schemeClr val="dk1"/>
              </a:buClr>
              <a:buSzPts val="700"/>
              <a:buNone/>
              <a:defRPr sz="700"/>
            </a:lvl4pPr>
            <a:lvl5pPr marL="2286000" lvl="4" indent="-228600" algn="l" rtl="0">
              <a:lnSpc>
                <a:spcPct val="90000"/>
              </a:lnSpc>
              <a:spcBef>
                <a:spcPts val="400"/>
              </a:spcBef>
              <a:spcAft>
                <a:spcPts val="0"/>
              </a:spcAft>
              <a:buClr>
                <a:schemeClr val="dk1"/>
              </a:buClr>
              <a:buSzPts val="700"/>
              <a:buNone/>
              <a:defRPr sz="700"/>
            </a:lvl5pPr>
            <a:lvl6pPr marL="2743200" lvl="5" indent="-228600" algn="l" rtl="0">
              <a:spcBef>
                <a:spcPts val="100"/>
              </a:spcBef>
              <a:spcAft>
                <a:spcPts val="0"/>
              </a:spcAft>
              <a:buClr>
                <a:schemeClr val="dk1"/>
              </a:buClr>
              <a:buSzPts val="700"/>
              <a:buNone/>
              <a:defRPr sz="700"/>
            </a:lvl6pPr>
            <a:lvl7pPr marL="3200400" lvl="6" indent="-228600" algn="l" rtl="0">
              <a:spcBef>
                <a:spcPts val="100"/>
              </a:spcBef>
              <a:spcAft>
                <a:spcPts val="0"/>
              </a:spcAft>
              <a:buClr>
                <a:schemeClr val="dk1"/>
              </a:buClr>
              <a:buSzPts val="700"/>
              <a:buNone/>
              <a:defRPr sz="700"/>
            </a:lvl7pPr>
            <a:lvl8pPr marL="3657600" lvl="7" indent="-228600" algn="l" rtl="0">
              <a:spcBef>
                <a:spcPts val="100"/>
              </a:spcBef>
              <a:spcAft>
                <a:spcPts val="0"/>
              </a:spcAft>
              <a:buClr>
                <a:schemeClr val="dk1"/>
              </a:buClr>
              <a:buSzPts val="700"/>
              <a:buNone/>
              <a:defRPr sz="700"/>
            </a:lvl8pPr>
            <a:lvl9pPr marL="4114800" lvl="8" indent="-228600" algn="l" rtl="0">
              <a:spcBef>
                <a:spcPts val="100"/>
              </a:spcBef>
              <a:spcAft>
                <a:spcPts val="0"/>
              </a:spcAft>
              <a:buClr>
                <a:schemeClr val="dk1"/>
              </a:buClr>
              <a:buSzPts val="700"/>
              <a:buNone/>
              <a:defRPr sz="700"/>
            </a:lvl9pPr>
          </a:lstStyle>
          <a:p>
            <a:endParaRPr/>
          </a:p>
        </p:txBody>
      </p:sp>
      <p:sp>
        <p:nvSpPr>
          <p:cNvPr id="74" name="Google Shape;74;p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5" name="Google Shape;75;p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6" name="Google Shape;76;p9"/>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cxnSp>
        <p:nvCxnSpPr>
          <p:cNvPr id="77" name="Google Shape;77;p9"/>
          <p:cNvCxnSpPr/>
          <p:nvPr/>
        </p:nvCxnSpPr>
        <p:spPr>
          <a:xfrm>
            <a:off x="645450" y="1545772"/>
            <a:ext cx="2948700" cy="0"/>
          </a:xfrm>
          <a:prstGeom prst="straightConnector1">
            <a:avLst/>
          </a:prstGeom>
          <a:noFill/>
          <a:ln w="9525" cap="flat" cmpd="sng">
            <a:solidFill>
              <a:srgbClr val="3DACA7"/>
            </a:solidFill>
            <a:prstDash val="solid"/>
            <a:round/>
            <a:headEnd type="none" w="sm" len="sm"/>
            <a:tailEnd type="none" w="sm" len="sm"/>
          </a:ln>
        </p:spPr>
      </p:cxnSp>
      <p:pic>
        <p:nvPicPr>
          <p:cNvPr id="78" name="Google Shape;78;p9"/>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9"/>
        <p:cNvGrpSpPr/>
        <p:nvPr/>
      </p:nvGrpSpPr>
      <p:grpSpPr>
        <a:xfrm>
          <a:off x="0" y="0"/>
          <a:ext cx="0" cy="0"/>
          <a:chOff x="0" y="0"/>
          <a:chExt cx="0" cy="0"/>
        </a:xfrm>
      </p:grpSpPr>
      <p:pic>
        <p:nvPicPr>
          <p:cNvPr id="80" name="Google Shape;80;p10"/>
          <p:cNvPicPr preferRelativeResize="0"/>
          <p:nvPr/>
        </p:nvPicPr>
        <p:blipFill rotWithShape="1">
          <a:blip r:embed="rId2">
            <a:alphaModFix/>
          </a:blip>
          <a:srcRect l="72690" t="69862"/>
          <a:stretch/>
        </p:blipFill>
        <p:spPr>
          <a:xfrm>
            <a:off x="7271061" y="3592286"/>
            <a:ext cx="1872942" cy="1551215"/>
          </a:xfrm>
          <a:prstGeom prst="rect">
            <a:avLst/>
          </a:prstGeom>
          <a:noFill/>
          <a:ln>
            <a:noFill/>
          </a:ln>
        </p:spPr>
      </p:pic>
      <p:sp>
        <p:nvSpPr>
          <p:cNvPr id="81" name="Google Shape;81;p10"/>
          <p:cNvSpPr txBox="1">
            <a:spLocks noGrp="1"/>
          </p:cNvSpPr>
          <p:nvPr>
            <p:ph type="title"/>
          </p:nvPr>
        </p:nvSpPr>
        <p:spPr>
          <a:xfrm>
            <a:off x="630936" y="342900"/>
            <a:ext cx="2948700" cy="12003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rgbClr val="3EADA7"/>
              </a:buClr>
              <a:buSzPts val="2400"/>
              <a:buFont typeface="Quattrocento Sans"/>
              <a:buNone/>
              <a:defRPr sz="2400" b="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82" name="Google Shape;82;p10"/>
          <p:cNvSpPr>
            <a:spLocks noGrp="1"/>
          </p:cNvSpPr>
          <p:nvPr>
            <p:ph type="pic" idx="2"/>
          </p:nvPr>
        </p:nvSpPr>
        <p:spPr>
          <a:xfrm>
            <a:off x="3886200" y="742950"/>
            <a:ext cx="4629300" cy="36576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400"/>
              <a:buFont typeface="Noto Sans Symbols"/>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2100"/>
              <a:buFont typeface="Noto Sans Symbols"/>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800"/>
              <a:buFont typeface="Noto Sans Symbols"/>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500"/>
              <a:buFont typeface="Noto Sans Symbols"/>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500"/>
              <a:buFont typeface="Noto Sans Symbols"/>
              <a:buNone/>
              <a:defRPr sz="1500" b="0" i="0" u="none" strike="noStrike" cap="none">
                <a:solidFill>
                  <a:schemeClr val="dk1"/>
                </a:solidFill>
                <a:latin typeface="Calibri"/>
                <a:ea typeface="Calibri"/>
                <a:cs typeface="Calibri"/>
                <a:sym typeface="Calibri"/>
              </a:defRPr>
            </a:lvl5pPr>
            <a:lvl6pPr marR="0" lvl="5" algn="l" rtl="0">
              <a:spcBef>
                <a:spcPts val="300"/>
              </a:spcBef>
              <a:spcAft>
                <a:spcPts val="0"/>
              </a:spcAft>
              <a:buClr>
                <a:schemeClr val="dk1"/>
              </a:buClr>
              <a:buSzPts val="1500"/>
              <a:buFont typeface="Noto Sans Symbols"/>
              <a:buNone/>
              <a:defRPr sz="1500" b="0" i="0" u="none" strike="noStrike" cap="none">
                <a:solidFill>
                  <a:schemeClr val="dk1"/>
                </a:solidFill>
                <a:latin typeface="Calibri"/>
                <a:ea typeface="Calibri"/>
                <a:cs typeface="Calibri"/>
                <a:sym typeface="Calibri"/>
              </a:defRPr>
            </a:lvl6pPr>
            <a:lvl7pPr marR="0" lvl="6" algn="l" rtl="0">
              <a:spcBef>
                <a:spcPts val="300"/>
              </a:spcBef>
              <a:spcAft>
                <a:spcPts val="0"/>
              </a:spcAft>
              <a:buClr>
                <a:schemeClr val="dk1"/>
              </a:buClr>
              <a:buSzPts val="1500"/>
              <a:buFont typeface="Noto Sans Symbols"/>
              <a:buNone/>
              <a:defRPr sz="1500" b="0" i="0" u="none" strike="noStrike" cap="none">
                <a:solidFill>
                  <a:schemeClr val="dk1"/>
                </a:solidFill>
                <a:latin typeface="Calibri"/>
                <a:ea typeface="Calibri"/>
                <a:cs typeface="Calibri"/>
                <a:sym typeface="Calibri"/>
              </a:defRPr>
            </a:lvl7pPr>
            <a:lvl8pPr marR="0" lvl="7" algn="l" rtl="0">
              <a:spcBef>
                <a:spcPts val="300"/>
              </a:spcBef>
              <a:spcAft>
                <a:spcPts val="0"/>
              </a:spcAft>
              <a:buClr>
                <a:schemeClr val="dk1"/>
              </a:buClr>
              <a:buSzPts val="1500"/>
              <a:buFont typeface="Noto Sans Symbols"/>
              <a:buNone/>
              <a:defRPr sz="1500" b="0" i="0" u="none" strike="noStrike" cap="none">
                <a:solidFill>
                  <a:schemeClr val="dk1"/>
                </a:solidFill>
                <a:latin typeface="Calibri"/>
                <a:ea typeface="Calibri"/>
                <a:cs typeface="Calibri"/>
                <a:sym typeface="Calibri"/>
              </a:defRPr>
            </a:lvl8pPr>
            <a:lvl9pPr marR="0" lvl="8" algn="l" rtl="0">
              <a:spcBef>
                <a:spcPts val="300"/>
              </a:spcBef>
              <a:spcAft>
                <a:spcPts val="0"/>
              </a:spcAft>
              <a:buClr>
                <a:schemeClr val="dk1"/>
              </a:buClr>
              <a:buSzPts val="1500"/>
              <a:buFont typeface="Noto Sans Symbols"/>
              <a:buNone/>
              <a:defRPr sz="1500" b="0" i="0" u="none" strike="noStrike" cap="none">
                <a:solidFill>
                  <a:schemeClr val="dk1"/>
                </a:solidFill>
                <a:latin typeface="Calibri"/>
                <a:ea typeface="Calibri"/>
                <a:cs typeface="Calibri"/>
                <a:sym typeface="Calibri"/>
              </a:defRPr>
            </a:lvl9pPr>
          </a:lstStyle>
          <a:p>
            <a:endParaRPr/>
          </a:p>
        </p:txBody>
      </p:sp>
      <p:sp>
        <p:nvSpPr>
          <p:cNvPr id="83" name="Google Shape;83;p10"/>
          <p:cNvSpPr txBox="1">
            <a:spLocks noGrp="1"/>
          </p:cNvSpPr>
          <p:nvPr>
            <p:ph type="body" idx="1"/>
          </p:nvPr>
        </p:nvSpPr>
        <p:spPr>
          <a:xfrm>
            <a:off x="630936" y="1543050"/>
            <a:ext cx="2948700" cy="28575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900"/>
              <a:buNone/>
              <a:defRPr sz="900"/>
            </a:lvl2pPr>
            <a:lvl3pPr marL="1371600" lvl="2" indent="-228600" algn="l" rtl="0">
              <a:lnSpc>
                <a:spcPct val="90000"/>
              </a:lnSpc>
              <a:spcBef>
                <a:spcPts val="400"/>
              </a:spcBef>
              <a:spcAft>
                <a:spcPts val="0"/>
              </a:spcAft>
              <a:buClr>
                <a:schemeClr val="dk1"/>
              </a:buClr>
              <a:buSzPts val="800"/>
              <a:buNone/>
              <a:defRPr sz="800"/>
            </a:lvl3pPr>
            <a:lvl4pPr marL="1828800" lvl="3" indent="-228600" algn="l" rtl="0">
              <a:lnSpc>
                <a:spcPct val="90000"/>
              </a:lnSpc>
              <a:spcBef>
                <a:spcPts val="400"/>
              </a:spcBef>
              <a:spcAft>
                <a:spcPts val="0"/>
              </a:spcAft>
              <a:buClr>
                <a:schemeClr val="dk1"/>
              </a:buClr>
              <a:buSzPts val="700"/>
              <a:buNone/>
              <a:defRPr sz="700"/>
            </a:lvl4pPr>
            <a:lvl5pPr marL="2286000" lvl="4" indent="-228600" algn="l" rtl="0">
              <a:lnSpc>
                <a:spcPct val="90000"/>
              </a:lnSpc>
              <a:spcBef>
                <a:spcPts val="400"/>
              </a:spcBef>
              <a:spcAft>
                <a:spcPts val="0"/>
              </a:spcAft>
              <a:buClr>
                <a:schemeClr val="dk1"/>
              </a:buClr>
              <a:buSzPts val="700"/>
              <a:buNone/>
              <a:defRPr sz="700"/>
            </a:lvl5pPr>
            <a:lvl6pPr marL="2743200" lvl="5" indent="-228600" algn="l" rtl="0">
              <a:spcBef>
                <a:spcPts val="100"/>
              </a:spcBef>
              <a:spcAft>
                <a:spcPts val="0"/>
              </a:spcAft>
              <a:buClr>
                <a:schemeClr val="dk1"/>
              </a:buClr>
              <a:buSzPts val="700"/>
              <a:buNone/>
              <a:defRPr sz="700"/>
            </a:lvl6pPr>
            <a:lvl7pPr marL="3200400" lvl="6" indent="-228600" algn="l" rtl="0">
              <a:spcBef>
                <a:spcPts val="100"/>
              </a:spcBef>
              <a:spcAft>
                <a:spcPts val="0"/>
              </a:spcAft>
              <a:buClr>
                <a:schemeClr val="dk1"/>
              </a:buClr>
              <a:buSzPts val="700"/>
              <a:buNone/>
              <a:defRPr sz="700"/>
            </a:lvl7pPr>
            <a:lvl8pPr marL="3657600" lvl="7" indent="-228600" algn="l" rtl="0">
              <a:spcBef>
                <a:spcPts val="100"/>
              </a:spcBef>
              <a:spcAft>
                <a:spcPts val="0"/>
              </a:spcAft>
              <a:buClr>
                <a:schemeClr val="dk1"/>
              </a:buClr>
              <a:buSzPts val="700"/>
              <a:buNone/>
              <a:defRPr sz="700"/>
            </a:lvl8pPr>
            <a:lvl9pPr marL="4114800" lvl="8" indent="-228600" algn="l" rtl="0">
              <a:spcBef>
                <a:spcPts val="100"/>
              </a:spcBef>
              <a:spcAft>
                <a:spcPts val="0"/>
              </a:spcAft>
              <a:buClr>
                <a:schemeClr val="dk1"/>
              </a:buClr>
              <a:buSzPts val="700"/>
              <a:buNone/>
              <a:defRPr sz="700"/>
            </a:lvl9pPr>
          </a:lstStyle>
          <a:p>
            <a:endParaRPr/>
          </a:p>
        </p:txBody>
      </p:sp>
      <p:sp>
        <p:nvSpPr>
          <p:cNvPr id="84" name="Google Shape;84;p1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5" name="Google Shape;85;p1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6" name="Google Shape;86;p10"/>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cxnSp>
        <p:nvCxnSpPr>
          <p:cNvPr id="87" name="Google Shape;87;p10"/>
          <p:cNvCxnSpPr/>
          <p:nvPr/>
        </p:nvCxnSpPr>
        <p:spPr>
          <a:xfrm>
            <a:off x="645450" y="1545772"/>
            <a:ext cx="2948700" cy="0"/>
          </a:xfrm>
          <a:prstGeom prst="straightConnector1">
            <a:avLst/>
          </a:prstGeom>
          <a:noFill/>
          <a:ln w="9525" cap="flat" cmpd="sng">
            <a:solidFill>
              <a:srgbClr val="3DACA7"/>
            </a:solidFill>
            <a:prstDash val="solid"/>
            <a:round/>
            <a:headEnd type="none" w="sm" len="sm"/>
            <a:tailEnd type="none" w="sm" len="sm"/>
          </a:ln>
        </p:spPr>
      </p:cxnSp>
      <p:pic>
        <p:nvPicPr>
          <p:cNvPr id="88" name="Google Shape;88;p10"/>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33845" y="274320"/>
            <a:ext cx="7886700" cy="9942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rgbClr val="3EADA7"/>
              </a:buClr>
              <a:buSzPts val="3300"/>
              <a:buFont typeface="Quattrocento Sans"/>
              <a:buNone/>
              <a:defRPr sz="3300" b="0" i="0" u="none" strike="noStrike" cap="none">
                <a:solidFill>
                  <a:srgbClr val="3EADA7"/>
                </a:solidFill>
                <a:latin typeface="Quattrocento Sans"/>
                <a:ea typeface="Quattrocento Sans"/>
                <a:cs typeface="Quattrocento Sans"/>
                <a:sym typeface="Quattrocento Sans"/>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7" name="Google Shape;7;p1"/>
          <p:cNvSpPr txBox="1">
            <a:spLocks noGrp="1"/>
          </p:cNvSpPr>
          <p:nvPr>
            <p:ph type="body" idx="1"/>
          </p:nvPr>
        </p:nvSpPr>
        <p:spPr>
          <a:xfrm>
            <a:off x="633845" y="1371600"/>
            <a:ext cx="78867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Noto Sans Symbols"/>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Noto Sans Symbols"/>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5pPr>
            <a:lvl6pPr marL="2743200" marR="0" lvl="5" indent="-317500" algn="l" rtl="0">
              <a:spcBef>
                <a:spcPts val="3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6pPr>
            <a:lvl7pPr marL="3200400" marR="0" lvl="6" indent="-317500" algn="l" rtl="0">
              <a:spcBef>
                <a:spcPts val="3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7pPr>
            <a:lvl8pPr marL="3657600" marR="0" lvl="7" indent="-317500" algn="l" rtl="0">
              <a:spcBef>
                <a:spcPts val="3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8pPr>
            <a:lvl9pPr marL="4114800" marR="0" lvl="8" indent="-317500" algn="l" rtl="0">
              <a:spcBef>
                <a:spcPts val="3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800" b="0" i="0" u="none" strike="noStrike" cap="none">
                <a:solidFill>
                  <a:srgbClr val="595959"/>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800" b="0" i="0" u="none" strike="noStrike" cap="none">
                <a:solidFill>
                  <a:srgbClr val="595959"/>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800" b="0" i="0" u="none" strike="noStrike" cap="none">
                <a:solidFill>
                  <a:srgbClr val="888888"/>
                </a:solidFill>
                <a:latin typeface="Calibri"/>
                <a:ea typeface="Calibri"/>
                <a:cs typeface="Calibri"/>
                <a:sym typeface="Calibri"/>
              </a:defRPr>
            </a:lvl1pPr>
            <a:lvl2pPr marL="0" marR="0" lvl="1" indent="0" algn="r" rtl="0">
              <a:spcBef>
                <a:spcPts val="0"/>
              </a:spcBef>
              <a:buNone/>
              <a:defRPr sz="800" b="0" i="0" u="none" strike="noStrike" cap="none">
                <a:solidFill>
                  <a:srgbClr val="888888"/>
                </a:solidFill>
                <a:latin typeface="Calibri"/>
                <a:ea typeface="Calibri"/>
                <a:cs typeface="Calibri"/>
                <a:sym typeface="Calibri"/>
              </a:defRPr>
            </a:lvl2pPr>
            <a:lvl3pPr marL="0" marR="0" lvl="2" indent="0" algn="r" rtl="0">
              <a:spcBef>
                <a:spcPts val="0"/>
              </a:spcBef>
              <a:buNone/>
              <a:defRPr sz="800" b="0" i="0" u="none" strike="noStrike" cap="none">
                <a:solidFill>
                  <a:srgbClr val="888888"/>
                </a:solidFill>
                <a:latin typeface="Calibri"/>
                <a:ea typeface="Calibri"/>
                <a:cs typeface="Calibri"/>
                <a:sym typeface="Calibri"/>
              </a:defRPr>
            </a:lvl3pPr>
            <a:lvl4pPr marL="0" marR="0" lvl="3" indent="0" algn="r" rtl="0">
              <a:spcBef>
                <a:spcPts val="0"/>
              </a:spcBef>
              <a:buNone/>
              <a:defRPr sz="800" b="0" i="0" u="none" strike="noStrike" cap="none">
                <a:solidFill>
                  <a:srgbClr val="888888"/>
                </a:solidFill>
                <a:latin typeface="Calibri"/>
                <a:ea typeface="Calibri"/>
                <a:cs typeface="Calibri"/>
                <a:sym typeface="Calibri"/>
              </a:defRPr>
            </a:lvl4pPr>
            <a:lvl5pPr marL="0" marR="0" lvl="4" indent="0" algn="r" rtl="0">
              <a:spcBef>
                <a:spcPts val="0"/>
              </a:spcBef>
              <a:buNone/>
              <a:defRPr sz="800" b="0" i="0" u="none" strike="noStrike" cap="none">
                <a:solidFill>
                  <a:srgbClr val="888888"/>
                </a:solidFill>
                <a:latin typeface="Calibri"/>
                <a:ea typeface="Calibri"/>
                <a:cs typeface="Calibri"/>
                <a:sym typeface="Calibri"/>
              </a:defRPr>
            </a:lvl5pPr>
            <a:lvl6pPr marL="0" marR="0" lvl="5" indent="0" algn="r" rtl="0">
              <a:spcBef>
                <a:spcPts val="0"/>
              </a:spcBef>
              <a:buNone/>
              <a:defRPr sz="800" b="0" i="0" u="none" strike="noStrike" cap="none">
                <a:solidFill>
                  <a:srgbClr val="888888"/>
                </a:solidFill>
                <a:latin typeface="Calibri"/>
                <a:ea typeface="Calibri"/>
                <a:cs typeface="Calibri"/>
                <a:sym typeface="Calibri"/>
              </a:defRPr>
            </a:lvl6pPr>
            <a:lvl7pPr marL="0" marR="0" lvl="6" indent="0" algn="r" rtl="0">
              <a:spcBef>
                <a:spcPts val="0"/>
              </a:spcBef>
              <a:buNone/>
              <a:defRPr sz="800" b="0" i="0" u="none" strike="noStrike" cap="none">
                <a:solidFill>
                  <a:srgbClr val="888888"/>
                </a:solidFill>
                <a:latin typeface="Calibri"/>
                <a:ea typeface="Calibri"/>
                <a:cs typeface="Calibri"/>
                <a:sym typeface="Calibri"/>
              </a:defRPr>
            </a:lvl7pPr>
            <a:lvl8pPr marL="0" marR="0" lvl="7" indent="0" algn="r" rtl="0">
              <a:spcBef>
                <a:spcPts val="0"/>
              </a:spcBef>
              <a:buNone/>
              <a:defRPr sz="800" b="0" i="0" u="none" strike="noStrike" cap="none">
                <a:solidFill>
                  <a:srgbClr val="888888"/>
                </a:solidFill>
                <a:latin typeface="Calibri"/>
                <a:ea typeface="Calibri"/>
                <a:cs typeface="Calibri"/>
                <a:sym typeface="Calibri"/>
              </a:defRPr>
            </a:lvl8pPr>
            <a:lvl9pPr marL="0" marR="0" lvl="8" indent="0" algn="r" rtl="0">
              <a:spcBef>
                <a:spcPts val="0"/>
              </a:spcBef>
              <a:buNone/>
              <a:defRPr sz="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s://graphics.pixar.com/library/DistributedRayTracing/" TargetMode="External"/><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drive.google.com/drive/folders/19Qu-ismr0-mSHik_mFKeDUoOuVoUQvq5"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9"/>
          <p:cNvSpPr txBox="1">
            <a:spLocks noGrp="1"/>
          </p:cNvSpPr>
          <p:nvPr>
            <p:ph type="subTitle" idx="1"/>
          </p:nvPr>
        </p:nvSpPr>
        <p:spPr>
          <a:xfrm>
            <a:off x="4312400" y="2330133"/>
            <a:ext cx="4343400" cy="1532100"/>
          </a:xfrm>
          <a:prstGeom prst="rect">
            <a:avLst/>
          </a:prstGeom>
        </p:spPr>
        <p:txBody>
          <a:bodyPr spcFirstLastPara="1" wrap="square" lIns="68575" tIns="34275" rIns="68575" bIns="34275" anchor="ctr" anchorCtr="0">
            <a:noAutofit/>
          </a:bodyPr>
          <a:lstStyle/>
          <a:p>
            <a:pPr marL="0" lvl="0" indent="0" algn="r" rtl="0">
              <a:spcBef>
                <a:spcPts val="800"/>
              </a:spcBef>
              <a:spcAft>
                <a:spcPts val="0"/>
              </a:spcAft>
              <a:buNone/>
            </a:pPr>
            <a:r>
              <a:rPr lang="en" dirty="0">
                <a:latin typeface="Georgia"/>
                <a:ea typeface="Georgia"/>
                <a:cs typeface="Georgia"/>
                <a:sym typeface="Georgia"/>
              </a:rPr>
              <a:t>          Kumar Mrinal, 2022258</a:t>
            </a:r>
            <a:endParaRPr dirty="0">
              <a:latin typeface="Georgia"/>
              <a:ea typeface="Georgia"/>
              <a:cs typeface="Georgia"/>
              <a:sym typeface="Georgia"/>
            </a:endParaRPr>
          </a:p>
          <a:p>
            <a:pPr marL="0" lvl="0" indent="0" algn="r" rtl="0">
              <a:spcBef>
                <a:spcPts val="800"/>
              </a:spcBef>
              <a:spcAft>
                <a:spcPts val="0"/>
              </a:spcAft>
              <a:buNone/>
            </a:pPr>
            <a:r>
              <a:rPr lang="en" dirty="0">
                <a:latin typeface="Georgia"/>
                <a:ea typeface="Georgia"/>
                <a:cs typeface="Georgia"/>
                <a:sym typeface="Georgia"/>
              </a:rPr>
              <a:t>mrinal22258@iiitd.ac.in</a:t>
            </a:r>
            <a:endParaRPr dirty="0">
              <a:latin typeface="Georgia"/>
              <a:ea typeface="Georgia"/>
              <a:cs typeface="Georgia"/>
              <a:sym typeface="Georgia"/>
            </a:endParaRPr>
          </a:p>
          <a:p>
            <a:pPr marL="0" lvl="0" indent="0" algn="r" rtl="0">
              <a:spcBef>
                <a:spcPts val="800"/>
              </a:spcBef>
              <a:spcAft>
                <a:spcPts val="0"/>
              </a:spcAft>
              <a:buNone/>
            </a:pPr>
            <a:r>
              <a:rPr lang="en" dirty="0">
                <a:latin typeface="Georgia"/>
                <a:ea typeface="Georgia"/>
                <a:cs typeface="Georgia"/>
                <a:sym typeface="Georgia"/>
              </a:rPr>
              <a:t>Project-2 Group-20</a:t>
            </a:r>
            <a:endParaRPr dirty="0">
              <a:latin typeface="Georgia"/>
              <a:ea typeface="Georgia"/>
              <a:cs typeface="Georgia"/>
              <a:sym typeface="Georgia"/>
            </a:endParaRPr>
          </a:p>
          <a:p>
            <a:pPr marL="0" lvl="0" indent="0" algn="r" rtl="0">
              <a:spcBef>
                <a:spcPts val="800"/>
              </a:spcBef>
              <a:spcAft>
                <a:spcPts val="0"/>
              </a:spcAft>
              <a:buNone/>
            </a:pPr>
            <a:r>
              <a:rPr lang="en" dirty="0">
                <a:latin typeface="Georgia"/>
                <a:ea typeface="Georgia"/>
                <a:cs typeface="Georgia"/>
                <a:sym typeface="Georgia"/>
              </a:rPr>
              <a:t>                        Computer Graphics project</a:t>
            </a:r>
            <a:endParaRPr dirty="0">
              <a:latin typeface="Georgia"/>
              <a:ea typeface="Georgia"/>
              <a:cs typeface="Georgia"/>
              <a:sym typeface="Georgia"/>
            </a:endParaRPr>
          </a:p>
        </p:txBody>
      </p:sp>
      <p:sp>
        <p:nvSpPr>
          <p:cNvPr id="169" name="Google Shape;169;p19"/>
          <p:cNvSpPr txBox="1">
            <a:spLocks noGrp="1"/>
          </p:cNvSpPr>
          <p:nvPr>
            <p:ph type="ctrTitle"/>
          </p:nvPr>
        </p:nvSpPr>
        <p:spPr>
          <a:xfrm>
            <a:off x="342900" y="747300"/>
            <a:ext cx="8458200" cy="1406400"/>
          </a:xfrm>
          <a:prstGeom prst="rect">
            <a:avLst/>
          </a:prstGeom>
        </p:spPr>
        <p:txBody>
          <a:bodyPr spcFirstLastPara="1" wrap="square" lIns="68575" tIns="34275" rIns="68575" bIns="34275" anchor="b" anchorCtr="0">
            <a:noAutofit/>
          </a:bodyPr>
          <a:lstStyle/>
          <a:p>
            <a:pPr marL="0" lvl="0" indent="0" algn="ctr" rtl="0">
              <a:spcBef>
                <a:spcPts val="0"/>
              </a:spcBef>
              <a:spcAft>
                <a:spcPts val="0"/>
              </a:spcAft>
              <a:buClr>
                <a:schemeClr val="dk1"/>
              </a:buClr>
              <a:buSzPts val="1100"/>
              <a:buFont typeface="Arial"/>
              <a:buNone/>
            </a:pPr>
            <a:r>
              <a:rPr lang="en" sz="3200">
                <a:latin typeface="Georgia"/>
                <a:ea typeface="Georgia"/>
                <a:cs typeface="Georgia"/>
                <a:sym typeface="Georgia"/>
              </a:rPr>
              <a:t>Distribution Ray Tracing</a:t>
            </a:r>
            <a:endParaRPr sz="3200">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8"/>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Methodology</a:t>
            </a:r>
            <a:endParaRPr/>
          </a:p>
        </p:txBody>
      </p:sp>
      <p:sp>
        <p:nvSpPr>
          <p:cNvPr id="231" name="Google Shape;231;p28"/>
          <p:cNvSpPr txBox="1">
            <a:spLocks noGrp="1"/>
          </p:cNvSpPr>
          <p:nvPr>
            <p:ph type="body" idx="1"/>
          </p:nvPr>
        </p:nvSpPr>
        <p:spPr>
          <a:xfrm>
            <a:off x="633850" y="1035875"/>
            <a:ext cx="7962600" cy="3599400"/>
          </a:xfrm>
          <a:prstGeom prst="rect">
            <a:avLst/>
          </a:prstGeom>
        </p:spPr>
        <p:txBody>
          <a:bodyPr spcFirstLastPara="1" wrap="square" lIns="68575" tIns="34275" rIns="68575" bIns="34275" anchor="t" anchorCtr="0">
            <a:noAutofit/>
          </a:bodyPr>
          <a:lstStyle/>
          <a:p>
            <a:pPr marL="0" lvl="0" indent="0" algn="just" rtl="0">
              <a:lnSpc>
                <a:spcPct val="150000"/>
              </a:lnSpc>
              <a:spcBef>
                <a:spcPts val="0"/>
              </a:spcBef>
              <a:spcAft>
                <a:spcPts val="0"/>
              </a:spcAft>
              <a:buNone/>
            </a:pPr>
            <a:r>
              <a:rPr lang="en" sz="1800" b="1">
                <a:solidFill>
                  <a:srgbClr val="434343"/>
                </a:solidFill>
                <a:latin typeface="Roboto"/>
                <a:ea typeface="Roboto"/>
                <a:cs typeface="Roboto"/>
                <a:sym typeface="Roboto"/>
              </a:rPr>
              <a:t>For multi-ray/px</a:t>
            </a:r>
            <a:endParaRPr sz="1800" b="1">
              <a:solidFill>
                <a:srgbClr val="434343"/>
              </a:solidFill>
              <a:latin typeface="Roboto"/>
              <a:ea typeface="Roboto"/>
              <a:cs typeface="Roboto"/>
              <a:sym typeface="Roboto"/>
            </a:endParaRPr>
          </a:p>
          <a:p>
            <a:pPr marL="0" lvl="0" indent="0" algn="l" rtl="0">
              <a:lnSpc>
                <a:spcPct val="115000"/>
              </a:lnSpc>
              <a:spcBef>
                <a:spcPts val="1200"/>
              </a:spcBef>
              <a:spcAft>
                <a:spcPts val="0"/>
              </a:spcAft>
              <a:buClr>
                <a:schemeClr val="dk1"/>
              </a:buClr>
              <a:buSzPts val="1100"/>
              <a:buFont typeface="Arial"/>
              <a:buNone/>
            </a:pPr>
            <a:r>
              <a:rPr lang="en" sz="1400">
                <a:latin typeface="Arial"/>
                <a:ea typeface="Arial"/>
                <a:cs typeface="Arial"/>
                <a:sym typeface="Arial"/>
              </a:rPr>
              <a:t>Procedure RenderFrame(timeDelta, effectValue, samplesPerPixel)</a:t>
            </a:r>
            <a:endParaRPr sz="14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400">
                <a:latin typeface="Arial"/>
                <a:ea typeface="Arial"/>
                <a:cs typeface="Arial"/>
                <a:sym typeface="Arial"/>
              </a:rPr>
              <a:t>do</a:t>
            </a:r>
            <a:endParaRPr sz="14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400">
                <a:latin typeface="Arial"/>
                <a:ea typeface="Arial"/>
                <a:cs typeface="Arial"/>
                <a:sym typeface="Arial"/>
              </a:rPr>
              <a:t>    for each pixel (x, y) do</a:t>
            </a:r>
            <a:endParaRPr sz="14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400">
                <a:latin typeface="Arial"/>
                <a:ea typeface="Arial"/>
                <a:cs typeface="Arial"/>
                <a:sym typeface="Arial"/>
              </a:rPr>
              <a:t>        initialize colorSum to zero</a:t>
            </a:r>
            <a:endParaRPr sz="14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400">
                <a:latin typeface="Arial"/>
                <a:ea typeface="Arial"/>
                <a:cs typeface="Arial"/>
                <a:sym typeface="Arial"/>
              </a:rPr>
              <a:t>        for each sample (sample) do</a:t>
            </a:r>
            <a:endParaRPr sz="14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400">
                <a:latin typeface="Arial"/>
                <a:ea typeface="Arial"/>
                <a:cs typeface="Arial"/>
                <a:sym typeface="Arial"/>
              </a:rPr>
              <a:t>            randomly jitter pixel coordinates for supersampling</a:t>
            </a:r>
            <a:endParaRPr sz="14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400">
                <a:latin typeface="Arial"/>
                <a:ea typeface="Arial"/>
                <a:cs typeface="Arial"/>
                <a:sym typeface="Arial"/>
              </a:rPr>
              <a:t>            create ray from camera position through (u, v)</a:t>
            </a:r>
            <a:endParaRPr sz="14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400">
                <a:latin typeface="Arial"/>
                <a:ea typeface="Arial"/>
                <a:cs typeface="Arial"/>
                <a:sym typeface="Arial"/>
              </a:rPr>
              <a:t>            apply jitter for motion blur</a:t>
            </a:r>
            <a:endParaRPr sz="14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400">
                <a:latin typeface="Arial"/>
                <a:ea typeface="Arial"/>
                <a:cs typeface="Arial"/>
                <a:sym typeface="Arial"/>
              </a:rPr>
              <a:t>            accumulate the color from the traced ray    </a:t>
            </a:r>
            <a:endParaRPr sz="14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400">
                <a:latin typeface="Arial"/>
                <a:ea typeface="Arial"/>
                <a:cs typeface="Arial"/>
                <a:sym typeface="Arial"/>
              </a:rPr>
              <a:t>        endfor</a:t>
            </a:r>
            <a:endParaRPr sz="14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400">
                <a:latin typeface="Arial"/>
                <a:ea typeface="Arial"/>
                <a:cs typeface="Arial"/>
                <a:sym typeface="Arial"/>
              </a:rPr>
              <a:t>        average the colors and store in framebuffer</a:t>
            </a:r>
            <a:endParaRPr sz="14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400">
                <a:latin typeface="Arial"/>
                <a:ea typeface="Arial"/>
                <a:cs typeface="Arial"/>
                <a:sym typeface="Arial"/>
              </a:rPr>
              <a:t>    endfor</a:t>
            </a:r>
            <a:endParaRPr sz="14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400">
                <a:latin typeface="Arial"/>
                <a:ea typeface="Arial"/>
                <a:cs typeface="Arial"/>
                <a:sym typeface="Arial"/>
              </a:rPr>
              <a:t>end</a:t>
            </a:r>
            <a:endParaRPr sz="14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400">
                <a:latin typeface="Arial"/>
                <a:ea typeface="Arial"/>
                <a:cs typeface="Arial"/>
                <a:sym typeface="Arial"/>
              </a:rPr>
              <a:t>EndProcedure</a:t>
            </a:r>
            <a:endParaRPr b="1">
              <a:solidFill>
                <a:srgbClr val="434343"/>
              </a:solidFill>
              <a:latin typeface="Roboto"/>
              <a:ea typeface="Roboto"/>
              <a:cs typeface="Roboto"/>
              <a:sym typeface="Roboto"/>
            </a:endParaRPr>
          </a:p>
          <a:p>
            <a:pPr marL="0" lvl="0" indent="0" algn="just" rtl="0">
              <a:lnSpc>
                <a:spcPct val="150000"/>
              </a:lnSpc>
              <a:spcBef>
                <a:spcPts val="0"/>
              </a:spcBef>
              <a:spcAft>
                <a:spcPts val="1200"/>
              </a:spcAft>
              <a:buNone/>
            </a:pPr>
            <a:endParaRPr sz="1800">
              <a:solidFill>
                <a:srgbClr val="434343"/>
              </a:solidFill>
              <a:latin typeface="Roboto"/>
              <a:ea typeface="Roboto"/>
              <a:cs typeface="Roboto"/>
              <a:sym typeface="Roboto"/>
            </a:endParaRPr>
          </a:p>
        </p:txBody>
      </p:sp>
      <p:sp>
        <p:nvSpPr>
          <p:cNvPr id="232" name="Google Shape;232;p28"/>
          <p:cNvSpPr txBox="1">
            <a:spLocks noGrp="1"/>
          </p:cNvSpPr>
          <p:nvPr>
            <p:ph type="sldNum" idx="12"/>
          </p:nvPr>
        </p:nvSpPr>
        <p:spPr>
          <a:xfrm>
            <a:off x="6463146" y="47672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9"/>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Methodology</a:t>
            </a:r>
            <a:endParaRPr/>
          </a:p>
        </p:txBody>
      </p:sp>
      <p:sp>
        <p:nvSpPr>
          <p:cNvPr id="238" name="Google Shape;238;p29"/>
          <p:cNvSpPr txBox="1">
            <a:spLocks noGrp="1"/>
          </p:cNvSpPr>
          <p:nvPr>
            <p:ph type="body" idx="1"/>
          </p:nvPr>
        </p:nvSpPr>
        <p:spPr>
          <a:xfrm>
            <a:off x="633850" y="1035875"/>
            <a:ext cx="7962600" cy="3599400"/>
          </a:xfrm>
          <a:prstGeom prst="rect">
            <a:avLst/>
          </a:prstGeom>
        </p:spPr>
        <p:txBody>
          <a:bodyPr spcFirstLastPara="1" wrap="square" lIns="68575" tIns="34275" rIns="68575" bIns="34275" anchor="t" anchorCtr="0">
            <a:noAutofit/>
          </a:bodyPr>
          <a:lstStyle/>
          <a:p>
            <a:pPr marL="0" lvl="0" indent="0" algn="just" rtl="0">
              <a:lnSpc>
                <a:spcPct val="150000"/>
              </a:lnSpc>
              <a:spcBef>
                <a:spcPts val="0"/>
              </a:spcBef>
              <a:spcAft>
                <a:spcPts val="0"/>
              </a:spcAft>
              <a:buNone/>
            </a:pPr>
            <a:r>
              <a:rPr lang="en" sz="1800" dirty="0">
                <a:solidFill>
                  <a:srgbClr val="434343"/>
                </a:solidFill>
                <a:latin typeface="Roboto"/>
                <a:ea typeface="Roboto"/>
                <a:cs typeface="Roboto"/>
                <a:sym typeface="Roboto"/>
              </a:rPr>
              <a:t>			</a:t>
            </a:r>
            <a:r>
              <a:rPr lang="en" sz="2400" b="1" dirty="0">
                <a:solidFill>
                  <a:srgbClr val="434343"/>
                </a:solidFill>
                <a:latin typeface="Roboto"/>
                <a:ea typeface="Roboto"/>
                <a:cs typeface="Roboto"/>
                <a:sym typeface="Roboto"/>
              </a:rPr>
              <a:t>Depth of Field</a:t>
            </a:r>
            <a:endParaRPr sz="2400" b="1" dirty="0">
              <a:solidFill>
                <a:srgbClr val="434343"/>
              </a:solidFill>
              <a:latin typeface="Roboto"/>
              <a:ea typeface="Roboto"/>
              <a:cs typeface="Roboto"/>
              <a:sym typeface="Roboto"/>
            </a:endParaRPr>
          </a:p>
          <a:p>
            <a:pPr marL="0" lvl="0" indent="0" algn="just" rtl="0">
              <a:lnSpc>
                <a:spcPct val="150000"/>
              </a:lnSpc>
              <a:spcBef>
                <a:spcPts val="1200"/>
              </a:spcBef>
              <a:spcAft>
                <a:spcPts val="0"/>
              </a:spcAft>
              <a:buNone/>
            </a:pPr>
            <a:r>
              <a:rPr lang="en" sz="1800" dirty="0">
                <a:solidFill>
                  <a:srgbClr val="434343"/>
                </a:solidFill>
                <a:latin typeface="Roboto"/>
                <a:ea typeface="Roboto"/>
                <a:cs typeface="Roboto"/>
                <a:sym typeface="Roboto"/>
              </a:rPr>
              <a:t>Multi-ray sampling with aperture jittering creates realistic blur effects for objects outside the focal plane. Adjusting the focal distance dynamically enables targeted focus.</a:t>
            </a:r>
            <a:endParaRPr sz="1800" dirty="0">
              <a:solidFill>
                <a:srgbClr val="434343"/>
              </a:solidFill>
              <a:latin typeface="Roboto"/>
              <a:ea typeface="Roboto"/>
              <a:cs typeface="Roboto"/>
              <a:sym typeface="Roboto"/>
            </a:endParaRPr>
          </a:p>
          <a:p>
            <a:pPr marL="0" lvl="0" indent="0" algn="just" rtl="0">
              <a:lnSpc>
                <a:spcPct val="150000"/>
              </a:lnSpc>
              <a:spcBef>
                <a:spcPts val="1200"/>
              </a:spcBef>
              <a:spcAft>
                <a:spcPts val="1200"/>
              </a:spcAft>
              <a:buNone/>
            </a:pPr>
            <a:r>
              <a:rPr lang="en" sz="1800" dirty="0">
                <a:latin typeface="Arial"/>
                <a:ea typeface="Arial"/>
                <a:cs typeface="Arial"/>
                <a:sym typeface="Arial"/>
              </a:rPr>
              <a:t>Implemented the </a:t>
            </a:r>
            <a:r>
              <a:rPr lang="en" sz="1800" b="1" dirty="0">
                <a:latin typeface="Arial"/>
                <a:ea typeface="Arial"/>
                <a:cs typeface="Arial"/>
                <a:sym typeface="Arial"/>
              </a:rPr>
              <a:t>Bokeh effect</a:t>
            </a:r>
            <a:r>
              <a:rPr lang="en" sz="1800" dirty="0">
                <a:latin typeface="Arial"/>
                <a:ea typeface="Arial"/>
                <a:cs typeface="Arial"/>
                <a:sym typeface="Arial"/>
              </a:rPr>
              <a:t> by applying </a:t>
            </a:r>
            <a:r>
              <a:rPr lang="en" sz="1800" b="1" dirty="0">
                <a:latin typeface="Arial"/>
                <a:ea typeface="Arial"/>
                <a:cs typeface="Arial"/>
                <a:sym typeface="Arial"/>
              </a:rPr>
              <a:t>depth of field (DOF)</a:t>
            </a:r>
            <a:r>
              <a:rPr lang="en" sz="1800" dirty="0">
                <a:latin typeface="Arial"/>
                <a:ea typeface="Arial"/>
                <a:cs typeface="Arial"/>
                <a:sym typeface="Arial"/>
              </a:rPr>
              <a:t>, where the background and objects outside the focal plane are blurred, creating a realistic soft-focus effect. This was achieved by jittering rays based on aperture size and focal point distance.</a:t>
            </a:r>
            <a:endParaRPr sz="2500" dirty="0">
              <a:solidFill>
                <a:srgbClr val="434343"/>
              </a:solidFill>
              <a:latin typeface="Roboto"/>
              <a:ea typeface="Roboto"/>
              <a:cs typeface="Roboto"/>
              <a:sym typeface="Roboto"/>
            </a:endParaRPr>
          </a:p>
        </p:txBody>
      </p:sp>
      <p:sp>
        <p:nvSpPr>
          <p:cNvPr id="239" name="Google Shape;239;p29"/>
          <p:cNvSpPr txBox="1">
            <a:spLocks noGrp="1"/>
          </p:cNvSpPr>
          <p:nvPr>
            <p:ph type="sldNum" idx="12"/>
          </p:nvPr>
        </p:nvSpPr>
        <p:spPr>
          <a:xfrm>
            <a:off x="6463146" y="47672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0"/>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Methodology</a:t>
            </a:r>
            <a:endParaRPr/>
          </a:p>
        </p:txBody>
      </p:sp>
      <p:sp>
        <p:nvSpPr>
          <p:cNvPr id="245" name="Google Shape;245;p30"/>
          <p:cNvSpPr txBox="1">
            <a:spLocks noGrp="1"/>
          </p:cNvSpPr>
          <p:nvPr>
            <p:ph type="body" idx="1"/>
          </p:nvPr>
        </p:nvSpPr>
        <p:spPr>
          <a:xfrm>
            <a:off x="633850" y="1035875"/>
            <a:ext cx="7962600" cy="3599400"/>
          </a:xfrm>
          <a:prstGeom prst="rect">
            <a:avLst/>
          </a:prstGeom>
        </p:spPr>
        <p:txBody>
          <a:bodyPr spcFirstLastPara="1" wrap="square" lIns="68575" tIns="34275" rIns="68575" bIns="3427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100">
                <a:latin typeface="Arial"/>
                <a:ea typeface="Arial"/>
                <a:cs typeface="Arial"/>
                <a:sym typeface="Arial"/>
              </a:rPr>
              <a:t>Procedure RenderFrame(timeDelta, effectValue, useDOF, samplesPerPixel)        </a:t>
            </a:r>
            <a:r>
              <a:rPr lang="en" sz="1100" b="1">
                <a:latin typeface="Arial"/>
                <a:ea typeface="Arial"/>
                <a:cs typeface="Arial"/>
                <a:sym typeface="Arial"/>
              </a:rPr>
              <a:t>FOCUSED ON BLUE SPHERE</a:t>
            </a:r>
            <a:endParaRPr sz="1100" b="1">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100">
                <a:latin typeface="Arial"/>
                <a:ea typeface="Arial"/>
                <a:cs typeface="Arial"/>
                <a:sym typeface="Arial"/>
              </a:rPr>
              <a:t>do</a:t>
            </a:r>
            <a:endParaRPr sz="11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100">
                <a:latin typeface="Arial"/>
                <a:ea typeface="Arial"/>
                <a:cs typeface="Arial"/>
                <a:sym typeface="Arial"/>
              </a:rPr>
              <a:t>    aspectRatio = width / height</a:t>
            </a:r>
            <a:endParaRPr sz="11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100">
                <a:latin typeface="Arial"/>
                <a:ea typeface="Arial"/>
                <a:cs typeface="Arial"/>
                <a:sym typeface="Arial"/>
              </a:rPr>
              <a:t>    for each pixel (x, y) do</a:t>
            </a:r>
            <a:endParaRPr sz="11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100">
                <a:latin typeface="Arial"/>
                <a:ea typeface="Arial"/>
                <a:cs typeface="Arial"/>
                <a:sym typeface="Arial"/>
              </a:rPr>
              <a:t>        colorSum = Vec3(0, 0, 0)</a:t>
            </a:r>
            <a:endParaRPr sz="11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100">
                <a:latin typeface="Arial"/>
                <a:ea typeface="Arial"/>
                <a:cs typeface="Arial"/>
                <a:sym typeface="Arial"/>
              </a:rPr>
              <a:t>        for each sample (sample) do</a:t>
            </a:r>
            <a:endParaRPr sz="11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100">
                <a:latin typeface="Arial"/>
                <a:ea typeface="Arial"/>
                <a:cs typeface="Arial"/>
                <a:sym typeface="Arial"/>
              </a:rPr>
              <a:t>            jitter pixel coordinates for anti-aliasing</a:t>
            </a:r>
            <a:endParaRPr sz="11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100">
                <a:latin typeface="Arial"/>
                <a:ea typeface="Arial"/>
                <a:cs typeface="Arial"/>
                <a:sym typeface="Arial"/>
              </a:rPr>
              <a:t>            transform coordinates to viewport space</a:t>
            </a:r>
            <a:endParaRPr sz="11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100">
                <a:latin typeface="Arial"/>
                <a:ea typeface="Arial"/>
                <a:cs typeface="Arial"/>
                <a:sym typeface="Arial"/>
              </a:rPr>
              <a:t>            create primary ray from camera</a:t>
            </a:r>
            <a:endParaRPr sz="11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100">
                <a:latin typeface="Arial"/>
                <a:ea typeface="Arial"/>
                <a:cs typeface="Arial"/>
                <a:sym typeface="Arial"/>
              </a:rPr>
              <a:t>            if useDOF then</a:t>
            </a:r>
            <a:endParaRPr sz="11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100">
                <a:latin typeface="Arial"/>
                <a:ea typeface="Arial"/>
                <a:cs typeface="Arial"/>
                <a:sym typeface="Arial"/>
              </a:rPr>
              <a:t>                calculate focal point</a:t>
            </a:r>
            <a:endParaRPr sz="11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100">
                <a:latin typeface="Arial"/>
                <a:ea typeface="Arial"/>
                <a:cs typeface="Arial"/>
                <a:sym typeface="Arial"/>
              </a:rPr>
              <a:t>                apply aperture jitter for DOF</a:t>
            </a:r>
            <a:endParaRPr sz="11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100">
                <a:latin typeface="Arial"/>
                <a:ea typeface="Arial"/>
                <a:cs typeface="Arial"/>
                <a:sym typeface="Arial"/>
              </a:rPr>
              <a:t>            endif</a:t>
            </a:r>
            <a:endParaRPr sz="11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100">
                <a:latin typeface="Arial"/>
                <a:ea typeface="Arial"/>
                <a:cs typeface="Arial"/>
                <a:sym typeface="Arial"/>
              </a:rPr>
              <a:t>            accumulate color from traced primary ray</a:t>
            </a:r>
            <a:endParaRPr sz="11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100">
                <a:latin typeface="Arial"/>
                <a:ea typeface="Arial"/>
                <a:cs typeface="Arial"/>
                <a:sym typeface="Arial"/>
              </a:rPr>
              <a:t>        endfor</a:t>
            </a:r>
            <a:endParaRPr sz="11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100">
                <a:latin typeface="Arial"/>
                <a:ea typeface="Arial"/>
                <a:cs typeface="Arial"/>
                <a:sym typeface="Arial"/>
              </a:rPr>
              <a:t>        average colors and store in framebuffer</a:t>
            </a:r>
            <a:endParaRPr sz="11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100">
                <a:latin typeface="Arial"/>
                <a:ea typeface="Arial"/>
                <a:cs typeface="Arial"/>
                <a:sym typeface="Arial"/>
              </a:rPr>
              <a:t>    endfor</a:t>
            </a:r>
            <a:endParaRPr sz="11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100">
                <a:latin typeface="Arial"/>
                <a:ea typeface="Arial"/>
                <a:cs typeface="Arial"/>
                <a:sym typeface="Arial"/>
              </a:rPr>
              <a:t>end</a:t>
            </a:r>
            <a:endParaRPr sz="11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100">
                <a:latin typeface="Arial"/>
                <a:ea typeface="Arial"/>
                <a:cs typeface="Arial"/>
                <a:sym typeface="Arial"/>
              </a:rPr>
              <a:t>EndProcedure</a:t>
            </a:r>
            <a:endParaRPr sz="1800">
              <a:solidFill>
                <a:srgbClr val="434343"/>
              </a:solidFill>
              <a:latin typeface="Roboto"/>
              <a:ea typeface="Roboto"/>
              <a:cs typeface="Roboto"/>
              <a:sym typeface="Roboto"/>
            </a:endParaRPr>
          </a:p>
        </p:txBody>
      </p:sp>
      <p:sp>
        <p:nvSpPr>
          <p:cNvPr id="246" name="Google Shape;246;p30"/>
          <p:cNvSpPr txBox="1">
            <a:spLocks noGrp="1"/>
          </p:cNvSpPr>
          <p:nvPr>
            <p:ph type="sldNum" idx="12"/>
          </p:nvPr>
        </p:nvSpPr>
        <p:spPr>
          <a:xfrm>
            <a:off x="6463146" y="47672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12</a:t>
            </a:fld>
            <a:endParaRPr/>
          </a:p>
        </p:txBody>
      </p:sp>
      <p:pic>
        <p:nvPicPr>
          <p:cNvPr id="247" name="Google Shape;247;p30"/>
          <p:cNvPicPr preferRelativeResize="0"/>
          <p:nvPr/>
        </p:nvPicPr>
        <p:blipFill>
          <a:blip r:embed="rId3">
            <a:alphaModFix/>
          </a:blip>
          <a:stretch>
            <a:fillRect/>
          </a:stretch>
        </p:blipFill>
        <p:spPr>
          <a:xfrm>
            <a:off x="5233325" y="1421225"/>
            <a:ext cx="3187674" cy="3020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1"/>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Methodology</a:t>
            </a:r>
            <a:endParaRPr/>
          </a:p>
        </p:txBody>
      </p:sp>
      <p:sp>
        <p:nvSpPr>
          <p:cNvPr id="253" name="Google Shape;253;p31"/>
          <p:cNvSpPr txBox="1">
            <a:spLocks noGrp="1"/>
          </p:cNvSpPr>
          <p:nvPr>
            <p:ph type="body" idx="1"/>
          </p:nvPr>
        </p:nvSpPr>
        <p:spPr>
          <a:xfrm>
            <a:off x="633850" y="1035875"/>
            <a:ext cx="7962600" cy="3599400"/>
          </a:xfrm>
          <a:prstGeom prst="rect">
            <a:avLst/>
          </a:prstGeom>
        </p:spPr>
        <p:txBody>
          <a:bodyPr spcFirstLastPara="1" wrap="square" lIns="68575" tIns="34275" rIns="68575" bIns="34275" anchor="t" anchorCtr="0">
            <a:noAutofit/>
          </a:bodyPr>
          <a:lstStyle/>
          <a:p>
            <a:pPr marL="0" lvl="0" indent="457200" algn="just" rtl="0">
              <a:lnSpc>
                <a:spcPct val="150000"/>
              </a:lnSpc>
              <a:spcBef>
                <a:spcPts val="0"/>
              </a:spcBef>
              <a:spcAft>
                <a:spcPts val="1200"/>
              </a:spcAft>
              <a:buNone/>
            </a:pPr>
            <a:r>
              <a:rPr lang="en" sz="1800" b="1" dirty="0">
                <a:solidFill>
                  <a:srgbClr val="434343"/>
                </a:solidFill>
                <a:latin typeface="Roboto"/>
                <a:ea typeface="Roboto"/>
                <a:cs typeface="Roboto"/>
                <a:sym typeface="Roboto"/>
              </a:rPr>
              <a:t>Focused on Red Sphere</a:t>
            </a:r>
            <a:r>
              <a:rPr lang="en" sz="1800" dirty="0">
                <a:solidFill>
                  <a:srgbClr val="434343"/>
                </a:solidFill>
                <a:latin typeface="Roboto"/>
                <a:ea typeface="Roboto"/>
                <a:cs typeface="Roboto"/>
                <a:sym typeface="Roboto"/>
              </a:rPr>
              <a:t>		</a:t>
            </a:r>
            <a:r>
              <a:rPr lang="en" sz="1800" b="1" dirty="0">
                <a:solidFill>
                  <a:srgbClr val="434343"/>
                </a:solidFill>
                <a:latin typeface="Roboto"/>
                <a:ea typeface="Roboto"/>
                <a:cs typeface="Roboto"/>
                <a:sym typeface="Roboto"/>
              </a:rPr>
              <a:t>Focused on Green Sphere</a:t>
            </a:r>
            <a:endParaRPr sz="1800" b="1" dirty="0">
              <a:solidFill>
                <a:srgbClr val="434343"/>
              </a:solidFill>
              <a:latin typeface="Roboto"/>
              <a:ea typeface="Roboto"/>
              <a:cs typeface="Roboto"/>
              <a:sym typeface="Roboto"/>
            </a:endParaRPr>
          </a:p>
        </p:txBody>
      </p:sp>
      <p:sp>
        <p:nvSpPr>
          <p:cNvPr id="254" name="Google Shape;254;p31"/>
          <p:cNvSpPr txBox="1">
            <a:spLocks noGrp="1"/>
          </p:cNvSpPr>
          <p:nvPr>
            <p:ph type="sldNum" idx="12"/>
          </p:nvPr>
        </p:nvSpPr>
        <p:spPr>
          <a:xfrm>
            <a:off x="6463146" y="47672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13</a:t>
            </a:fld>
            <a:endParaRPr/>
          </a:p>
        </p:txBody>
      </p:sp>
      <p:pic>
        <p:nvPicPr>
          <p:cNvPr id="255" name="Google Shape;255;p31"/>
          <p:cNvPicPr preferRelativeResize="0"/>
          <p:nvPr/>
        </p:nvPicPr>
        <p:blipFill>
          <a:blip r:embed="rId3">
            <a:alphaModFix/>
          </a:blip>
          <a:stretch>
            <a:fillRect/>
          </a:stretch>
        </p:blipFill>
        <p:spPr>
          <a:xfrm>
            <a:off x="633850" y="1499350"/>
            <a:ext cx="3686676" cy="3267925"/>
          </a:xfrm>
          <a:prstGeom prst="rect">
            <a:avLst/>
          </a:prstGeom>
          <a:noFill/>
          <a:ln>
            <a:noFill/>
          </a:ln>
        </p:spPr>
      </p:pic>
      <p:pic>
        <p:nvPicPr>
          <p:cNvPr id="256" name="Google Shape;256;p31"/>
          <p:cNvPicPr preferRelativeResize="0"/>
          <p:nvPr/>
        </p:nvPicPr>
        <p:blipFill>
          <a:blip r:embed="rId4">
            <a:alphaModFix/>
          </a:blip>
          <a:stretch>
            <a:fillRect/>
          </a:stretch>
        </p:blipFill>
        <p:spPr>
          <a:xfrm>
            <a:off x="4802600" y="1499350"/>
            <a:ext cx="3793850" cy="32679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2"/>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Methodology</a:t>
            </a:r>
            <a:endParaRPr/>
          </a:p>
        </p:txBody>
      </p:sp>
      <p:sp>
        <p:nvSpPr>
          <p:cNvPr id="262" name="Google Shape;262;p32"/>
          <p:cNvSpPr txBox="1">
            <a:spLocks noGrp="1"/>
          </p:cNvSpPr>
          <p:nvPr>
            <p:ph type="body" idx="1"/>
          </p:nvPr>
        </p:nvSpPr>
        <p:spPr>
          <a:xfrm>
            <a:off x="590700" y="1035875"/>
            <a:ext cx="7962600" cy="3599400"/>
          </a:xfrm>
          <a:prstGeom prst="rect">
            <a:avLst/>
          </a:prstGeom>
        </p:spPr>
        <p:txBody>
          <a:bodyPr spcFirstLastPara="1" wrap="square" lIns="68575" tIns="34275" rIns="68575" bIns="34275" anchor="t" anchorCtr="0">
            <a:noAutofit/>
          </a:bodyPr>
          <a:lstStyle/>
          <a:p>
            <a:pPr marL="0" lvl="0" indent="0" algn="just" rtl="0">
              <a:lnSpc>
                <a:spcPct val="100000"/>
              </a:lnSpc>
              <a:spcBef>
                <a:spcPts val="0"/>
              </a:spcBef>
              <a:spcAft>
                <a:spcPts val="0"/>
              </a:spcAft>
              <a:buNone/>
            </a:pPr>
            <a:r>
              <a:rPr lang="en" sz="2400" b="1">
                <a:solidFill>
                  <a:srgbClr val="434343"/>
                </a:solidFill>
                <a:latin typeface="Roboto"/>
                <a:ea typeface="Roboto"/>
                <a:cs typeface="Roboto"/>
                <a:sym typeface="Roboto"/>
              </a:rPr>
              <a:t>Vertex Shader</a:t>
            </a:r>
            <a:endParaRPr sz="2400" b="1">
              <a:solidFill>
                <a:srgbClr val="434343"/>
              </a:solidFill>
              <a:latin typeface="Roboto"/>
              <a:ea typeface="Roboto"/>
              <a:cs typeface="Roboto"/>
              <a:sym typeface="Roboto"/>
            </a:endParaRPr>
          </a:p>
          <a:p>
            <a:pPr marL="0" lvl="0" indent="0" algn="just" rtl="0">
              <a:lnSpc>
                <a:spcPct val="100000"/>
              </a:lnSpc>
              <a:spcBef>
                <a:spcPts val="1200"/>
              </a:spcBef>
              <a:spcAft>
                <a:spcPts val="0"/>
              </a:spcAft>
              <a:buNone/>
            </a:pPr>
            <a:r>
              <a:rPr lang="en" sz="1600">
                <a:solidFill>
                  <a:srgbClr val="434343"/>
                </a:solidFill>
                <a:latin typeface="Roboto"/>
                <a:ea typeface="Roboto"/>
                <a:cs typeface="Roboto"/>
                <a:sym typeface="Roboto"/>
              </a:rPr>
              <a:t>The vertex shader transforms the vertex positions of a 2D object and passes texture coordinates to the fragment shader.</a:t>
            </a:r>
            <a:endParaRPr sz="1600">
              <a:solidFill>
                <a:srgbClr val="434343"/>
              </a:solidFill>
              <a:latin typeface="Roboto"/>
              <a:ea typeface="Roboto"/>
              <a:cs typeface="Roboto"/>
              <a:sym typeface="Roboto"/>
            </a:endParaRPr>
          </a:p>
          <a:p>
            <a:pPr marL="0" lvl="0" indent="0" algn="just" rtl="0">
              <a:lnSpc>
                <a:spcPct val="100000"/>
              </a:lnSpc>
              <a:spcBef>
                <a:spcPts val="1200"/>
              </a:spcBef>
              <a:spcAft>
                <a:spcPts val="0"/>
              </a:spcAft>
              <a:buNone/>
            </a:pPr>
            <a:r>
              <a:rPr lang="en" sz="1600">
                <a:solidFill>
                  <a:srgbClr val="434343"/>
                </a:solidFill>
                <a:latin typeface="Roboto"/>
                <a:ea typeface="Roboto"/>
                <a:cs typeface="Roboto"/>
                <a:sym typeface="Roboto"/>
              </a:rPr>
              <a:t>[1] </a:t>
            </a:r>
            <a:r>
              <a:rPr lang="en" sz="1600" b="1">
                <a:solidFill>
                  <a:srgbClr val="434343"/>
                </a:solidFill>
                <a:latin typeface="Roboto"/>
                <a:ea typeface="Roboto"/>
                <a:cs typeface="Roboto"/>
                <a:sym typeface="Roboto"/>
              </a:rPr>
              <a:t>Vertex Position</a:t>
            </a:r>
            <a:r>
              <a:rPr lang="en" sz="1600">
                <a:solidFill>
                  <a:srgbClr val="434343"/>
                </a:solidFill>
                <a:latin typeface="Roboto"/>
                <a:ea typeface="Roboto"/>
                <a:cs typeface="Roboto"/>
                <a:sym typeface="Roboto"/>
              </a:rPr>
              <a:t>: Transforms 2D positions from model space to clip space. </a:t>
            </a:r>
            <a:endParaRPr sz="1600">
              <a:solidFill>
                <a:srgbClr val="434343"/>
              </a:solidFill>
              <a:latin typeface="Roboto"/>
              <a:ea typeface="Roboto"/>
              <a:cs typeface="Roboto"/>
              <a:sym typeface="Roboto"/>
            </a:endParaRPr>
          </a:p>
          <a:p>
            <a:pPr marL="0" lvl="0" indent="0" algn="just" rtl="0">
              <a:lnSpc>
                <a:spcPct val="100000"/>
              </a:lnSpc>
              <a:spcBef>
                <a:spcPts val="1200"/>
              </a:spcBef>
              <a:spcAft>
                <a:spcPts val="0"/>
              </a:spcAft>
              <a:buNone/>
            </a:pPr>
            <a:r>
              <a:rPr lang="en" sz="1600">
                <a:solidFill>
                  <a:srgbClr val="434343"/>
                </a:solidFill>
                <a:latin typeface="Roboto"/>
                <a:ea typeface="Roboto"/>
                <a:cs typeface="Roboto"/>
                <a:sym typeface="Roboto"/>
              </a:rPr>
              <a:t>[2] </a:t>
            </a:r>
            <a:r>
              <a:rPr lang="en" sz="1600" b="1">
                <a:solidFill>
                  <a:srgbClr val="434343"/>
                </a:solidFill>
                <a:latin typeface="Roboto"/>
                <a:ea typeface="Roboto"/>
                <a:cs typeface="Roboto"/>
                <a:sym typeface="Roboto"/>
              </a:rPr>
              <a:t>Texture Coordinates</a:t>
            </a:r>
            <a:r>
              <a:rPr lang="en" sz="1600">
                <a:solidFill>
                  <a:srgbClr val="434343"/>
                </a:solidFill>
                <a:latin typeface="Roboto"/>
                <a:ea typeface="Roboto"/>
                <a:cs typeface="Roboto"/>
                <a:sym typeface="Roboto"/>
              </a:rPr>
              <a:t>: Maps texture to the object, defining how the texture wraps around. </a:t>
            </a:r>
            <a:endParaRPr sz="1600">
              <a:solidFill>
                <a:srgbClr val="434343"/>
              </a:solidFill>
              <a:latin typeface="Roboto"/>
              <a:ea typeface="Roboto"/>
              <a:cs typeface="Roboto"/>
              <a:sym typeface="Roboto"/>
            </a:endParaRPr>
          </a:p>
          <a:p>
            <a:pPr marL="0" lvl="0" indent="0" algn="just" rtl="0">
              <a:lnSpc>
                <a:spcPct val="100000"/>
              </a:lnSpc>
              <a:spcBef>
                <a:spcPts val="1200"/>
              </a:spcBef>
              <a:spcAft>
                <a:spcPts val="0"/>
              </a:spcAft>
              <a:buNone/>
            </a:pPr>
            <a:r>
              <a:rPr lang="en" sz="1600">
                <a:solidFill>
                  <a:srgbClr val="434343"/>
                </a:solidFill>
                <a:latin typeface="Roboto"/>
                <a:ea typeface="Roboto"/>
                <a:cs typeface="Roboto"/>
                <a:sym typeface="Roboto"/>
              </a:rPr>
              <a:t>[3] </a:t>
            </a:r>
            <a:r>
              <a:rPr lang="en" sz="1600" b="1">
                <a:solidFill>
                  <a:srgbClr val="434343"/>
                </a:solidFill>
                <a:latin typeface="Roboto"/>
                <a:ea typeface="Roboto"/>
                <a:cs typeface="Roboto"/>
                <a:sym typeface="Roboto"/>
              </a:rPr>
              <a:t>Transformation</a:t>
            </a:r>
            <a:r>
              <a:rPr lang="en" sz="1600">
                <a:solidFill>
                  <a:srgbClr val="434343"/>
                </a:solidFill>
                <a:latin typeface="Roboto"/>
                <a:ea typeface="Roboto"/>
                <a:cs typeface="Roboto"/>
                <a:sym typeface="Roboto"/>
              </a:rPr>
              <a:t>: Sets Z and W components for clip space positioning. </a:t>
            </a:r>
            <a:endParaRPr sz="1600">
              <a:solidFill>
                <a:srgbClr val="434343"/>
              </a:solidFill>
              <a:latin typeface="Roboto"/>
              <a:ea typeface="Roboto"/>
              <a:cs typeface="Roboto"/>
              <a:sym typeface="Roboto"/>
            </a:endParaRPr>
          </a:p>
          <a:p>
            <a:pPr marL="0" lvl="0" indent="0" algn="just" rtl="0">
              <a:lnSpc>
                <a:spcPct val="100000"/>
              </a:lnSpc>
              <a:spcBef>
                <a:spcPts val="1200"/>
              </a:spcBef>
              <a:spcAft>
                <a:spcPts val="0"/>
              </a:spcAft>
              <a:buNone/>
            </a:pPr>
            <a:r>
              <a:rPr lang="en" sz="1600">
                <a:solidFill>
                  <a:srgbClr val="434343"/>
                </a:solidFill>
                <a:latin typeface="Roboto"/>
                <a:ea typeface="Roboto"/>
                <a:cs typeface="Roboto"/>
                <a:sym typeface="Roboto"/>
              </a:rPr>
              <a:t>[4] </a:t>
            </a:r>
            <a:r>
              <a:rPr lang="en" sz="1600" b="1">
                <a:solidFill>
                  <a:srgbClr val="434343"/>
                </a:solidFill>
                <a:latin typeface="Roboto"/>
                <a:ea typeface="Roboto"/>
                <a:cs typeface="Roboto"/>
                <a:sym typeface="Roboto"/>
              </a:rPr>
              <a:t>Passing Texture Coordinates</a:t>
            </a:r>
            <a:r>
              <a:rPr lang="en" sz="1600">
                <a:solidFill>
                  <a:srgbClr val="434343"/>
                </a:solidFill>
                <a:latin typeface="Roboto"/>
                <a:ea typeface="Roboto"/>
                <a:cs typeface="Roboto"/>
                <a:sym typeface="Roboto"/>
              </a:rPr>
              <a:t>: passes texture coordinates to the fragment shader for sampling. In short, the vertex shader prepares positions and texture coordinates for rendering.</a:t>
            </a:r>
            <a:endParaRPr sz="1600">
              <a:solidFill>
                <a:srgbClr val="434343"/>
              </a:solidFill>
              <a:latin typeface="Roboto"/>
              <a:ea typeface="Roboto"/>
              <a:cs typeface="Roboto"/>
              <a:sym typeface="Roboto"/>
            </a:endParaRPr>
          </a:p>
          <a:p>
            <a:pPr marL="0" lvl="0" indent="0" algn="just" rtl="0">
              <a:lnSpc>
                <a:spcPct val="100000"/>
              </a:lnSpc>
              <a:spcBef>
                <a:spcPts val="1200"/>
              </a:spcBef>
              <a:spcAft>
                <a:spcPts val="0"/>
              </a:spcAft>
              <a:buNone/>
            </a:pPr>
            <a:r>
              <a:rPr lang="en" sz="1600">
                <a:solidFill>
                  <a:srgbClr val="434343"/>
                </a:solidFill>
                <a:latin typeface="Roboto"/>
                <a:ea typeface="Roboto"/>
                <a:cs typeface="Roboto"/>
                <a:sym typeface="Roboto"/>
              </a:rPr>
              <a:t>In short, the vertex shader prepares positions and texture coordinates for rendering.</a:t>
            </a:r>
            <a:endParaRPr sz="1600">
              <a:solidFill>
                <a:srgbClr val="434343"/>
              </a:solidFill>
              <a:latin typeface="Roboto"/>
              <a:ea typeface="Roboto"/>
              <a:cs typeface="Roboto"/>
              <a:sym typeface="Roboto"/>
            </a:endParaRPr>
          </a:p>
          <a:p>
            <a:pPr marL="0" lvl="0" indent="0" algn="just" rtl="0">
              <a:lnSpc>
                <a:spcPct val="150000"/>
              </a:lnSpc>
              <a:spcBef>
                <a:spcPts val="1200"/>
              </a:spcBef>
              <a:spcAft>
                <a:spcPts val="1200"/>
              </a:spcAft>
              <a:buNone/>
            </a:pPr>
            <a:r>
              <a:rPr lang="en" sz="2400" b="1">
                <a:solidFill>
                  <a:srgbClr val="434343"/>
                </a:solidFill>
                <a:latin typeface="Roboto"/>
                <a:ea typeface="Roboto"/>
                <a:cs typeface="Roboto"/>
                <a:sym typeface="Roboto"/>
              </a:rPr>
              <a:t>	</a:t>
            </a:r>
            <a:endParaRPr sz="2400" b="1">
              <a:solidFill>
                <a:srgbClr val="434343"/>
              </a:solidFill>
              <a:latin typeface="Roboto"/>
              <a:ea typeface="Roboto"/>
              <a:cs typeface="Roboto"/>
              <a:sym typeface="Roboto"/>
            </a:endParaRPr>
          </a:p>
        </p:txBody>
      </p:sp>
      <p:sp>
        <p:nvSpPr>
          <p:cNvPr id="263" name="Google Shape;263;p32"/>
          <p:cNvSpPr txBox="1">
            <a:spLocks noGrp="1"/>
          </p:cNvSpPr>
          <p:nvPr>
            <p:ph type="sldNum" idx="12"/>
          </p:nvPr>
        </p:nvSpPr>
        <p:spPr>
          <a:xfrm>
            <a:off x="6450621" y="477731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3"/>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Methodology</a:t>
            </a:r>
            <a:endParaRPr/>
          </a:p>
        </p:txBody>
      </p:sp>
      <p:sp>
        <p:nvSpPr>
          <p:cNvPr id="269" name="Google Shape;269;p33"/>
          <p:cNvSpPr txBox="1">
            <a:spLocks noGrp="1"/>
          </p:cNvSpPr>
          <p:nvPr>
            <p:ph type="body" idx="1"/>
          </p:nvPr>
        </p:nvSpPr>
        <p:spPr>
          <a:xfrm>
            <a:off x="590700" y="1035875"/>
            <a:ext cx="7962600" cy="3599400"/>
          </a:xfrm>
          <a:prstGeom prst="rect">
            <a:avLst/>
          </a:prstGeom>
        </p:spPr>
        <p:txBody>
          <a:bodyPr spcFirstLastPara="1" wrap="square" lIns="68575" tIns="34275" rIns="68575" bIns="34275" anchor="t" anchorCtr="0">
            <a:noAutofit/>
          </a:bodyPr>
          <a:lstStyle/>
          <a:p>
            <a:pPr marL="0" lvl="0" indent="0" algn="just" rtl="0">
              <a:lnSpc>
                <a:spcPct val="100000"/>
              </a:lnSpc>
              <a:spcBef>
                <a:spcPts val="0"/>
              </a:spcBef>
              <a:spcAft>
                <a:spcPts val="0"/>
              </a:spcAft>
              <a:buNone/>
            </a:pPr>
            <a:r>
              <a:rPr lang="en" sz="2400" b="1">
                <a:solidFill>
                  <a:srgbClr val="434343"/>
                </a:solidFill>
                <a:latin typeface="Roboto"/>
                <a:ea typeface="Roboto"/>
                <a:cs typeface="Roboto"/>
                <a:sym typeface="Roboto"/>
              </a:rPr>
              <a:t>Fragment Shader</a:t>
            </a:r>
            <a:endParaRPr sz="2400" b="1">
              <a:solidFill>
                <a:srgbClr val="434343"/>
              </a:solidFill>
              <a:latin typeface="Roboto"/>
              <a:ea typeface="Roboto"/>
              <a:cs typeface="Roboto"/>
              <a:sym typeface="Roboto"/>
            </a:endParaRPr>
          </a:p>
          <a:p>
            <a:pPr marL="0" lvl="0" indent="0" algn="just" rtl="0">
              <a:lnSpc>
                <a:spcPct val="100000"/>
              </a:lnSpc>
              <a:spcBef>
                <a:spcPts val="1200"/>
              </a:spcBef>
              <a:spcAft>
                <a:spcPts val="0"/>
              </a:spcAft>
              <a:buNone/>
            </a:pPr>
            <a:r>
              <a:rPr lang="en" sz="1600">
                <a:solidFill>
                  <a:srgbClr val="434343"/>
                </a:solidFill>
                <a:latin typeface="Roboto"/>
                <a:ea typeface="Roboto"/>
                <a:cs typeface="Roboto"/>
                <a:sym typeface="Roboto"/>
              </a:rPr>
              <a:t>The fragment shader computes the final color of each pixel using texture coordinates passed from the vertex shader.</a:t>
            </a:r>
            <a:endParaRPr sz="1600">
              <a:solidFill>
                <a:srgbClr val="434343"/>
              </a:solidFill>
              <a:latin typeface="Roboto"/>
              <a:ea typeface="Roboto"/>
              <a:cs typeface="Roboto"/>
              <a:sym typeface="Roboto"/>
            </a:endParaRPr>
          </a:p>
          <a:p>
            <a:pPr marL="0" lvl="0" indent="0" algn="just" rtl="0">
              <a:lnSpc>
                <a:spcPct val="100000"/>
              </a:lnSpc>
              <a:spcBef>
                <a:spcPts val="1200"/>
              </a:spcBef>
              <a:spcAft>
                <a:spcPts val="0"/>
              </a:spcAft>
              <a:buNone/>
            </a:pPr>
            <a:r>
              <a:rPr lang="en" sz="1600">
                <a:solidFill>
                  <a:srgbClr val="434343"/>
                </a:solidFill>
                <a:latin typeface="Roboto"/>
                <a:ea typeface="Roboto"/>
                <a:cs typeface="Roboto"/>
                <a:sym typeface="Roboto"/>
              </a:rPr>
              <a:t>[1] </a:t>
            </a:r>
            <a:r>
              <a:rPr lang="en" sz="1600" b="1">
                <a:solidFill>
                  <a:srgbClr val="434343"/>
                </a:solidFill>
                <a:latin typeface="Roboto"/>
                <a:ea typeface="Roboto"/>
                <a:cs typeface="Roboto"/>
                <a:sym typeface="Roboto"/>
              </a:rPr>
              <a:t>Texture Sampling</a:t>
            </a:r>
            <a:r>
              <a:rPr lang="en" sz="1600">
                <a:solidFill>
                  <a:srgbClr val="434343"/>
                </a:solidFill>
                <a:latin typeface="Roboto"/>
                <a:ea typeface="Roboto"/>
                <a:cs typeface="Roboto"/>
                <a:sym typeface="Roboto"/>
              </a:rPr>
              <a:t>: Samples color from the texture at the given coordinates. </a:t>
            </a:r>
            <a:endParaRPr sz="1600">
              <a:solidFill>
                <a:srgbClr val="434343"/>
              </a:solidFill>
              <a:latin typeface="Roboto"/>
              <a:ea typeface="Roboto"/>
              <a:cs typeface="Roboto"/>
              <a:sym typeface="Roboto"/>
            </a:endParaRPr>
          </a:p>
          <a:p>
            <a:pPr marL="0" lvl="0" indent="0" algn="just" rtl="0">
              <a:lnSpc>
                <a:spcPct val="100000"/>
              </a:lnSpc>
              <a:spcBef>
                <a:spcPts val="1200"/>
              </a:spcBef>
              <a:spcAft>
                <a:spcPts val="0"/>
              </a:spcAft>
              <a:buNone/>
            </a:pPr>
            <a:r>
              <a:rPr lang="en" sz="1600">
                <a:solidFill>
                  <a:srgbClr val="434343"/>
                </a:solidFill>
                <a:latin typeface="Roboto"/>
                <a:ea typeface="Roboto"/>
                <a:cs typeface="Roboto"/>
                <a:sym typeface="Roboto"/>
              </a:rPr>
              <a:t>[2] </a:t>
            </a:r>
            <a:r>
              <a:rPr lang="en" sz="1600" b="1">
                <a:solidFill>
                  <a:srgbClr val="434343"/>
                </a:solidFill>
                <a:latin typeface="Roboto"/>
                <a:ea typeface="Roboto"/>
                <a:cs typeface="Roboto"/>
                <a:sym typeface="Roboto"/>
              </a:rPr>
              <a:t>Gamma Correction</a:t>
            </a:r>
            <a:r>
              <a:rPr lang="en" sz="1600">
                <a:solidFill>
                  <a:srgbClr val="434343"/>
                </a:solidFill>
                <a:latin typeface="Roboto"/>
                <a:ea typeface="Roboto"/>
                <a:cs typeface="Roboto"/>
                <a:sym typeface="Roboto"/>
              </a:rPr>
              <a:t>: Adjusts colors for accurate screen display. </a:t>
            </a:r>
            <a:endParaRPr sz="1600">
              <a:solidFill>
                <a:srgbClr val="434343"/>
              </a:solidFill>
              <a:latin typeface="Roboto"/>
              <a:ea typeface="Roboto"/>
              <a:cs typeface="Roboto"/>
              <a:sym typeface="Roboto"/>
            </a:endParaRPr>
          </a:p>
          <a:p>
            <a:pPr marL="0" lvl="0" indent="0" algn="just" rtl="0">
              <a:lnSpc>
                <a:spcPct val="100000"/>
              </a:lnSpc>
              <a:spcBef>
                <a:spcPts val="1200"/>
              </a:spcBef>
              <a:spcAft>
                <a:spcPts val="0"/>
              </a:spcAft>
              <a:buNone/>
            </a:pPr>
            <a:r>
              <a:rPr lang="en" sz="1600">
                <a:solidFill>
                  <a:srgbClr val="434343"/>
                </a:solidFill>
                <a:latin typeface="Roboto"/>
                <a:ea typeface="Roboto"/>
                <a:cs typeface="Roboto"/>
                <a:sym typeface="Roboto"/>
              </a:rPr>
              <a:t>[3]</a:t>
            </a:r>
            <a:r>
              <a:rPr lang="en" sz="1600" b="1">
                <a:solidFill>
                  <a:srgbClr val="434343"/>
                </a:solidFill>
                <a:latin typeface="Roboto"/>
                <a:ea typeface="Roboto"/>
                <a:cs typeface="Roboto"/>
                <a:sym typeface="Roboto"/>
              </a:rPr>
              <a:t> Setting Final Color</a:t>
            </a:r>
            <a:r>
              <a:rPr lang="en" sz="1600">
                <a:solidFill>
                  <a:srgbClr val="434343"/>
                </a:solidFill>
                <a:latin typeface="Roboto"/>
                <a:ea typeface="Roboto"/>
                <a:cs typeface="Roboto"/>
                <a:sym typeface="Roboto"/>
              </a:rPr>
              <a:t>: Outputs the color with full opacity. </a:t>
            </a:r>
            <a:endParaRPr sz="1600">
              <a:solidFill>
                <a:srgbClr val="434343"/>
              </a:solidFill>
              <a:latin typeface="Roboto"/>
              <a:ea typeface="Roboto"/>
              <a:cs typeface="Roboto"/>
              <a:sym typeface="Roboto"/>
            </a:endParaRPr>
          </a:p>
          <a:p>
            <a:pPr marL="0" lvl="0" indent="0" algn="just" rtl="0">
              <a:lnSpc>
                <a:spcPct val="100000"/>
              </a:lnSpc>
              <a:spcBef>
                <a:spcPts val="1200"/>
              </a:spcBef>
              <a:spcAft>
                <a:spcPts val="0"/>
              </a:spcAft>
              <a:buNone/>
            </a:pPr>
            <a:r>
              <a:rPr lang="en" sz="1600">
                <a:solidFill>
                  <a:srgbClr val="434343"/>
                </a:solidFill>
                <a:latin typeface="Roboto"/>
                <a:ea typeface="Roboto"/>
                <a:cs typeface="Roboto"/>
                <a:sym typeface="Roboto"/>
              </a:rPr>
              <a:t>In short, the fragment shader applies the texture, adjusts for gamma, and outputs the final color.</a:t>
            </a:r>
            <a:endParaRPr sz="1600">
              <a:solidFill>
                <a:srgbClr val="434343"/>
              </a:solidFill>
              <a:latin typeface="Roboto"/>
              <a:ea typeface="Roboto"/>
              <a:cs typeface="Roboto"/>
              <a:sym typeface="Roboto"/>
            </a:endParaRPr>
          </a:p>
          <a:p>
            <a:pPr marL="0" lvl="0" indent="0" algn="just" rtl="0">
              <a:lnSpc>
                <a:spcPct val="150000"/>
              </a:lnSpc>
              <a:spcBef>
                <a:spcPts val="1200"/>
              </a:spcBef>
              <a:spcAft>
                <a:spcPts val="1200"/>
              </a:spcAft>
              <a:buNone/>
            </a:pPr>
            <a:r>
              <a:rPr lang="en" sz="2400" b="1">
                <a:solidFill>
                  <a:srgbClr val="434343"/>
                </a:solidFill>
                <a:latin typeface="Roboto"/>
                <a:ea typeface="Roboto"/>
                <a:cs typeface="Roboto"/>
                <a:sym typeface="Roboto"/>
              </a:rPr>
              <a:t>	</a:t>
            </a:r>
            <a:endParaRPr sz="2400" b="1">
              <a:solidFill>
                <a:srgbClr val="434343"/>
              </a:solidFill>
              <a:latin typeface="Roboto"/>
              <a:ea typeface="Roboto"/>
              <a:cs typeface="Roboto"/>
              <a:sym typeface="Roboto"/>
            </a:endParaRPr>
          </a:p>
        </p:txBody>
      </p:sp>
      <p:sp>
        <p:nvSpPr>
          <p:cNvPr id="270" name="Google Shape;270;p33"/>
          <p:cNvSpPr txBox="1">
            <a:spLocks noGrp="1"/>
          </p:cNvSpPr>
          <p:nvPr>
            <p:ph type="sldNum" idx="12"/>
          </p:nvPr>
        </p:nvSpPr>
        <p:spPr>
          <a:xfrm>
            <a:off x="6450621" y="477731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4"/>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Challenges </a:t>
            </a:r>
            <a:endParaRPr/>
          </a:p>
        </p:txBody>
      </p:sp>
      <p:sp>
        <p:nvSpPr>
          <p:cNvPr id="276" name="Google Shape;276;p34"/>
          <p:cNvSpPr txBox="1">
            <a:spLocks noGrp="1"/>
          </p:cNvSpPr>
          <p:nvPr>
            <p:ph type="body" idx="1"/>
          </p:nvPr>
        </p:nvSpPr>
        <p:spPr>
          <a:xfrm>
            <a:off x="633850" y="1035875"/>
            <a:ext cx="7962600" cy="3599400"/>
          </a:xfrm>
          <a:prstGeom prst="rect">
            <a:avLst/>
          </a:prstGeom>
        </p:spPr>
        <p:txBody>
          <a:bodyPr spcFirstLastPara="1" wrap="square" lIns="68575" tIns="34275" rIns="68575" bIns="34275" anchor="t" anchorCtr="0">
            <a:noAutofit/>
          </a:bodyPr>
          <a:lstStyle/>
          <a:p>
            <a:pPr marL="0" lvl="0" indent="0" algn="just" rtl="0">
              <a:lnSpc>
                <a:spcPct val="115000"/>
              </a:lnSpc>
              <a:spcBef>
                <a:spcPts val="0"/>
              </a:spcBef>
              <a:spcAft>
                <a:spcPts val="0"/>
              </a:spcAft>
              <a:buNone/>
            </a:pPr>
            <a:r>
              <a:rPr lang="en" sz="1800" b="1">
                <a:solidFill>
                  <a:srgbClr val="434343"/>
                </a:solidFill>
                <a:latin typeface="Roboto"/>
                <a:ea typeface="Roboto"/>
                <a:cs typeface="Roboto"/>
                <a:sym typeface="Roboto"/>
              </a:rPr>
              <a:t>Soft Shadows</a:t>
            </a:r>
            <a:r>
              <a:rPr lang="en" sz="1800">
                <a:solidFill>
                  <a:srgbClr val="434343"/>
                </a:solidFill>
                <a:latin typeface="Roboto"/>
                <a:ea typeface="Roboto"/>
                <a:cs typeface="Roboto"/>
                <a:sym typeface="Roboto"/>
              </a:rPr>
              <a:t>: Balancing the number of light source samples for multi-ray sampling was crucial for reducing computational costs. The multi-ray method significantly increased rendering time, but the quality improvements were substantial. </a:t>
            </a:r>
            <a:endParaRPr sz="1800">
              <a:solidFill>
                <a:srgbClr val="434343"/>
              </a:solidFill>
              <a:latin typeface="Roboto"/>
              <a:ea typeface="Roboto"/>
              <a:cs typeface="Roboto"/>
              <a:sym typeface="Roboto"/>
            </a:endParaRPr>
          </a:p>
          <a:p>
            <a:pPr marL="0" lvl="0" indent="0" algn="just" rtl="0">
              <a:lnSpc>
                <a:spcPct val="115000"/>
              </a:lnSpc>
              <a:spcBef>
                <a:spcPts val="1200"/>
              </a:spcBef>
              <a:spcAft>
                <a:spcPts val="0"/>
              </a:spcAft>
              <a:buNone/>
            </a:pPr>
            <a:endParaRPr sz="1800">
              <a:solidFill>
                <a:srgbClr val="434343"/>
              </a:solidFill>
              <a:latin typeface="Roboto"/>
              <a:ea typeface="Roboto"/>
              <a:cs typeface="Roboto"/>
              <a:sym typeface="Roboto"/>
            </a:endParaRPr>
          </a:p>
          <a:p>
            <a:pPr marL="0" lvl="0" indent="0" algn="just" rtl="0">
              <a:lnSpc>
                <a:spcPct val="115000"/>
              </a:lnSpc>
              <a:spcBef>
                <a:spcPts val="1200"/>
              </a:spcBef>
              <a:spcAft>
                <a:spcPts val="1200"/>
              </a:spcAft>
              <a:buNone/>
            </a:pPr>
            <a:r>
              <a:rPr lang="en" sz="1800" b="1">
                <a:solidFill>
                  <a:srgbClr val="434343"/>
                </a:solidFill>
                <a:latin typeface="Roboto"/>
                <a:ea typeface="Roboto"/>
                <a:cs typeface="Roboto"/>
                <a:sym typeface="Roboto"/>
              </a:rPr>
              <a:t>Motion Blur</a:t>
            </a:r>
            <a:r>
              <a:rPr lang="en" sz="1800">
                <a:solidFill>
                  <a:srgbClr val="434343"/>
                </a:solidFill>
                <a:latin typeface="Roboto"/>
                <a:ea typeface="Roboto"/>
                <a:cs typeface="Roboto"/>
                <a:sym typeface="Roboto"/>
              </a:rPr>
              <a:t>: Achieving artifact-free temporal sampling, especially in high-velocity scenarios, proved challenging. Multi-ray sampling provided substantial improvements, but the performance required further optimization.</a:t>
            </a:r>
            <a:endParaRPr sz="1800">
              <a:solidFill>
                <a:srgbClr val="434343"/>
              </a:solidFill>
              <a:latin typeface="Roboto"/>
              <a:ea typeface="Roboto"/>
              <a:cs typeface="Roboto"/>
              <a:sym typeface="Roboto"/>
            </a:endParaRPr>
          </a:p>
        </p:txBody>
      </p:sp>
      <p:sp>
        <p:nvSpPr>
          <p:cNvPr id="277" name="Google Shape;277;p34"/>
          <p:cNvSpPr txBox="1">
            <a:spLocks noGrp="1"/>
          </p:cNvSpPr>
          <p:nvPr>
            <p:ph type="sldNum" idx="12"/>
          </p:nvPr>
        </p:nvSpPr>
        <p:spPr>
          <a:xfrm>
            <a:off x="6463146" y="47672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5"/>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Challenges </a:t>
            </a:r>
            <a:endParaRPr/>
          </a:p>
        </p:txBody>
      </p:sp>
      <p:sp>
        <p:nvSpPr>
          <p:cNvPr id="283" name="Google Shape;283;p35"/>
          <p:cNvSpPr txBox="1">
            <a:spLocks noGrp="1"/>
          </p:cNvSpPr>
          <p:nvPr>
            <p:ph type="body" idx="1"/>
          </p:nvPr>
        </p:nvSpPr>
        <p:spPr>
          <a:xfrm>
            <a:off x="633850" y="1035875"/>
            <a:ext cx="7962600" cy="3599400"/>
          </a:xfrm>
          <a:prstGeom prst="rect">
            <a:avLst/>
          </a:prstGeom>
        </p:spPr>
        <p:txBody>
          <a:bodyPr spcFirstLastPara="1" wrap="square" lIns="68575" tIns="34275" rIns="68575" bIns="34275" anchor="t" anchorCtr="0">
            <a:noAutofit/>
          </a:bodyPr>
          <a:lstStyle/>
          <a:p>
            <a:pPr marL="0" lvl="0" indent="0" algn="just" rtl="0">
              <a:lnSpc>
                <a:spcPct val="150000"/>
              </a:lnSpc>
              <a:spcBef>
                <a:spcPts val="0"/>
              </a:spcBef>
              <a:spcAft>
                <a:spcPts val="0"/>
              </a:spcAft>
              <a:buNone/>
            </a:pPr>
            <a:r>
              <a:rPr lang="en" sz="1600" b="1">
                <a:solidFill>
                  <a:srgbClr val="434343"/>
                </a:solidFill>
                <a:latin typeface="Roboto"/>
                <a:ea typeface="Roboto"/>
                <a:cs typeface="Roboto"/>
                <a:sym typeface="Roboto"/>
              </a:rPr>
              <a:t>Depth of Field Rendering</a:t>
            </a:r>
            <a:r>
              <a:rPr lang="en" sz="1600">
                <a:solidFill>
                  <a:srgbClr val="434343"/>
                </a:solidFill>
                <a:latin typeface="Roboto"/>
                <a:ea typeface="Roboto"/>
                <a:cs typeface="Roboto"/>
                <a:sym typeface="Roboto"/>
              </a:rPr>
              <a:t>: While multi-ray sampling improved visual quality, the increased number of rays per pixel significantly impacted rendering performance. Balancing computational cost with visual quality required careful adjustment of the number of samples per pixel. Achieving high-quality DOF effects necessitated more samples, which increased rendering time for complex scenes. </a:t>
            </a:r>
            <a:endParaRPr sz="1600">
              <a:solidFill>
                <a:srgbClr val="434343"/>
              </a:solidFill>
              <a:latin typeface="Roboto"/>
              <a:ea typeface="Roboto"/>
              <a:cs typeface="Roboto"/>
              <a:sym typeface="Roboto"/>
            </a:endParaRPr>
          </a:p>
          <a:p>
            <a:pPr marL="0" lvl="0" indent="0" algn="just" rtl="0">
              <a:lnSpc>
                <a:spcPct val="150000"/>
              </a:lnSpc>
              <a:spcBef>
                <a:spcPts val="1200"/>
              </a:spcBef>
              <a:spcAft>
                <a:spcPts val="1200"/>
              </a:spcAft>
              <a:buNone/>
            </a:pPr>
            <a:r>
              <a:rPr lang="en" sz="1600" b="1">
                <a:solidFill>
                  <a:srgbClr val="434343"/>
                </a:solidFill>
                <a:latin typeface="Roboto"/>
                <a:ea typeface="Roboto"/>
                <a:cs typeface="Roboto"/>
                <a:sym typeface="Roboto"/>
              </a:rPr>
              <a:t>Parallelization with OpenMP</a:t>
            </a:r>
            <a:r>
              <a:rPr lang="en" sz="1600">
                <a:solidFill>
                  <a:srgbClr val="434343"/>
                </a:solidFill>
                <a:latin typeface="Roboto"/>
                <a:ea typeface="Roboto"/>
                <a:cs typeface="Roboto"/>
                <a:sym typeface="Roboto"/>
              </a:rPr>
              <a:t>: I explored the possibility of using OpenMP to parallelize the rendering process, aiming to improve performance for multi-ray sampling. The overhead introduced by thread management in OpenMP was not justified for the scale and complexity of the workload. Therefore, the idea was dropped to maintain simplicity and avoid unnecessary complexity in the codebase.</a:t>
            </a:r>
            <a:endParaRPr sz="1600">
              <a:solidFill>
                <a:srgbClr val="434343"/>
              </a:solidFill>
              <a:latin typeface="Roboto"/>
              <a:ea typeface="Roboto"/>
              <a:cs typeface="Roboto"/>
              <a:sym typeface="Roboto"/>
            </a:endParaRPr>
          </a:p>
        </p:txBody>
      </p:sp>
      <p:sp>
        <p:nvSpPr>
          <p:cNvPr id="284" name="Google Shape;284;p35"/>
          <p:cNvSpPr txBox="1">
            <a:spLocks noGrp="1"/>
          </p:cNvSpPr>
          <p:nvPr>
            <p:ph type="sldNum" idx="12"/>
          </p:nvPr>
        </p:nvSpPr>
        <p:spPr>
          <a:xfrm>
            <a:off x="6463146" y="47672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6"/>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Results</a:t>
            </a:r>
            <a:endParaRPr/>
          </a:p>
        </p:txBody>
      </p:sp>
      <p:sp>
        <p:nvSpPr>
          <p:cNvPr id="290" name="Google Shape;290;p36"/>
          <p:cNvSpPr txBox="1">
            <a:spLocks noGrp="1"/>
          </p:cNvSpPr>
          <p:nvPr>
            <p:ph type="body" idx="1"/>
          </p:nvPr>
        </p:nvSpPr>
        <p:spPr>
          <a:xfrm>
            <a:off x="633850" y="1035875"/>
            <a:ext cx="7962600" cy="3599400"/>
          </a:xfrm>
          <a:prstGeom prst="rect">
            <a:avLst/>
          </a:prstGeom>
        </p:spPr>
        <p:txBody>
          <a:bodyPr spcFirstLastPara="1" wrap="square" lIns="68575" tIns="34275" rIns="68575" bIns="34275" anchor="t" anchorCtr="0">
            <a:noAutofit/>
          </a:bodyPr>
          <a:lstStyle/>
          <a:p>
            <a:pPr marL="0" lvl="0" indent="0" algn="just" rtl="0">
              <a:lnSpc>
                <a:spcPct val="100000"/>
              </a:lnSpc>
              <a:spcBef>
                <a:spcPts val="0"/>
              </a:spcBef>
              <a:spcAft>
                <a:spcPts val="0"/>
              </a:spcAft>
              <a:buNone/>
            </a:pPr>
            <a:r>
              <a:rPr lang="en" sz="1800" b="1">
                <a:solidFill>
                  <a:srgbClr val="434343"/>
                </a:solidFill>
                <a:latin typeface="Roboto"/>
                <a:ea typeface="Roboto"/>
                <a:cs typeface="Roboto"/>
                <a:sym typeface="Roboto"/>
              </a:rPr>
              <a:t>Soft Shadows</a:t>
            </a:r>
            <a:r>
              <a:rPr lang="en" sz="1800">
                <a:solidFill>
                  <a:srgbClr val="434343"/>
                </a:solidFill>
                <a:latin typeface="Roboto"/>
                <a:ea typeface="Roboto"/>
                <a:cs typeface="Roboto"/>
                <a:sym typeface="Roboto"/>
              </a:rPr>
              <a:t>: </a:t>
            </a:r>
            <a:endParaRPr sz="1800">
              <a:solidFill>
                <a:srgbClr val="434343"/>
              </a:solidFill>
              <a:latin typeface="Roboto"/>
              <a:ea typeface="Roboto"/>
              <a:cs typeface="Roboto"/>
              <a:sym typeface="Roboto"/>
            </a:endParaRPr>
          </a:p>
          <a:p>
            <a:pPr marL="0" lvl="0" indent="0" algn="just" rtl="0">
              <a:lnSpc>
                <a:spcPct val="100000"/>
              </a:lnSpc>
              <a:spcBef>
                <a:spcPts val="1200"/>
              </a:spcBef>
              <a:spcAft>
                <a:spcPts val="0"/>
              </a:spcAft>
              <a:buNone/>
            </a:pPr>
            <a:r>
              <a:rPr lang="en" sz="1800" b="1">
                <a:solidFill>
                  <a:srgbClr val="434343"/>
                </a:solidFill>
                <a:latin typeface="Roboto"/>
                <a:ea typeface="Roboto"/>
                <a:cs typeface="Roboto"/>
                <a:sym typeface="Roboto"/>
              </a:rPr>
              <a:t>1 Ray/px:</a:t>
            </a:r>
            <a:r>
              <a:rPr lang="en" sz="1800">
                <a:solidFill>
                  <a:srgbClr val="434343"/>
                </a:solidFill>
                <a:latin typeface="Roboto"/>
                <a:ea typeface="Roboto"/>
                <a:cs typeface="Roboto"/>
                <a:sym typeface="Roboto"/>
              </a:rPr>
              <a:t> Produced basic soft shadows but showed visible banding and noise in the penumbra region.</a:t>
            </a:r>
            <a:endParaRPr sz="1800">
              <a:solidFill>
                <a:srgbClr val="434343"/>
              </a:solidFill>
              <a:latin typeface="Roboto"/>
              <a:ea typeface="Roboto"/>
              <a:cs typeface="Roboto"/>
              <a:sym typeface="Roboto"/>
            </a:endParaRPr>
          </a:p>
          <a:p>
            <a:pPr marL="0" lvl="0" indent="0" algn="just" rtl="0">
              <a:lnSpc>
                <a:spcPct val="100000"/>
              </a:lnSpc>
              <a:spcBef>
                <a:spcPts val="1200"/>
              </a:spcBef>
              <a:spcAft>
                <a:spcPts val="0"/>
              </a:spcAft>
              <a:buNone/>
            </a:pPr>
            <a:r>
              <a:rPr lang="en" sz="1800" b="1">
                <a:solidFill>
                  <a:srgbClr val="434343"/>
                </a:solidFill>
                <a:latin typeface="Roboto"/>
                <a:ea typeface="Roboto"/>
                <a:cs typeface="Roboto"/>
                <a:sym typeface="Roboto"/>
              </a:rPr>
              <a:t>Multi-Ray Sampling</a:t>
            </a:r>
            <a:r>
              <a:rPr lang="en" sz="1800">
                <a:solidFill>
                  <a:srgbClr val="434343"/>
                </a:solidFill>
                <a:latin typeface="Roboto"/>
                <a:ea typeface="Roboto"/>
                <a:cs typeface="Roboto"/>
                <a:sym typeface="Roboto"/>
              </a:rPr>
              <a:t>: Rendered smoother, more natural shadows with gradual transitions, mimicking the soft shadows seen in real-world lighting. </a:t>
            </a:r>
            <a:endParaRPr sz="1800">
              <a:solidFill>
                <a:srgbClr val="434343"/>
              </a:solidFill>
              <a:latin typeface="Roboto"/>
              <a:ea typeface="Roboto"/>
              <a:cs typeface="Roboto"/>
              <a:sym typeface="Roboto"/>
            </a:endParaRPr>
          </a:p>
          <a:p>
            <a:pPr marL="0" lvl="0" indent="0" algn="just" rtl="0">
              <a:lnSpc>
                <a:spcPct val="100000"/>
              </a:lnSpc>
              <a:spcBef>
                <a:spcPts val="1200"/>
              </a:spcBef>
              <a:spcAft>
                <a:spcPts val="0"/>
              </a:spcAft>
              <a:buNone/>
            </a:pPr>
            <a:r>
              <a:rPr lang="en" sz="1800" b="1">
                <a:solidFill>
                  <a:srgbClr val="434343"/>
                </a:solidFill>
                <a:latin typeface="Roboto"/>
                <a:ea typeface="Roboto"/>
                <a:cs typeface="Roboto"/>
                <a:sym typeface="Roboto"/>
              </a:rPr>
              <a:t>Motion Blur</a:t>
            </a:r>
            <a:r>
              <a:rPr lang="en" sz="1800">
                <a:solidFill>
                  <a:srgbClr val="434343"/>
                </a:solidFill>
                <a:latin typeface="Roboto"/>
                <a:ea typeface="Roboto"/>
                <a:cs typeface="Roboto"/>
                <a:sym typeface="Roboto"/>
              </a:rPr>
              <a:t>: </a:t>
            </a:r>
            <a:endParaRPr sz="1800">
              <a:solidFill>
                <a:srgbClr val="434343"/>
              </a:solidFill>
              <a:latin typeface="Roboto"/>
              <a:ea typeface="Roboto"/>
              <a:cs typeface="Roboto"/>
              <a:sym typeface="Roboto"/>
            </a:endParaRPr>
          </a:p>
          <a:p>
            <a:pPr marL="0" lvl="0" indent="0" algn="just" rtl="0">
              <a:lnSpc>
                <a:spcPct val="100000"/>
              </a:lnSpc>
              <a:spcBef>
                <a:spcPts val="1200"/>
              </a:spcBef>
              <a:spcAft>
                <a:spcPts val="0"/>
              </a:spcAft>
              <a:buNone/>
            </a:pPr>
            <a:r>
              <a:rPr lang="en" sz="1800" b="1">
                <a:solidFill>
                  <a:srgbClr val="434343"/>
                </a:solidFill>
                <a:latin typeface="Roboto"/>
                <a:ea typeface="Roboto"/>
                <a:cs typeface="Roboto"/>
                <a:sym typeface="Roboto"/>
              </a:rPr>
              <a:t>1 Ray/px:</a:t>
            </a:r>
            <a:r>
              <a:rPr lang="en" sz="1800">
                <a:solidFill>
                  <a:srgbClr val="434343"/>
                </a:solidFill>
                <a:latin typeface="Roboto"/>
                <a:ea typeface="Roboto"/>
                <a:cs typeface="Roboto"/>
                <a:sym typeface="Roboto"/>
              </a:rPr>
              <a:t> Captured motion trails but lacked continuity and exhibited artifacts in the blur of high-velocity objects. </a:t>
            </a:r>
            <a:endParaRPr sz="1800">
              <a:solidFill>
                <a:srgbClr val="434343"/>
              </a:solidFill>
              <a:latin typeface="Roboto"/>
              <a:ea typeface="Roboto"/>
              <a:cs typeface="Roboto"/>
              <a:sym typeface="Roboto"/>
            </a:endParaRPr>
          </a:p>
          <a:p>
            <a:pPr marL="0" lvl="0" indent="0" algn="just" rtl="0">
              <a:lnSpc>
                <a:spcPct val="100000"/>
              </a:lnSpc>
              <a:spcBef>
                <a:spcPts val="1200"/>
              </a:spcBef>
              <a:spcAft>
                <a:spcPts val="1200"/>
              </a:spcAft>
              <a:buNone/>
            </a:pPr>
            <a:r>
              <a:rPr lang="en" sz="1800" b="1">
                <a:solidFill>
                  <a:srgbClr val="434343"/>
                </a:solidFill>
                <a:latin typeface="Roboto"/>
                <a:ea typeface="Roboto"/>
                <a:cs typeface="Roboto"/>
                <a:sym typeface="Roboto"/>
              </a:rPr>
              <a:t>Multi-Ray Sampling</a:t>
            </a:r>
            <a:r>
              <a:rPr lang="en" sz="1800">
                <a:solidFill>
                  <a:srgbClr val="434343"/>
                </a:solidFill>
                <a:latin typeface="Roboto"/>
                <a:ea typeface="Roboto"/>
                <a:cs typeface="Roboto"/>
                <a:sym typeface="Roboto"/>
              </a:rPr>
              <a:t>: Delivered artifact-free, smooth motion blur with accurate representation of object trajectories. </a:t>
            </a:r>
            <a:endParaRPr sz="1800">
              <a:solidFill>
                <a:srgbClr val="434343"/>
              </a:solidFill>
              <a:latin typeface="Roboto"/>
              <a:ea typeface="Roboto"/>
              <a:cs typeface="Roboto"/>
              <a:sym typeface="Roboto"/>
            </a:endParaRPr>
          </a:p>
        </p:txBody>
      </p:sp>
      <p:sp>
        <p:nvSpPr>
          <p:cNvPr id="291" name="Google Shape;291;p36"/>
          <p:cNvSpPr txBox="1">
            <a:spLocks noGrp="1"/>
          </p:cNvSpPr>
          <p:nvPr>
            <p:ph type="sldNum" idx="12"/>
          </p:nvPr>
        </p:nvSpPr>
        <p:spPr>
          <a:xfrm>
            <a:off x="6463146" y="47672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7"/>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Results</a:t>
            </a:r>
            <a:endParaRPr/>
          </a:p>
        </p:txBody>
      </p:sp>
      <p:sp>
        <p:nvSpPr>
          <p:cNvPr id="297" name="Google Shape;297;p37"/>
          <p:cNvSpPr txBox="1">
            <a:spLocks noGrp="1"/>
          </p:cNvSpPr>
          <p:nvPr>
            <p:ph type="body" idx="1"/>
          </p:nvPr>
        </p:nvSpPr>
        <p:spPr>
          <a:xfrm>
            <a:off x="633850" y="1035875"/>
            <a:ext cx="7962600" cy="3599400"/>
          </a:xfrm>
          <a:prstGeom prst="rect">
            <a:avLst/>
          </a:prstGeom>
        </p:spPr>
        <p:txBody>
          <a:bodyPr spcFirstLastPara="1" wrap="square" lIns="68575" tIns="34275" rIns="68575" bIns="34275" anchor="t" anchorCtr="0">
            <a:noAutofit/>
          </a:bodyPr>
          <a:lstStyle/>
          <a:p>
            <a:pPr marL="0" lvl="0" indent="0" algn="just" rtl="0">
              <a:lnSpc>
                <a:spcPct val="150000"/>
              </a:lnSpc>
              <a:spcBef>
                <a:spcPts val="0"/>
              </a:spcBef>
              <a:spcAft>
                <a:spcPts val="0"/>
              </a:spcAft>
              <a:buNone/>
            </a:pPr>
            <a:r>
              <a:rPr lang="en" sz="1800" b="1">
                <a:solidFill>
                  <a:srgbClr val="434343"/>
                </a:solidFill>
                <a:latin typeface="Roboto"/>
                <a:ea typeface="Roboto"/>
                <a:cs typeface="Roboto"/>
                <a:sym typeface="Roboto"/>
              </a:rPr>
              <a:t>Depth of Field (DOF)</a:t>
            </a:r>
            <a:r>
              <a:rPr lang="en" sz="1800">
                <a:solidFill>
                  <a:srgbClr val="434343"/>
                </a:solidFill>
                <a:latin typeface="Roboto"/>
                <a:ea typeface="Roboto"/>
                <a:cs typeface="Roboto"/>
                <a:sym typeface="Roboto"/>
              </a:rPr>
              <a:t>:</a:t>
            </a:r>
            <a:endParaRPr sz="1800">
              <a:solidFill>
                <a:srgbClr val="434343"/>
              </a:solidFill>
              <a:latin typeface="Roboto"/>
              <a:ea typeface="Roboto"/>
              <a:cs typeface="Roboto"/>
              <a:sym typeface="Roboto"/>
            </a:endParaRPr>
          </a:p>
          <a:p>
            <a:pPr marL="0" lvl="0" indent="0" algn="just" rtl="0">
              <a:lnSpc>
                <a:spcPct val="150000"/>
              </a:lnSpc>
              <a:spcBef>
                <a:spcPts val="1200"/>
              </a:spcBef>
              <a:spcAft>
                <a:spcPts val="1200"/>
              </a:spcAft>
              <a:buNone/>
            </a:pPr>
            <a:r>
              <a:rPr lang="en" sz="1800" b="1">
                <a:solidFill>
                  <a:srgbClr val="434343"/>
                </a:solidFill>
                <a:latin typeface="Roboto"/>
                <a:ea typeface="Roboto"/>
                <a:cs typeface="Roboto"/>
                <a:sym typeface="Roboto"/>
              </a:rPr>
              <a:t>Multi-Ray Sampling</a:t>
            </a:r>
            <a:r>
              <a:rPr lang="en" sz="1800">
                <a:solidFill>
                  <a:srgbClr val="434343"/>
                </a:solidFill>
                <a:latin typeface="Roboto"/>
                <a:ea typeface="Roboto"/>
                <a:cs typeface="Roboto"/>
                <a:sym typeface="Roboto"/>
              </a:rPr>
              <a:t>: The implementation of DOF using multi-ray sampling produced smooth, artifact-free results. The jittered aperture sampling technique successfully simulated realistic bokeh effects and smooth transitions in out-of-focus regions. By dynamically adjusting the focal plane, the algorithm precisely rendered focused objects while achieving natural blurring of objects in front of or behind the focal plane.</a:t>
            </a:r>
            <a:endParaRPr sz="1800">
              <a:solidFill>
                <a:srgbClr val="434343"/>
              </a:solidFill>
              <a:latin typeface="Roboto"/>
              <a:ea typeface="Roboto"/>
              <a:cs typeface="Roboto"/>
              <a:sym typeface="Roboto"/>
            </a:endParaRPr>
          </a:p>
        </p:txBody>
      </p:sp>
      <p:sp>
        <p:nvSpPr>
          <p:cNvPr id="298" name="Google Shape;298;p37"/>
          <p:cNvSpPr txBox="1">
            <a:spLocks noGrp="1"/>
          </p:cNvSpPr>
          <p:nvPr>
            <p:ph type="sldNum" idx="12"/>
          </p:nvPr>
        </p:nvSpPr>
        <p:spPr>
          <a:xfrm>
            <a:off x="6463146" y="47672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0"/>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Motivation</a:t>
            </a:r>
            <a:endParaRPr/>
          </a:p>
        </p:txBody>
      </p:sp>
      <p:sp>
        <p:nvSpPr>
          <p:cNvPr id="175" name="Google Shape;175;p20"/>
          <p:cNvSpPr txBox="1">
            <a:spLocks noGrp="1"/>
          </p:cNvSpPr>
          <p:nvPr>
            <p:ph type="body" idx="1"/>
          </p:nvPr>
        </p:nvSpPr>
        <p:spPr>
          <a:xfrm>
            <a:off x="633850" y="1035875"/>
            <a:ext cx="7962600" cy="3599400"/>
          </a:xfrm>
          <a:prstGeom prst="rect">
            <a:avLst/>
          </a:prstGeom>
        </p:spPr>
        <p:txBody>
          <a:bodyPr spcFirstLastPara="1" wrap="square" lIns="68575" tIns="34275" rIns="68575" bIns="3427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sz="1800">
                <a:latin typeface="Arial"/>
                <a:ea typeface="Arial"/>
                <a:cs typeface="Arial"/>
                <a:sym typeface="Arial"/>
              </a:rPr>
              <a:t>I chose distribution ray tracing because it's just </a:t>
            </a:r>
            <a:r>
              <a:rPr lang="en" sz="1800" b="1">
                <a:latin typeface="Arial"/>
                <a:ea typeface="Arial"/>
                <a:cs typeface="Arial"/>
                <a:sym typeface="Arial"/>
              </a:rPr>
              <a:t>cool tech that makes things look awesome</a:t>
            </a:r>
            <a:r>
              <a:rPr lang="en" sz="1800">
                <a:latin typeface="Arial"/>
                <a:ea typeface="Arial"/>
                <a:cs typeface="Arial"/>
                <a:sym typeface="Arial"/>
              </a:rPr>
              <a:t>! Here's why:</a:t>
            </a:r>
            <a:endParaRPr sz="1800">
              <a:latin typeface="Arial"/>
              <a:ea typeface="Arial"/>
              <a:cs typeface="Arial"/>
              <a:sym typeface="Arial"/>
            </a:endParaRPr>
          </a:p>
          <a:p>
            <a:pPr marL="457200" lvl="0" indent="-342900" algn="l" rtl="0">
              <a:lnSpc>
                <a:spcPct val="115000"/>
              </a:lnSpc>
              <a:spcBef>
                <a:spcPts val="1200"/>
              </a:spcBef>
              <a:spcAft>
                <a:spcPts val="0"/>
              </a:spcAft>
              <a:buSzPts val="1800"/>
              <a:buFont typeface="Arial"/>
              <a:buAutoNum type="arabicPeriod"/>
            </a:pPr>
            <a:r>
              <a:rPr lang="en" sz="1800" b="1">
                <a:latin typeface="Arial"/>
                <a:ea typeface="Arial"/>
                <a:cs typeface="Arial"/>
                <a:sym typeface="Arial"/>
              </a:rPr>
              <a:t>Soft Shadows</a:t>
            </a:r>
            <a:r>
              <a:rPr lang="en" sz="1800">
                <a:latin typeface="Arial"/>
                <a:ea typeface="Arial"/>
                <a:cs typeface="Arial"/>
                <a:sym typeface="Arial"/>
              </a:rPr>
              <a:t>: The objects come to life by making their shadows look natural and smooth, like in real life when light isn't just one harsh beam.</a:t>
            </a:r>
            <a:endParaRPr sz="1800">
              <a:latin typeface="Arial"/>
              <a:ea typeface="Arial"/>
              <a:cs typeface="Arial"/>
              <a:sym typeface="Arial"/>
            </a:endParaRPr>
          </a:p>
          <a:p>
            <a:pPr marL="457200" lvl="0" indent="-342900" algn="l" rtl="0">
              <a:lnSpc>
                <a:spcPct val="115000"/>
              </a:lnSpc>
              <a:spcBef>
                <a:spcPts val="0"/>
              </a:spcBef>
              <a:spcAft>
                <a:spcPts val="0"/>
              </a:spcAft>
              <a:buSzPts val="1800"/>
              <a:buFont typeface="Arial"/>
              <a:buAutoNum type="arabicPeriod"/>
            </a:pPr>
            <a:r>
              <a:rPr lang="en" sz="1800" b="1">
                <a:latin typeface="Arial"/>
                <a:ea typeface="Arial"/>
                <a:cs typeface="Arial"/>
                <a:sym typeface="Arial"/>
              </a:rPr>
              <a:t>Motion Blur:</a:t>
            </a:r>
            <a:r>
              <a:rPr lang="en" sz="1800">
                <a:latin typeface="Arial"/>
                <a:ea typeface="Arial"/>
                <a:cs typeface="Arial"/>
                <a:sym typeface="Arial"/>
              </a:rPr>
              <a:t> Things look like they're really moving—capturing that cinematic, action-packed feel.</a:t>
            </a:r>
            <a:endParaRPr sz="1800">
              <a:latin typeface="Arial"/>
              <a:ea typeface="Arial"/>
              <a:cs typeface="Arial"/>
              <a:sym typeface="Arial"/>
            </a:endParaRPr>
          </a:p>
          <a:p>
            <a:pPr marL="457200" lvl="0" indent="-342900" algn="l" rtl="0">
              <a:lnSpc>
                <a:spcPct val="115000"/>
              </a:lnSpc>
              <a:spcBef>
                <a:spcPts val="0"/>
              </a:spcBef>
              <a:spcAft>
                <a:spcPts val="0"/>
              </a:spcAft>
              <a:buSzPts val="1800"/>
              <a:buFont typeface="Arial"/>
              <a:buAutoNum type="arabicPeriod"/>
            </a:pPr>
            <a:r>
              <a:rPr lang="en" sz="1800" b="1">
                <a:latin typeface="Arial"/>
                <a:ea typeface="Arial"/>
                <a:cs typeface="Arial"/>
                <a:sym typeface="Arial"/>
              </a:rPr>
              <a:t>Depth of Field</a:t>
            </a:r>
            <a:r>
              <a:rPr lang="en" sz="1800">
                <a:latin typeface="Arial"/>
                <a:ea typeface="Arial"/>
                <a:cs typeface="Arial"/>
                <a:sym typeface="Arial"/>
              </a:rPr>
              <a:t>: Adding that blur to the background? Totally pro-photographer vibes, making the scene look super realistic and stylish.</a:t>
            </a:r>
            <a:endParaRPr sz="1800">
              <a:latin typeface="Arial"/>
              <a:ea typeface="Arial"/>
              <a:cs typeface="Arial"/>
              <a:sym typeface="Arial"/>
            </a:endParaRPr>
          </a:p>
          <a:p>
            <a:pPr marL="0" lvl="0" indent="0" algn="just" rtl="0">
              <a:lnSpc>
                <a:spcPct val="150000"/>
              </a:lnSpc>
              <a:spcBef>
                <a:spcPts val="1200"/>
              </a:spcBef>
              <a:spcAft>
                <a:spcPts val="0"/>
              </a:spcAft>
              <a:buNone/>
            </a:pPr>
            <a:endParaRPr sz="1400">
              <a:solidFill>
                <a:srgbClr val="434343"/>
              </a:solidFill>
              <a:latin typeface="Roboto"/>
              <a:ea typeface="Roboto"/>
              <a:cs typeface="Roboto"/>
              <a:sym typeface="Roboto"/>
            </a:endParaRPr>
          </a:p>
          <a:p>
            <a:pPr marL="0" lvl="0" indent="0" algn="just" rtl="0">
              <a:lnSpc>
                <a:spcPct val="150000"/>
              </a:lnSpc>
              <a:spcBef>
                <a:spcPts val="1200"/>
              </a:spcBef>
              <a:spcAft>
                <a:spcPts val="1200"/>
              </a:spcAft>
              <a:buNone/>
            </a:pPr>
            <a:endParaRPr sz="1800">
              <a:solidFill>
                <a:srgbClr val="434343"/>
              </a:solidFill>
              <a:latin typeface="Roboto"/>
              <a:ea typeface="Roboto"/>
              <a:cs typeface="Roboto"/>
              <a:sym typeface="Roboto"/>
            </a:endParaRPr>
          </a:p>
        </p:txBody>
      </p:sp>
      <p:sp>
        <p:nvSpPr>
          <p:cNvPr id="176" name="Google Shape;176;p20"/>
          <p:cNvSpPr txBox="1">
            <a:spLocks noGrp="1"/>
          </p:cNvSpPr>
          <p:nvPr>
            <p:ph type="sldNum" idx="12"/>
          </p:nvPr>
        </p:nvSpPr>
        <p:spPr>
          <a:xfrm>
            <a:off x="6463146" y="47672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8"/>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Clr>
                <a:schemeClr val="dk1"/>
              </a:buClr>
              <a:buSzPts val="1100"/>
              <a:buFont typeface="Arial"/>
              <a:buNone/>
            </a:pPr>
            <a:r>
              <a:rPr lang="en"/>
              <a:t>Analysis</a:t>
            </a:r>
            <a:endParaRPr/>
          </a:p>
        </p:txBody>
      </p:sp>
      <p:sp>
        <p:nvSpPr>
          <p:cNvPr id="304" name="Google Shape;304;p38"/>
          <p:cNvSpPr txBox="1">
            <a:spLocks noGrp="1"/>
          </p:cNvSpPr>
          <p:nvPr>
            <p:ph type="body" idx="1"/>
          </p:nvPr>
        </p:nvSpPr>
        <p:spPr>
          <a:xfrm>
            <a:off x="633850" y="1035875"/>
            <a:ext cx="7962600" cy="346200"/>
          </a:xfrm>
          <a:prstGeom prst="rect">
            <a:avLst/>
          </a:prstGeom>
        </p:spPr>
        <p:txBody>
          <a:bodyPr spcFirstLastPara="1" wrap="square" lIns="68575" tIns="34275" rIns="68575" bIns="34275" anchor="t" anchorCtr="0">
            <a:spAutoFit/>
          </a:bodyPr>
          <a:lstStyle/>
          <a:p>
            <a:pPr marL="0" lvl="0" indent="0" algn="just" rtl="0">
              <a:lnSpc>
                <a:spcPct val="150000"/>
              </a:lnSpc>
              <a:spcBef>
                <a:spcPts val="0"/>
              </a:spcBef>
              <a:spcAft>
                <a:spcPts val="1200"/>
              </a:spcAft>
              <a:buNone/>
            </a:pPr>
            <a:endParaRPr sz="1800">
              <a:solidFill>
                <a:srgbClr val="434343"/>
              </a:solidFill>
              <a:latin typeface="Roboto"/>
              <a:ea typeface="Roboto"/>
              <a:cs typeface="Roboto"/>
              <a:sym typeface="Roboto"/>
            </a:endParaRPr>
          </a:p>
        </p:txBody>
      </p:sp>
      <p:sp>
        <p:nvSpPr>
          <p:cNvPr id="305" name="Google Shape;305;p38"/>
          <p:cNvSpPr txBox="1">
            <a:spLocks noGrp="1"/>
          </p:cNvSpPr>
          <p:nvPr>
            <p:ph type="sldNum" idx="12"/>
          </p:nvPr>
        </p:nvSpPr>
        <p:spPr>
          <a:xfrm>
            <a:off x="6463146" y="47672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20</a:t>
            </a:fld>
            <a:endParaRPr/>
          </a:p>
        </p:txBody>
      </p:sp>
      <p:pic>
        <p:nvPicPr>
          <p:cNvPr id="306" name="Google Shape;306;p38"/>
          <p:cNvPicPr preferRelativeResize="0"/>
          <p:nvPr/>
        </p:nvPicPr>
        <p:blipFill>
          <a:blip r:embed="rId3">
            <a:alphaModFix/>
          </a:blip>
          <a:stretch>
            <a:fillRect/>
          </a:stretch>
        </p:blipFill>
        <p:spPr>
          <a:xfrm>
            <a:off x="505100" y="893825"/>
            <a:ext cx="8220075" cy="1942800"/>
          </a:xfrm>
          <a:prstGeom prst="rect">
            <a:avLst/>
          </a:prstGeom>
          <a:noFill/>
          <a:ln>
            <a:noFill/>
          </a:ln>
        </p:spPr>
      </p:pic>
      <p:sp>
        <p:nvSpPr>
          <p:cNvPr id="307" name="Google Shape;307;p38"/>
          <p:cNvSpPr txBox="1"/>
          <p:nvPr/>
        </p:nvSpPr>
        <p:spPr>
          <a:xfrm>
            <a:off x="834200" y="2894075"/>
            <a:ext cx="7962600" cy="73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Calibri"/>
                <a:ea typeface="Calibri"/>
                <a:cs typeface="Calibri"/>
                <a:sym typeface="Calibri"/>
              </a:rPr>
              <a:t>The performance of the 1 ray/px and multi-ray sampling techniques was compared in terms of rendering time and image quality: </a:t>
            </a:r>
            <a:endParaRPr sz="1800">
              <a:solidFill>
                <a:schemeClr val="dk1"/>
              </a:solidFill>
              <a:latin typeface="Calibri"/>
              <a:ea typeface="Calibri"/>
              <a:cs typeface="Calibri"/>
              <a:sym typeface="Calibri"/>
            </a:endParaRPr>
          </a:p>
          <a:p>
            <a:pPr marL="0" lvl="0" indent="0" algn="l" rtl="0">
              <a:spcBef>
                <a:spcPts val="0"/>
              </a:spcBef>
              <a:spcAft>
                <a:spcPts val="0"/>
              </a:spcAft>
              <a:buNone/>
            </a:pPr>
            <a:r>
              <a:rPr lang="en" sz="1800">
                <a:solidFill>
                  <a:schemeClr val="dk1"/>
                </a:solidFill>
                <a:latin typeface="Calibri"/>
                <a:ea typeface="Calibri"/>
                <a:cs typeface="Calibri"/>
                <a:sym typeface="Calibri"/>
              </a:rPr>
              <a:t>• </a:t>
            </a:r>
            <a:r>
              <a:rPr lang="en" sz="1800" b="1">
                <a:solidFill>
                  <a:schemeClr val="dk1"/>
                </a:solidFill>
                <a:latin typeface="Calibri"/>
                <a:ea typeface="Calibri"/>
                <a:cs typeface="Calibri"/>
                <a:sym typeface="Calibri"/>
              </a:rPr>
              <a:t>1 Ray/px</a:t>
            </a:r>
            <a:r>
              <a:rPr lang="en" sz="1800">
                <a:solidFill>
                  <a:schemeClr val="dk1"/>
                </a:solidFill>
                <a:latin typeface="Calibri"/>
                <a:ea typeface="Calibri"/>
                <a:cs typeface="Calibri"/>
                <a:sym typeface="Calibri"/>
              </a:rPr>
              <a:t>: Faster rendering times but with visible artifacts in both shadows and motion blur. </a:t>
            </a:r>
            <a:endParaRPr sz="1800">
              <a:solidFill>
                <a:schemeClr val="dk1"/>
              </a:solidFill>
              <a:latin typeface="Calibri"/>
              <a:ea typeface="Calibri"/>
              <a:cs typeface="Calibri"/>
              <a:sym typeface="Calibri"/>
            </a:endParaRPr>
          </a:p>
          <a:p>
            <a:pPr marL="0" lvl="0" indent="0" algn="l" rtl="0">
              <a:spcBef>
                <a:spcPts val="0"/>
              </a:spcBef>
              <a:spcAft>
                <a:spcPts val="0"/>
              </a:spcAft>
              <a:buNone/>
            </a:pPr>
            <a:r>
              <a:rPr lang="en" sz="1800">
                <a:solidFill>
                  <a:schemeClr val="dk1"/>
                </a:solidFill>
                <a:latin typeface="Calibri"/>
                <a:ea typeface="Calibri"/>
                <a:cs typeface="Calibri"/>
                <a:sym typeface="Calibri"/>
              </a:rPr>
              <a:t>• </a:t>
            </a:r>
            <a:r>
              <a:rPr lang="en" sz="1800" b="1">
                <a:solidFill>
                  <a:schemeClr val="dk1"/>
                </a:solidFill>
                <a:latin typeface="Calibri"/>
                <a:ea typeface="Calibri"/>
                <a:cs typeface="Calibri"/>
                <a:sym typeface="Calibri"/>
              </a:rPr>
              <a:t>Multi-Ray Sampling:</a:t>
            </a:r>
            <a:r>
              <a:rPr lang="en" sz="1800">
                <a:solidFill>
                  <a:schemeClr val="dk1"/>
                </a:solidFill>
                <a:latin typeface="Calibri"/>
                <a:ea typeface="Calibri"/>
                <a:cs typeface="Calibri"/>
                <a:sym typeface="Calibri"/>
              </a:rPr>
              <a:t> Higher-quality images were produced with more realistic shadows and motion blur, at the cost of increased computational time.</a:t>
            </a:r>
            <a:endParaRPr sz="18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9"/>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Clr>
                <a:schemeClr val="dk1"/>
              </a:buClr>
              <a:buSzPts val="1100"/>
              <a:buFont typeface="Arial"/>
              <a:buNone/>
            </a:pPr>
            <a:r>
              <a:rPr lang="en"/>
              <a:t>Analysis</a:t>
            </a:r>
            <a:endParaRPr/>
          </a:p>
        </p:txBody>
      </p:sp>
      <p:sp>
        <p:nvSpPr>
          <p:cNvPr id="313" name="Google Shape;313;p39"/>
          <p:cNvSpPr txBox="1">
            <a:spLocks noGrp="1"/>
          </p:cNvSpPr>
          <p:nvPr>
            <p:ph type="body" idx="1"/>
          </p:nvPr>
        </p:nvSpPr>
        <p:spPr>
          <a:xfrm>
            <a:off x="633850" y="1035875"/>
            <a:ext cx="7962600" cy="3599400"/>
          </a:xfrm>
          <a:prstGeom prst="rect">
            <a:avLst/>
          </a:prstGeom>
        </p:spPr>
        <p:txBody>
          <a:bodyPr spcFirstLastPara="1" wrap="square" lIns="68575" tIns="34275" rIns="68575" bIns="34275" anchor="t" anchorCtr="0">
            <a:noAutofit/>
          </a:bodyPr>
          <a:lstStyle/>
          <a:p>
            <a:pPr marL="0" lvl="0" indent="0" algn="just" rtl="0">
              <a:lnSpc>
                <a:spcPct val="150000"/>
              </a:lnSpc>
              <a:spcBef>
                <a:spcPts val="0"/>
              </a:spcBef>
              <a:spcAft>
                <a:spcPts val="0"/>
              </a:spcAft>
              <a:buNone/>
            </a:pPr>
            <a:r>
              <a:rPr lang="en" sz="1800" b="1">
                <a:solidFill>
                  <a:srgbClr val="434343"/>
                </a:solidFill>
                <a:latin typeface="Roboto"/>
                <a:ea typeface="Roboto"/>
                <a:cs typeface="Roboto"/>
                <a:sym typeface="Roboto"/>
              </a:rPr>
              <a:t>Depth of Field (DOF):</a:t>
            </a:r>
            <a:r>
              <a:rPr lang="en" sz="1800">
                <a:solidFill>
                  <a:srgbClr val="434343"/>
                </a:solidFill>
                <a:latin typeface="Roboto"/>
                <a:ea typeface="Roboto"/>
                <a:cs typeface="Roboto"/>
                <a:sym typeface="Roboto"/>
              </a:rPr>
              <a:t> </a:t>
            </a:r>
            <a:endParaRPr sz="1800">
              <a:solidFill>
                <a:srgbClr val="434343"/>
              </a:solidFill>
              <a:latin typeface="Roboto"/>
              <a:ea typeface="Roboto"/>
              <a:cs typeface="Roboto"/>
              <a:sym typeface="Roboto"/>
            </a:endParaRPr>
          </a:p>
          <a:p>
            <a:pPr marL="0" lvl="0" indent="0" algn="just" rtl="0">
              <a:lnSpc>
                <a:spcPct val="150000"/>
              </a:lnSpc>
              <a:spcBef>
                <a:spcPts val="1200"/>
              </a:spcBef>
              <a:spcAft>
                <a:spcPts val="1200"/>
              </a:spcAft>
              <a:buNone/>
            </a:pPr>
            <a:r>
              <a:rPr lang="en" sz="1800" b="1">
                <a:solidFill>
                  <a:srgbClr val="434343"/>
                </a:solidFill>
                <a:latin typeface="Roboto"/>
                <a:ea typeface="Roboto"/>
                <a:cs typeface="Roboto"/>
                <a:sym typeface="Roboto"/>
              </a:rPr>
              <a:t>Multi-Ray Sampling:</a:t>
            </a:r>
            <a:r>
              <a:rPr lang="en" sz="1800">
                <a:solidFill>
                  <a:srgbClr val="434343"/>
                </a:solidFill>
                <a:latin typeface="Roboto"/>
                <a:ea typeface="Roboto"/>
                <a:cs typeface="Roboto"/>
                <a:sym typeface="Roboto"/>
              </a:rPr>
              <a:t> The implementation of DOF using multi-ray sampling produced smooth, artifact-free results. The jittered aperture sampling technique successfully simulated realistic bokeh effects and smooth transitions in out-of-focus regions. By dynamically adjusting the focal plane, the algorithm precisely rendered focused objects while achieving natural blurring of objects in front of or behind the focal plane.</a:t>
            </a:r>
            <a:endParaRPr sz="1800">
              <a:solidFill>
                <a:srgbClr val="434343"/>
              </a:solidFill>
              <a:latin typeface="Roboto"/>
              <a:ea typeface="Roboto"/>
              <a:cs typeface="Roboto"/>
              <a:sym typeface="Roboto"/>
            </a:endParaRPr>
          </a:p>
        </p:txBody>
      </p:sp>
      <p:sp>
        <p:nvSpPr>
          <p:cNvPr id="314" name="Google Shape;314;p39"/>
          <p:cNvSpPr txBox="1">
            <a:spLocks noGrp="1"/>
          </p:cNvSpPr>
          <p:nvPr>
            <p:ph type="sldNum" idx="12"/>
          </p:nvPr>
        </p:nvSpPr>
        <p:spPr>
          <a:xfrm>
            <a:off x="6463146" y="47672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40"/>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100"/>
              <a:t>Conclusion</a:t>
            </a:r>
            <a:endParaRPr sz="3100"/>
          </a:p>
        </p:txBody>
      </p:sp>
      <p:sp>
        <p:nvSpPr>
          <p:cNvPr id="320" name="Google Shape;320;p40"/>
          <p:cNvSpPr txBox="1">
            <a:spLocks noGrp="1"/>
          </p:cNvSpPr>
          <p:nvPr>
            <p:ph type="body" idx="1"/>
          </p:nvPr>
        </p:nvSpPr>
        <p:spPr>
          <a:xfrm>
            <a:off x="590700" y="1030850"/>
            <a:ext cx="7962600" cy="3599400"/>
          </a:xfrm>
          <a:prstGeom prst="rect">
            <a:avLst/>
          </a:prstGeom>
        </p:spPr>
        <p:txBody>
          <a:bodyPr spcFirstLastPara="1" wrap="square" lIns="68575" tIns="34275" rIns="68575" bIns="3427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sz="1800">
                <a:solidFill>
                  <a:srgbClr val="434343"/>
                </a:solidFill>
                <a:latin typeface="Roboto"/>
                <a:ea typeface="Roboto"/>
                <a:cs typeface="Roboto"/>
                <a:sym typeface="Roboto"/>
              </a:rPr>
              <a:t>Both </a:t>
            </a:r>
            <a:r>
              <a:rPr lang="en" sz="1800" b="1">
                <a:solidFill>
                  <a:srgbClr val="434343"/>
                </a:solidFill>
                <a:latin typeface="Roboto"/>
                <a:ea typeface="Roboto"/>
                <a:cs typeface="Roboto"/>
                <a:sym typeface="Roboto"/>
              </a:rPr>
              <a:t>1 ray/px</a:t>
            </a:r>
            <a:r>
              <a:rPr lang="en" sz="1800">
                <a:solidFill>
                  <a:srgbClr val="434343"/>
                </a:solidFill>
                <a:latin typeface="Roboto"/>
                <a:ea typeface="Roboto"/>
                <a:cs typeface="Roboto"/>
                <a:sym typeface="Roboto"/>
              </a:rPr>
              <a:t> and </a:t>
            </a:r>
            <a:r>
              <a:rPr lang="en" sz="1800" b="1">
                <a:solidFill>
                  <a:srgbClr val="434343"/>
                </a:solidFill>
                <a:latin typeface="Roboto"/>
                <a:ea typeface="Roboto"/>
                <a:cs typeface="Roboto"/>
                <a:sym typeface="Roboto"/>
              </a:rPr>
              <a:t>multi-ray</a:t>
            </a:r>
            <a:r>
              <a:rPr lang="en" sz="1800">
                <a:solidFill>
                  <a:srgbClr val="434343"/>
                </a:solidFill>
                <a:latin typeface="Roboto"/>
                <a:ea typeface="Roboto"/>
                <a:cs typeface="Roboto"/>
                <a:sym typeface="Roboto"/>
              </a:rPr>
              <a:t> sampling methods were implemented and tested. While 1 ray/px provided a fast baseline, multi-ray sampling greatly improved visual quality, particularly for </a:t>
            </a:r>
            <a:r>
              <a:rPr lang="en" sz="1800" b="1">
                <a:solidFill>
                  <a:srgbClr val="434343"/>
                </a:solidFill>
                <a:latin typeface="Roboto"/>
                <a:ea typeface="Roboto"/>
                <a:cs typeface="Roboto"/>
                <a:sym typeface="Roboto"/>
              </a:rPr>
              <a:t>soft shadows</a:t>
            </a:r>
            <a:r>
              <a:rPr lang="en" sz="1800">
                <a:solidFill>
                  <a:srgbClr val="434343"/>
                </a:solidFill>
                <a:latin typeface="Roboto"/>
                <a:ea typeface="Roboto"/>
                <a:cs typeface="Roboto"/>
                <a:sym typeface="Roboto"/>
              </a:rPr>
              <a:t> and </a:t>
            </a:r>
            <a:r>
              <a:rPr lang="en" sz="1800" b="1">
                <a:solidFill>
                  <a:srgbClr val="434343"/>
                </a:solidFill>
                <a:latin typeface="Roboto"/>
                <a:ea typeface="Roboto"/>
                <a:cs typeface="Roboto"/>
                <a:sym typeface="Roboto"/>
              </a:rPr>
              <a:t>motion blur</a:t>
            </a:r>
            <a:r>
              <a:rPr lang="en" sz="1800">
                <a:solidFill>
                  <a:srgbClr val="434343"/>
                </a:solidFill>
                <a:latin typeface="Roboto"/>
                <a:ea typeface="Roboto"/>
                <a:cs typeface="Roboto"/>
                <a:sym typeface="Roboto"/>
              </a:rPr>
              <a:t>. This highlights the strength of distributed ray tracing in producing realistic images.</a:t>
            </a:r>
            <a:endParaRPr sz="1800">
              <a:solidFill>
                <a:srgbClr val="434343"/>
              </a:solidFill>
              <a:latin typeface="Roboto"/>
              <a:ea typeface="Roboto"/>
              <a:cs typeface="Roboto"/>
              <a:sym typeface="Roboto"/>
            </a:endParaRPr>
          </a:p>
          <a:p>
            <a:pPr marL="0" lvl="0" indent="0" algn="l" rtl="0">
              <a:lnSpc>
                <a:spcPct val="115000"/>
              </a:lnSpc>
              <a:spcBef>
                <a:spcPts val="1200"/>
              </a:spcBef>
              <a:spcAft>
                <a:spcPts val="0"/>
              </a:spcAft>
              <a:buClr>
                <a:schemeClr val="dk1"/>
              </a:buClr>
              <a:buSzPts val="1100"/>
              <a:buFont typeface="Arial"/>
              <a:buNone/>
            </a:pPr>
            <a:r>
              <a:rPr lang="en" sz="1800">
                <a:solidFill>
                  <a:srgbClr val="434343"/>
                </a:solidFill>
                <a:latin typeface="Roboto"/>
                <a:ea typeface="Roboto"/>
                <a:cs typeface="Roboto"/>
                <a:sym typeface="Roboto"/>
              </a:rPr>
              <a:t>The </a:t>
            </a:r>
            <a:r>
              <a:rPr lang="en" sz="1800" b="1">
                <a:solidFill>
                  <a:srgbClr val="434343"/>
                </a:solidFill>
                <a:latin typeface="Roboto"/>
                <a:ea typeface="Roboto"/>
                <a:cs typeface="Roboto"/>
                <a:sym typeface="Roboto"/>
              </a:rPr>
              <a:t>Depth of Field (DoF)</a:t>
            </a:r>
            <a:r>
              <a:rPr lang="en" sz="1800">
                <a:solidFill>
                  <a:srgbClr val="434343"/>
                </a:solidFill>
                <a:latin typeface="Roboto"/>
                <a:ea typeface="Roboto"/>
                <a:cs typeface="Roboto"/>
                <a:sym typeface="Roboto"/>
              </a:rPr>
              <a:t> implementation added realistic focus effects, rendering objects at the focal distance sharply while blurring others. Aperture-based jittered ray sampling and multi-sample rendering effectively simulated real-world camera optics, enhancing the rendering system. DoF significantly elevated the realism and immersive quality of the results.</a:t>
            </a:r>
            <a:endParaRPr sz="1800">
              <a:solidFill>
                <a:srgbClr val="434343"/>
              </a:solidFill>
              <a:latin typeface="Roboto"/>
              <a:ea typeface="Roboto"/>
              <a:cs typeface="Roboto"/>
              <a:sym typeface="Roboto"/>
            </a:endParaRPr>
          </a:p>
          <a:p>
            <a:pPr marL="0" lvl="0" indent="0" algn="just" rtl="0">
              <a:lnSpc>
                <a:spcPct val="100000"/>
              </a:lnSpc>
              <a:spcBef>
                <a:spcPts val="1200"/>
              </a:spcBef>
              <a:spcAft>
                <a:spcPts val="1200"/>
              </a:spcAft>
              <a:buNone/>
            </a:pPr>
            <a:endParaRPr sz="1800">
              <a:solidFill>
                <a:srgbClr val="434343"/>
              </a:solidFill>
              <a:latin typeface="Roboto"/>
              <a:ea typeface="Roboto"/>
              <a:cs typeface="Roboto"/>
              <a:sym typeface="Roboto"/>
            </a:endParaRPr>
          </a:p>
        </p:txBody>
      </p:sp>
      <p:sp>
        <p:nvSpPr>
          <p:cNvPr id="321" name="Google Shape;321;p40"/>
          <p:cNvSpPr txBox="1">
            <a:spLocks noGrp="1"/>
          </p:cNvSpPr>
          <p:nvPr>
            <p:ph type="sldNum" idx="12"/>
          </p:nvPr>
        </p:nvSpPr>
        <p:spPr>
          <a:xfrm>
            <a:off x="6463146" y="47672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41"/>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References</a:t>
            </a:r>
            <a:endParaRPr/>
          </a:p>
        </p:txBody>
      </p:sp>
      <p:sp>
        <p:nvSpPr>
          <p:cNvPr id="327" name="Google Shape;327;p41"/>
          <p:cNvSpPr txBox="1">
            <a:spLocks noGrp="1"/>
          </p:cNvSpPr>
          <p:nvPr>
            <p:ph type="body" idx="1"/>
          </p:nvPr>
        </p:nvSpPr>
        <p:spPr>
          <a:xfrm>
            <a:off x="633845" y="1035887"/>
            <a:ext cx="7886700" cy="3599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a:t>[1] Robert L. Cook, Thomas Porter, and Loren Carpenter. 1984. Distributed ray tracing. </a:t>
            </a:r>
            <a:endParaRPr/>
          </a:p>
          <a:p>
            <a:pPr marL="0" lvl="0" indent="0" algn="l" rtl="0">
              <a:spcBef>
                <a:spcPts val="800"/>
              </a:spcBef>
              <a:spcAft>
                <a:spcPts val="0"/>
              </a:spcAft>
              <a:buNone/>
            </a:pPr>
            <a:r>
              <a:rPr lang="en" u="sng">
                <a:solidFill>
                  <a:schemeClr val="hlink"/>
                </a:solidFill>
                <a:hlinkClick r:id="rId3"/>
              </a:rPr>
              <a:t>https://graphics.pixar.com/library/DistributedRayTracing/</a:t>
            </a:r>
            <a:endParaRPr/>
          </a:p>
          <a:p>
            <a:pPr marL="0" lvl="0" indent="0" algn="l" rtl="0">
              <a:spcBef>
                <a:spcPts val="800"/>
              </a:spcBef>
              <a:spcAft>
                <a:spcPts val="0"/>
              </a:spcAft>
              <a:buNone/>
            </a:pPr>
            <a:br>
              <a:rPr lang="en"/>
            </a:br>
            <a:endParaRPr/>
          </a:p>
        </p:txBody>
      </p:sp>
      <p:sp>
        <p:nvSpPr>
          <p:cNvPr id="328" name="Google Shape;328;p41"/>
          <p:cNvSpPr txBox="1">
            <a:spLocks noGrp="1"/>
          </p:cNvSpPr>
          <p:nvPr>
            <p:ph type="sldNum" idx="12"/>
          </p:nvPr>
        </p:nvSpPr>
        <p:spPr>
          <a:xfrm>
            <a:off x="6463146" y="47672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2"/>
          <p:cNvSpPr txBox="1">
            <a:spLocks noGrp="1"/>
          </p:cNvSpPr>
          <p:nvPr>
            <p:ph type="title"/>
          </p:nvPr>
        </p:nvSpPr>
        <p:spPr>
          <a:xfrm>
            <a:off x="1029895" y="1910870"/>
            <a:ext cx="7084200" cy="6195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None/>
            </a:pPr>
            <a:r>
              <a:rPr lang="en"/>
              <a:t>Thank You</a:t>
            </a:r>
            <a:endParaRPr/>
          </a:p>
        </p:txBody>
      </p:sp>
      <p:sp>
        <p:nvSpPr>
          <p:cNvPr id="334" name="Google Shape;334;p42"/>
          <p:cNvSpPr txBox="1">
            <a:spLocks noGrp="1"/>
          </p:cNvSpPr>
          <p:nvPr>
            <p:ph type="sldNum" idx="12"/>
          </p:nvPr>
        </p:nvSpPr>
        <p:spPr>
          <a:xfrm>
            <a:off x="6463146" y="47672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24</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1"/>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Literature review</a:t>
            </a:r>
            <a:endParaRPr/>
          </a:p>
        </p:txBody>
      </p:sp>
      <p:sp>
        <p:nvSpPr>
          <p:cNvPr id="182" name="Google Shape;182;p21"/>
          <p:cNvSpPr txBox="1">
            <a:spLocks noGrp="1"/>
          </p:cNvSpPr>
          <p:nvPr>
            <p:ph type="body" idx="1"/>
          </p:nvPr>
        </p:nvSpPr>
        <p:spPr>
          <a:xfrm>
            <a:off x="633850" y="1035875"/>
            <a:ext cx="7962600" cy="3599400"/>
          </a:xfrm>
          <a:prstGeom prst="rect">
            <a:avLst/>
          </a:prstGeom>
        </p:spPr>
        <p:txBody>
          <a:bodyPr spcFirstLastPara="1" wrap="square" lIns="68575" tIns="34275" rIns="68575" bIns="34275" anchor="t" anchorCtr="0">
            <a:noAutofit/>
          </a:bodyPr>
          <a:lstStyle/>
          <a:p>
            <a:pPr marL="0" lvl="0" indent="0" algn="just" rtl="0">
              <a:lnSpc>
                <a:spcPct val="150000"/>
              </a:lnSpc>
              <a:spcBef>
                <a:spcPts val="0"/>
              </a:spcBef>
              <a:spcAft>
                <a:spcPts val="0"/>
              </a:spcAft>
              <a:buNone/>
            </a:pPr>
            <a:r>
              <a:rPr lang="en" sz="1800">
                <a:solidFill>
                  <a:srgbClr val="434343"/>
                </a:solidFill>
                <a:latin typeface="Roboto"/>
                <a:ea typeface="Roboto"/>
                <a:cs typeface="Roboto"/>
                <a:sym typeface="Roboto"/>
              </a:rPr>
              <a:t>Introduced by Cook et al. (1984), distributed ray tracing enhances traditional ray tracing.</a:t>
            </a:r>
            <a:endParaRPr sz="1800">
              <a:solidFill>
                <a:srgbClr val="434343"/>
              </a:solidFill>
              <a:latin typeface="Roboto"/>
              <a:ea typeface="Roboto"/>
              <a:cs typeface="Roboto"/>
              <a:sym typeface="Roboto"/>
            </a:endParaRPr>
          </a:p>
          <a:p>
            <a:pPr marL="0" lvl="0" indent="0" algn="l" rtl="0">
              <a:lnSpc>
                <a:spcPct val="115000"/>
              </a:lnSpc>
              <a:spcBef>
                <a:spcPts val="1200"/>
              </a:spcBef>
              <a:spcAft>
                <a:spcPts val="0"/>
              </a:spcAft>
              <a:buClr>
                <a:schemeClr val="dk1"/>
              </a:buClr>
              <a:buSzPts val="1100"/>
              <a:buFont typeface="Arial"/>
              <a:buNone/>
            </a:pPr>
            <a:r>
              <a:rPr lang="en" sz="1800" b="1">
                <a:latin typeface="Arial"/>
                <a:ea typeface="Arial"/>
                <a:cs typeface="Arial"/>
                <a:sym typeface="Arial"/>
              </a:rPr>
              <a:t>Key Limitations of Traditional Ray Tracing</a:t>
            </a:r>
            <a:endParaRPr sz="1800" b="1">
              <a:latin typeface="Arial"/>
              <a:ea typeface="Arial"/>
              <a:cs typeface="Arial"/>
              <a:sym typeface="Arial"/>
            </a:endParaRPr>
          </a:p>
          <a:p>
            <a:pPr marL="457200" lvl="0" indent="-342900" algn="l" rtl="0">
              <a:lnSpc>
                <a:spcPct val="115000"/>
              </a:lnSpc>
              <a:spcBef>
                <a:spcPts val="1200"/>
              </a:spcBef>
              <a:spcAft>
                <a:spcPts val="0"/>
              </a:spcAft>
              <a:buSzPts val="1800"/>
              <a:buFont typeface="Arial"/>
              <a:buChar char="●"/>
            </a:pPr>
            <a:r>
              <a:rPr lang="en" sz="1800">
                <a:latin typeface="Arial"/>
                <a:ea typeface="Arial"/>
                <a:cs typeface="Arial"/>
                <a:sym typeface="Arial"/>
              </a:rPr>
              <a:t>Produces sharp shadows and reflections due to defined rays.</a:t>
            </a:r>
            <a:endParaRPr sz="1800">
              <a:latin typeface="Arial"/>
              <a:ea typeface="Arial"/>
              <a:cs typeface="Arial"/>
              <a:sym typeface="Arial"/>
            </a:endParaRPr>
          </a:p>
          <a:p>
            <a:pPr marL="457200" lvl="0" indent="-342900" algn="l" rtl="0">
              <a:lnSpc>
                <a:spcPct val="115000"/>
              </a:lnSpc>
              <a:spcBef>
                <a:spcPts val="0"/>
              </a:spcBef>
              <a:spcAft>
                <a:spcPts val="0"/>
              </a:spcAft>
              <a:buSzPts val="1800"/>
              <a:buFont typeface="Arial"/>
              <a:buChar char="●"/>
            </a:pPr>
            <a:r>
              <a:rPr lang="en" sz="1800">
                <a:latin typeface="Arial"/>
                <a:ea typeface="Arial"/>
                <a:cs typeface="Arial"/>
                <a:sym typeface="Arial"/>
              </a:rPr>
              <a:t>Lacks natural fuzziness or blurring in effects.</a:t>
            </a:r>
            <a:endParaRPr sz="1800">
              <a:latin typeface="Arial"/>
              <a:ea typeface="Arial"/>
              <a:cs typeface="Arial"/>
              <a:sym typeface="Arial"/>
            </a:endParaRPr>
          </a:p>
          <a:p>
            <a:pPr marL="0" lvl="0" indent="0" algn="l" rtl="0">
              <a:lnSpc>
                <a:spcPct val="115000"/>
              </a:lnSpc>
              <a:spcBef>
                <a:spcPts val="1200"/>
              </a:spcBef>
              <a:spcAft>
                <a:spcPts val="0"/>
              </a:spcAft>
              <a:buNone/>
            </a:pPr>
            <a:r>
              <a:rPr lang="en" sz="1800" b="1">
                <a:latin typeface="Arial"/>
                <a:ea typeface="Arial"/>
                <a:cs typeface="Arial"/>
                <a:sym typeface="Arial"/>
              </a:rPr>
              <a:t>Advancements in Distributed Ray Tracing</a:t>
            </a:r>
            <a:endParaRPr sz="1800" b="1">
              <a:latin typeface="Arial"/>
              <a:ea typeface="Arial"/>
              <a:cs typeface="Arial"/>
              <a:sym typeface="Arial"/>
            </a:endParaRPr>
          </a:p>
          <a:p>
            <a:pPr marL="457200" lvl="0" indent="-342900" algn="l" rtl="0">
              <a:lnSpc>
                <a:spcPct val="115000"/>
              </a:lnSpc>
              <a:spcBef>
                <a:spcPts val="1200"/>
              </a:spcBef>
              <a:spcAft>
                <a:spcPts val="0"/>
              </a:spcAft>
              <a:buSzPts val="1800"/>
              <a:buFont typeface="Arial"/>
              <a:buChar char="●"/>
            </a:pPr>
            <a:r>
              <a:rPr lang="en" sz="1800">
                <a:latin typeface="Arial"/>
                <a:ea typeface="Arial"/>
                <a:cs typeface="Arial"/>
                <a:sym typeface="Arial"/>
              </a:rPr>
              <a:t>Soft shadows, depth of field, and motion blur simulated through </a:t>
            </a:r>
            <a:r>
              <a:rPr lang="en" sz="1800" b="1">
                <a:latin typeface="Arial"/>
                <a:ea typeface="Arial"/>
                <a:cs typeface="Arial"/>
                <a:sym typeface="Arial"/>
              </a:rPr>
              <a:t>ray dispersion</a:t>
            </a:r>
            <a:r>
              <a:rPr lang="en" sz="1800">
                <a:latin typeface="Arial"/>
                <a:ea typeface="Arial"/>
                <a:cs typeface="Arial"/>
                <a:sym typeface="Arial"/>
              </a:rPr>
              <a:t>.</a:t>
            </a:r>
            <a:endParaRPr sz="1800">
              <a:latin typeface="Arial"/>
              <a:ea typeface="Arial"/>
              <a:cs typeface="Arial"/>
              <a:sym typeface="Arial"/>
            </a:endParaRPr>
          </a:p>
          <a:p>
            <a:pPr marL="457200" lvl="0" indent="-342900" algn="l" rtl="0">
              <a:lnSpc>
                <a:spcPct val="115000"/>
              </a:lnSpc>
              <a:spcBef>
                <a:spcPts val="0"/>
              </a:spcBef>
              <a:spcAft>
                <a:spcPts val="0"/>
              </a:spcAft>
              <a:buSzPts val="1800"/>
              <a:buFont typeface="Arial"/>
              <a:buChar char="●"/>
            </a:pPr>
            <a:r>
              <a:rPr lang="en" sz="1800">
                <a:latin typeface="Arial"/>
                <a:ea typeface="Arial"/>
                <a:cs typeface="Arial"/>
                <a:sym typeface="Arial"/>
              </a:rPr>
              <a:t>Integrates with visible surface calculations for high-quality visuals.</a:t>
            </a:r>
            <a:endParaRPr sz="1800">
              <a:latin typeface="Arial"/>
              <a:ea typeface="Arial"/>
              <a:cs typeface="Arial"/>
              <a:sym typeface="Arial"/>
            </a:endParaRPr>
          </a:p>
          <a:p>
            <a:pPr marL="0" lvl="0" indent="0" algn="l" rtl="0">
              <a:lnSpc>
                <a:spcPct val="115000"/>
              </a:lnSpc>
              <a:spcBef>
                <a:spcPts val="1200"/>
              </a:spcBef>
              <a:spcAft>
                <a:spcPts val="0"/>
              </a:spcAft>
              <a:buNone/>
            </a:pPr>
            <a:endParaRPr sz="1800">
              <a:latin typeface="Arial"/>
              <a:ea typeface="Arial"/>
              <a:cs typeface="Arial"/>
              <a:sym typeface="Arial"/>
            </a:endParaRPr>
          </a:p>
          <a:p>
            <a:pPr marL="0" lvl="0" indent="0" algn="just" rtl="0">
              <a:lnSpc>
                <a:spcPct val="150000"/>
              </a:lnSpc>
              <a:spcBef>
                <a:spcPts val="1200"/>
              </a:spcBef>
              <a:spcAft>
                <a:spcPts val="1200"/>
              </a:spcAft>
              <a:buNone/>
            </a:pPr>
            <a:endParaRPr sz="1800">
              <a:solidFill>
                <a:srgbClr val="434343"/>
              </a:solidFill>
              <a:latin typeface="Roboto"/>
              <a:ea typeface="Roboto"/>
              <a:cs typeface="Roboto"/>
              <a:sym typeface="Roboto"/>
            </a:endParaRPr>
          </a:p>
        </p:txBody>
      </p:sp>
      <p:sp>
        <p:nvSpPr>
          <p:cNvPr id="183" name="Google Shape;183;p21"/>
          <p:cNvSpPr txBox="1">
            <a:spLocks noGrp="1"/>
          </p:cNvSpPr>
          <p:nvPr>
            <p:ph type="sldNum" idx="12"/>
          </p:nvPr>
        </p:nvSpPr>
        <p:spPr>
          <a:xfrm>
            <a:off x="6463146" y="47672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Literature review</a:t>
            </a:r>
            <a:endParaRPr/>
          </a:p>
        </p:txBody>
      </p:sp>
      <p:sp>
        <p:nvSpPr>
          <p:cNvPr id="189" name="Google Shape;189;p22"/>
          <p:cNvSpPr txBox="1">
            <a:spLocks noGrp="1"/>
          </p:cNvSpPr>
          <p:nvPr>
            <p:ph type="body" idx="1"/>
          </p:nvPr>
        </p:nvSpPr>
        <p:spPr>
          <a:xfrm>
            <a:off x="633850" y="1035875"/>
            <a:ext cx="7962600" cy="3599400"/>
          </a:xfrm>
          <a:prstGeom prst="rect">
            <a:avLst/>
          </a:prstGeom>
        </p:spPr>
        <p:txBody>
          <a:bodyPr spcFirstLastPara="1" wrap="square" lIns="68575" tIns="34275" rIns="68575" bIns="34275" anchor="t" anchorCtr="0">
            <a:noAutofit/>
          </a:bodyPr>
          <a:lstStyle/>
          <a:p>
            <a:pPr marL="0" lvl="0" indent="0" algn="l" rtl="0">
              <a:lnSpc>
                <a:spcPct val="115000"/>
              </a:lnSpc>
              <a:spcBef>
                <a:spcPts val="1200"/>
              </a:spcBef>
              <a:spcAft>
                <a:spcPts val="0"/>
              </a:spcAft>
              <a:buNone/>
            </a:pPr>
            <a:r>
              <a:rPr lang="en" sz="1800">
                <a:latin typeface="Arial"/>
                <a:ea typeface="Arial"/>
                <a:cs typeface="Arial"/>
                <a:sym typeface="Arial"/>
              </a:rPr>
              <a:t>Distributed ray tracing, introduced by Cook et al. (1984), enhances traditional ray tracing by utilizing multi-dimensional sampling techniques to simulate effects like:</a:t>
            </a:r>
            <a:endParaRPr sz="1800">
              <a:latin typeface="Arial"/>
              <a:ea typeface="Arial"/>
              <a:cs typeface="Arial"/>
              <a:sym typeface="Arial"/>
            </a:endParaRPr>
          </a:p>
          <a:p>
            <a:pPr marL="457200" lvl="0" indent="-342900" algn="l" rtl="0">
              <a:lnSpc>
                <a:spcPct val="115000"/>
              </a:lnSpc>
              <a:spcBef>
                <a:spcPts val="1200"/>
              </a:spcBef>
              <a:spcAft>
                <a:spcPts val="0"/>
              </a:spcAft>
              <a:buSzPts val="1800"/>
              <a:buFont typeface="Arial"/>
              <a:buChar char="●"/>
            </a:pPr>
            <a:r>
              <a:rPr lang="en" sz="1800" b="1">
                <a:latin typeface="Arial"/>
                <a:ea typeface="Arial"/>
                <a:cs typeface="Arial"/>
                <a:sym typeface="Arial"/>
              </a:rPr>
              <a:t>Soft Shadows</a:t>
            </a:r>
            <a:r>
              <a:rPr lang="en" sz="1800">
                <a:latin typeface="Arial"/>
                <a:ea typeface="Arial"/>
                <a:cs typeface="Arial"/>
                <a:sym typeface="Arial"/>
              </a:rPr>
              <a:t>: Achieved by sampling light rays across an area, creating realistic penumbras.</a:t>
            </a:r>
            <a:endParaRPr sz="1800">
              <a:latin typeface="Arial"/>
              <a:ea typeface="Arial"/>
              <a:cs typeface="Arial"/>
              <a:sym typeface="Arial"/>
            </a:endParaRPr>
          </a:p>
          <a:p>
            <a:pPr marL="457200" lvl="0" indent="-342900" algn="l" rtl="0">
              <a:lnSpc>
                <a:spcPct val="115000"/>
              </a:lnSpc>
              <a:spcBef>
                <a:spcPts val="0"/>
              </a:spcBef>
              <a:spcAft>
                <a:spcPts val="0"/>
              </a:spcAft>
              <a:buSzPts val="1800"/>
              <a:buFont typeface="Arial"/>
              <a:buChar char="●"/>
            </a:pPr>
            <a:r>
              <a:rPr lang="en" sz="1800" b="1">
                <a:latin typeface="Arial"/>
                <a:ea typeface="Arial"/>
                <a:cs typeface="Arial"/>
                <a:sym typeface="Arial"/>
              </a:rPr>
              <a:t>Depth of Field</a:t>
            </a:r>
            <a:r>
              <a:rPr lang="en" sz="1800">
                <a:latin typeface="Arial"/>
                <a:ea typeface="Arial"/>
                <a:cs typeface="Arial"/>
                <a:sym typeface="Arial"/>
              </a:rPr>
              <a:t>: Simulated by distributing rays across the camera lens aperture for realistic focus effects.</a:t>
            </a:r>
            <a:endParaRPr sz="1800">
              <a:latin typeface="Arial"/>
              <a:ea typeface="Arial"/>
              <a:cs typeface="Arial"/>
              <a:sym typeface="Arial"/>
            </a:endParaRPr>
          </a:p>
          <a:p>
            <a:pPr marL="457200" lvl="0" indent="-342900" algn="l" rtl="0">
              <a:lnSpc>
                <a:spcPct val="115000"/>
              </a:lnSpc>
              <a:spcBef>
                <a:spcPts val="0"/>
              </a:spcBef>
              <a:spcAft>
                <a:spcPts val="0"/>
              </a:spcAft>
              <a:buSzPts val="1800"/>
              <a:buFont typeface="Arial"/>
              <a:buChar char="●"/>
            </a:pPr>
            <a:r>
              <a:rPr lang="en" sz="1800" b="1">
                <a:latin typeface="Arial"/>
                <a:ea typeface="Arial"/>
                <a:cs typeface="Arial"/>
                <a:sym typeface="Arial"/>
              </a:rPr>
              <a:t>Motion Blur</a:t>
            </a:r>
            <a:r>
              <a:rPr lang="en" sz="1800">
                <a:latin typeface="Arial"/>
                <a:ea typeface="Arial"/>
                <a:cs typeface="Arial"/>
                <a:sym typeface="Arial"/>
              </a:rPr>
              <a:t>: Implemented by distributing rays over time intervals to capture object motion.</a:t>
            </a:r>
            <a:endParaRPr sz="1800">
              <a:latin typeface="Arial"/>
              <a:ea typeface="Arial"/>
              <a:cs typeface="Arial"/>
              <a:sym typeface="Arial"/>
            </a:endParaRPr>
          </a:p>
          <a:p>
            <a:pPr marL="0" lvl="0" indent="0" algn="l" rtl="0">
              <a:lnSpc>
                <a:spcPct val="115000"/>
              </a:lnSpc>
              <a:spcBef>
                <a:spcPts val="1200"/>
              </a:spcBef>
              <a:spcAft>
                <a:spcPts val="0"/>
              </a:spcAft>
              <a:buNone/>
            </a:pPr>
            <a:r>
              <a:rPr lang="en" sz="1800">
                <a:latin typeface="Arial"/>
                <a:ea typeface="Arial"/>
                <a:cs typeface="Arial"/>
                <a:sym typeface="Arial"/>
              </a:rPr>
              <a:t>These techniques address the shortcomings of traditional ray tracing by introducing natural transitions and eliminating harsh visual artifacts.</a:t>
            </a:r>
            <a:endParaRPr sz="1800">
              <a:latin typeface="Arial"/>
              <a:ea typeface="Arial"/>
              <a:cs typeface="Arial"/>
              <a:sym typeface="Arial"/>
            </a:endParaRPr>
          </a:p>
          <a:p>
            <a:pPr marL="457200" lvl="0" indent="0" algn="l" rtl="0">
              <a:lnSpc>
                <a:spcPct val="115000"/>
              </a:lnSpc>
              <a:spcBef>
                <a:spcPts val="1200"/>
              </a:spcBef>
              <a:spcAft>
                <a:spcPts val="0"/>
              </a:spcAft>
              <a:buNone/>
            </a:pPr>
            <a:endParaRPr sz="1800">
              <a:solidFill>
                <a:srgbClr val="434343"/>
              </a:solidFill>
              <a:latin typeface="Roboto"/>
              <a:ea typeface="Roboto"/>
              <a:cs typeface="Roboto"/>
              <a:sym typeface="Roboto"/>
            </a:endParaRPr>
          </a:p>
          <a:p>
            <a:pPr marL="0" lvl="0" indent="0" algn="l" rtl="0">
              <a:lnSpc>
                <a:spcPct val="115000"/>
              </a:lnSpc>
              <a:spcBef>
                <a:spcPts val="1200"/>
              </a:spcBef>
              <a:spcAft>
                <a:spcPts val="0"/>
              </a:spcAft>
              <a:buNone/>
            </a:pPr>
            <a:endParaRPr sz="1800">
              <a:latin typeface="Arial"/>
              <a:ea typeface="Arial"/>
              <a:cs typeface="Arial"/>
              <a:sym typeface="Arial"/>
            </a:endParaRPr>
          </a:p>
          <a:p>
            <a:pPr marL="0" lvl="0" indent="0" algn="just" rtl="0">
              <a:lnSpc>
                <a:spcPct val="150000"/>
              </a:lnSpc>
              <a:spcBef>
                <a:spcPts val="1200"/>
              </a:spcBef>
              <a:spcAft>
                <a:spcPts val="1200"/>
              </a:spcAft>
              <a:buNone/>
            </a:pPr>
            <a:endParaRPr sz="1800">
              <a:solidFill>
                <a:srgbClr val="434343"/>
              </a:solidFill>
              <a:latin typeface="Roboto"/>
              <a:ea typeface="Roboto"/>
              <a:cs typeface="Roboto"/>
              <a:sym typeface="Roboto"/>
            </a:endParaRPr>
          </a:p>
        </p:txBody>
      </p:sp>
      <p:sp>
        <p:nvSpPr>
          <p:cNvPr id="190" name="Google Shape;190;p22"/>
          <p:cNvSpPr txBox="1">
            <a:spLocks noGrp="1"/>
          </p:cNvSpPr>
          <p:nvPr>
            <p:ph type="sldNum" idx="12"/>
          </p:nvPr>
        </p:nvSpPr>
        <p:spPr>
          <a:xfrm>
            <a:off x="6463146" y="47672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3"/>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Milestones </a:t>
            </a:r>
            <a:endParaRPr/>
          </a:p>
        </p:txBody>
      </p:sp>
      <p:sp>
        <p:nvSpPr>
          <p:cNvPr id="196" name="Google Shape;196;p23"/>
          <p:cNvSpPr txBox="1">
            <a:spLocks noGrp="1"/>
          </p:cNvSpPr>
          <p:nvPr>
            <p:ph type="body" idx="1"/>
          </p:nvPr>
        </p:nvSpPr>
        <p:spPr>
          <a:xfrm>
            <a:off x="633850" y="1035875"/>
            <a:ext cx="7962600" cy="3599400"/>
          </a:xfrm>
          <a:prstGeom prst="rect">
            <a:avLst/>
          </a:prstGeom>
        </p:spPr>
        <p:txBody>
          <a:bodyPr spcFirstLastPara="1" wrap="square" lIns="68575" tIns="34275" rIns="68575" bIns="3427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sz="1800" b="1">
                <a:latin typeface="Arial"/>
                <a:ea typeface="Arial"/>
                <a:cs typeface="Arial"/>
                <a:sym typeface="Arial"/>
              </a:rPr>
              <a:t>Mid-Evaluation:</a:t>
            </a:r>
            <a:endParaRPr sz="1800" b="1">
              <a:latin typeface="Arial"/>
              <a:ea typeface="Arial"/>
              <a:cs typeface="Arial"/>
              <a:sym typeface="Arial"/>
            </a:endParaRPr>
          </a:p>
          <a:p>
            <a:pPr marL="457200" lvl="0" indent="-342900" algn="l" rtl="0">
              <a:lnSpc>
                <a:spcPct val="115000"/>
              </a:lnSpc>
              <a:spcBef>
                <a:spcPts val="1200"/>
              </a:spcBef>
              <a:spcAft>
                <a:spcPts val="0"/>
              </a:spcAft>
              <a:buSzPts val="1800"/>
              <a:buFont typeface="Arial"/>
              <a:buAutoNum type="arabicPeriod"/>
            </a:pPr>
            <a:r>
              <a:rPr lang="en" sz="1800" b="1">
                <a:latin typeface="Arial"/>
                <a:ea typeface="Arial"/>
                <a:cs typeface="Arial"/>
                <a:sym typeface="Arial"/>
              </a:rPr>
              <a:t>Soft Shadows</a:t>
            </a:r>
            <a:r>
              <a:rPr lang="en" sz="1800">
                <a:latin typeface="Arial"/>
                <a:ea typeface="Arial"/>
                <a:cs typeface="Arial"/>
                <a:sym typeface="Arial"/>
              </a:rPr>
              <a:t>: Implementing ray distribution techniques.</a:t>
            </a:r>
            <a:endParaRPr sz="1800">
              <a:latin typeface="Arial"/>
              <a:ea typeface="Arial"/>
              <a:cs typeface="Arial"/>
              <a:sym typeface="Arial"/>
            </a:endParaRPr>
          </a:p>
          <a:p>
            <a:pPr marL="457200" lvl="0" indent="-342900" algn="l" rtl="0">
              <a:lnSpc>
                <a:spcPct val="115000"/>
              </a:lnSpc>
              <a:spcBef>
                <a:spcPts val="0"/>
              </a:spcBef>
              <a:spcAft>
                <a:spcPts val="0"/>
              </a:spcAft>
              <a:buSzPts val="1800"/>
              <a:buFont typeface="Arial"/>
              <a:buAutoNum type="arabicPeriod"/>
            </a:pPr>
            <a:r>
              <a:rPr lang="en" sz="1800" b="1">
                <a:latin typeface="Arial"/>
                <a:ea typeface="Arial"/>
                <a:cs typeface="Arial"/>
                <a:sym typeface="Arial"/>
              </a:rPr>
              <a:t>Motion Blur</a:t>
            </a:r>
            <a:r>
              <a:rPr lang="en" sz="1800">
                <a:latin typeface="Arial"/>
                <a:ea typeface="Arial"/>
                <a:cs typeface="Arial"/>
                <a:sym typeface="Arial"/>
              </a:rPr>
              <a:t>: Designing sampling methods.</a:t>
            </a:r>
            <a:endParaRPr sz="1800">
              <a:latin typeface="Arial"/>
              <a:ea typeface="Arial"/>
              <a:cs typeface="Arial"/>
              <a:sym typeface="Arial"/>
            </a:endParaRPr>
          </a:p>
          <a:p>
            <a:pPr marL="457200" lvl="0" indent="0" algn="l" rtl="0">
              <a:lnSpc>
                <a:spcPct val="115000"/>
              </a:lnSpc>
              <a:spcBef>
                <a:spcPts val="1200"/>
              </a:spcBef>
              <a:spcAft>
                <a:spcPts val="0"/>
              </a:spcAft>
              <a:buNone/>
            </a:pPr>
            <a:endParaRPr sz="1800">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 sz="1800" b="1">
                <a:latin typeface="Arial"/>
                <a:ea typeface="Arial"/>
                <a:cs typeface="Arial"/>
                <a:sym typeface="Arial"/>
              </a:rPr>
              <a:t>Final Evaluation:</a:t>
            </a:r>
            <a:endParaRPr sz="1800" b="1">
              <a:latin typeface="Arial"/>
              <a:ea typeface="Arial"/>
              <a:cs typeface="Arial"/>
              <a:sym typeface="Arial"/>
            </a:endParaRPr>
          </a:p>
          <a:p>
            <a:pPr marL="457200" lvl="0" indent="-342900" algn="l" rtl="0">
              <a:lnSpc>
                <a:spcPct val="115000"/>
              </a:lnSpc>
              <a:spcBef>
                <a:spcPts val="1200"/>
              </a:spcBef>
              <a:spcAft>
                <a:spcPts val="0"/>
              </a:spcAft>
              <a:buSzPts val="1800"/>
              <a:buFont typeface="Arial"/>
              <a:buAutoNum type="arabicPeriod"/>
            </a:pPr>
            <a:r>
              <a:rPr lang="en" sz="1800" b="1">
                <a:latin typeface="Arial"/>
                <a:ea typeface="Arial"/>
                <a:cs typeface="Arial"/>
                <a:sym typeface="Arial"/>
              </a:rPr>
              <a:t>Depth of Field</a:t>
            </a:r>
            <a:r>
              <a:rPr lang="en" sz="1800">
                <a:latin typeface="Arial"/>
                <a:ea typeface="Arial"/>
                <a:cs typeface="Arial"/>
                <a:sym typeface="Arial"/>
              </a:rPr>
              <a:t>: Developing lens-based sampling for realistic focus.</a:t>
            </a:r>
            <a:endParaRPr sz="1800">
              <a:latin typeface="Arial"/>
              <a:ea typeface="Arial"/>
              <a:cs typeface="Arial"/>
              <a:sym typeface="Arial"/>
            </a:endParaRPr>
          </a:p>
          <a:p>
            <a:pPr marL="457200" lvl="0" indent="-342900" algn="l" rtl="0">
              <a:lnSpc>
                <a:spcPct val="115000"/>
              </a:lnSpc>
              <a:spcBef>
                <a:spcPts val="0"/>
              </a:spcBef>
              <a:spcAft>
                <a:spcPts val="0"/>
              </a:spcAft>
              <a:buSzPts val="1800"/>
              <a:buFont typeface="Arial"/>
              <a:buAutoNum type="arabicPeriod"/>
            </a:pPr>
            <a:r>
              <a:rPr lang="en" sz="1800">
                <a:latin typeface="Arial"/>
                <a:ea typeface="Arial"/>
                <a:cs typeface="Arial"/>
                <a:sym typeface="Arial"/>
              </a:rPr>
              <a:t>Trying out optimizations and finalizing/documenting the effects.</a:t>
            </a:r>
            <a:endParaRPr sz="1800">
              <a:latin typeface="Arial"/>
              <a:ea typeface="Arial"/>
              <a:cs typeface="Arial"/>
              <a:sym typeface="Arial"/>
            </a:endParaRPr>
          </a:p>
          <a:p>
            <a:pPr marL="0" lvl="0" indent="0" algn="just" rtl="0">
              <a:lnSpc>
                <a:spcPct val="150000"/>
              </a:lnSpc>
              <a:spcBef>
                <a:spcPts val="1200"/>
              </a:spcBef>
              <a:spcAft>
                <a:spcPts val="1200"/>
              </a:spcAft>
              <a:buNone/>
            </a:pPr>
            <a:endParaRPr sz="1800">
              <a:solidFill>
                <a:srgbClr val="434343"/>
              </a:solidFill>
              <a:latin typeface="Roboto"/>
              <a:ea typeface="Roboto"/>
              <a:cs typeface="Roboto"/>
              <a:sym typeface="Roboto"/>
            </a:endParaRPr>
          </a:p>
        </p:txBody>
      </p:sp>
      <p:sp>
        <p:nvSpPr>
          <p:cNvPr id="197" name="Google Shape;197;p23"/>
          <p:cNvSpPr txBox="1">
            <a:spLocks noGrp="1"/>
          </p:cNvSpPr>
          <p:nvPr>
            <p:ph type="sldNum" idx="12"/>
          </p:nvPr>
        </p:nvSpPr>
        <p:spPr>
          <a:xfrm>
            <a:off x="6463146" y="47672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4"/>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Methodology</a:t>
            </a:r>
            <a:endParaRPr/>
          </a:p>
        </p:txBody>
      </p:sp>
      <p:sp>
        <p:nvSpPr>
          <p:cNvPr id="203" name="Google Shape;203;p24"/>
          <p:cNvSpPr txBox="1">
            <a:spLocks noGrp="1"/>
          </p:cNvSpPr>
          <p:nvPr>
            <p:ph type="body" idx="1"/>
          </p:nvPr>
        </p:nvSpPr>
        <p:spPr>
          <a:xfrm>
            <a:off x="633850" y="1035875"/>
            <a:ext cx="7962600" cy="3599400"/>
          </a:xfrm>
          <a:prstGeom prst="rect">
            <a:avLst/>
          </a:prstGeom>
        </p:spPr>
        <p:txBody>
          <a:bodyPr spcFirstLastPara="1" wrap="square" lIns="68575" tIns="34275" rIns="68575" bIns="34275" anchor="t" anchorCtr="0">
            <a:noAutofit/>
          </a:bodyPr>
          <a:lstStyle/>
          <a:p>
            <a:pPr marL="0" lvl="0" indent="0" algn="just" rtl="0">
              <a:lnSpc>
                <a:spcPct val="150000"/>
              </a:lnSpc>
              <a:spcBef>
                <a:spcPts val="0"/>
              </a:spcBef>
              <a:spcAft>
                <a:spcPts val="0"/>
              </a:spcAft>
              <a:buNone/>
            </a:pPr>
            <a:r>
              <a:rPr lang="en" sz="1800" dirty="0">
                <a:solidFill>
                  <a:srgbClr val="434343"/>
                </a:solidFill>
                <a:latin typeface="Roboto"/>
                <a:ea typeface="Roboto"/>
                <a:cs typeface="Roboto"/>
                <a:sym typeface="Roboto"/>
              </a:rPr>
              <a:t>                                           </a:t>
            </a:r>
            <a:r>
              <a:rPr lang="en" sz="2400" b="1" dirty="0">
                <a:solidFill>
                  <a:srgbClr val="434343"/>
                </a:solidFill>
                <a:latin typeface="Roboto"/>
                <a:ea typeface="Roboto"/>
                <a:cs typeface="Roboto"/>
                <a:sym typeface="Roboto"/>
              </a:rPr>
              <a:t>SOFT SHADOWS</a:t>
            </a:r>
            <a:endParaRPr sz="2400" b="1" dirty="0">
              <a:solidFill>
                <a:srgbClr val="434343"/>
              </a:solidFill>
              <a:latin typeface="Roboto"/>
              <a:ea typeface="Roboto"/>
              <a:cs typeface="Roboto"/>
              <a:sym typeface="Roboto"/>
            </a:endParaRPr>
          </a:p>
          <a:p>
            <a:pPr marL="0" lvl="0" indent="0" algn="just" rtl="0">
              <a:lnSpc>
                <a:spcPct val="150000"/>
              </a:lnSpc>
              <a:spcBef>
                <a:spcPts val="1200"/>
              </a:spcBef>
              <a:spcAft>
                <a:spcPts val="0"/>
              </a:spcAft>
              <a:buClr>
                <a:schemeClr val="dk1"/>
              </a:buClr>
              <a:buSzPts val="1100"/>
              <a:buFont typeface="Arial"/>
              <a:buNone/>
            </a:pPr>
            <a:r>
              <a:rPr lang="en" sz="1800" b="1" dirty="0">
                <a:latin typeface="Arial"/>
                <a:ea typeface="Arial"/>
                <a:cs typeface="Arial"/>
                <a:sym typeface="Arial"/>
              </a:rPr>
              <a:t>1 Ray/px</a:t>
            </a:r>
            <a:r>
              <a:rPr lang="en" sz="1800" dirty="0">
                <a:latin typeface="Arial"/>
                <a:ea typeface="Arial"/>
                <a:cs typeface="Arial"/>
                <a:sym typeface="Arial"/>
              </a:rPr>
              <a:t>: Cast single rays, leading to noise and harsh transitions.</a:t>
            </a:r>
            <a:endParaRPr sz="1800" dirty="0">
              <a:latin typeface="Arial"/>
              <a:ea typeface="Arial"/>
              <a:cs typeface="Arial"/>
              <a:sym typeface="Arial"/>
            </a:endParaRPr>
          </a:p>
          <a:p>
            <a:pPr marL="0" lvl="0" indent="0" algn="just" rtl="0">
              <a:lnSpc>
                <a:spcPct val="150000"/>
              </a:lnSpc>
              <a:spcBef>
                <a:spcPts val="1200"/>
              </a:spcBef>
              <a:spcAft>
                <a:spcPts val="0"/>
              </a:spcAft>
              <a:buNone/>
            </a:pPr>
            <a:r>
              <a:rPr lang="en" sz="1800" b="1" dirty="0">
                <a:latin typeface="Arial"/>
                <a:ea typeface="Arial"/>
                <a:cs typeface="Arial"/>
                <a:sym typeface="Arial"/>
              </a:rPr>
              <a:t>Multi-Ray Sampling</a:t>
            </a:r>
            <a:r>
              <a:rPr lang="en" sz="1800" dirty="0">
                <a:latin typeface="Arial"/>
                <a:ea typeface="Arial"/>
                <a:cs typeface="Arial"/>
                <a:sym typeface="Arial"/>
              </a:rPr>
              <a:t>: Multiple rays jittered across the light source area improve gradient smoothness and reduce noise.</a:t>
            </a:r>
            <a:endParaRPr sz="1800" dirty="0">
              <a:latin typeface="Arial"/>
              <a:ea typeface="Arial"/>
              <a:cs typeface="Arial"/>
              <a:sym typeface="Arial"/>
            </a:endParaRPr>
          </a:p>
          <a:p>
            <a:pPr marL="0" lvl="0" indent="0" algn="just" rtl="0">
              <a:lnSpc>
                <a:spcPct val="150000"/>
              </a:lnSpc>
              <a:spcBef>
                <a:spcPts val="1200"/>
              </a:spcBef>
              <a:spcAft>
                <a:spcPts val="0"/>
              </a:spcAft>
              <a:buClr>
                <a:schemeClr val="dk1"/>
              </a:buClr>
              <a:buSzPts val="1100"/>
              <a:buFont typeface="Arial"/>
              <a:buNone/>
            </a:pPr>
            <a:r>
              <a:rPr lang="en" sz="1800" u="sng" dirty="0">
                <a:solidFill>
                  <a:schemeClr val="hlink"/>
                </a:solidFill>
                <a:latin typeface="Arial"/>
                <a:ea typeface="Arial"/>
                <a:cs typeface="Arial"/>
                <a:sym typeface="Arial"/>
                <a:hlinkClick r:id="rId3"/>
              </a:rPr>
              <a:t>Video Link</a:t>
            </a:r>
            <a:r>
              <a:rPr lang="en" sz="1800" dirty="0">
                <a:latin typeface="Arial"/>
                <a:ea typeface="Arial"/>
                <a:cs typeface="Arial"/>
                <a:sym typeface="Arial"/>
              </a:rPr>
              <a:t> </a:t>
            </a:r>
            <a:endParaRPr sz="1800" dirty="0">
              <a:latin typeface="Arial"/>
              <a:ea typeface="Arial"/>
              <a:cs typeface="Arial"/>
              <a:sym typeface="Arial"/>
            </a:endParaRPr>
          </a:p>
          <a:p>
            <a:pPr marL="0" lvl="0" indent="0" algn="just" rtl="0">
              <a:lnSpc>
                <a:spcPct val="150000"/>
              </a:lnSpc>
              <a:spcBef>
                <a:spcPts val="1200"/>
              </a:spcBef>
              <a:spcAft>
                <a:spcPts val="1200"/>
              </a:spcAft>
              <a:buNone/>
            </a:pPr>
            <a:endParaRPr sz="1800" dirty="0">
              <a:solidFill>
                <a:srgbClr val="434343"/>
              </a:solidFill>
              <a:latin typeface="Roboto"/>
              <a:ea typeface="Roboto"/>
              <a:cs typeface="Roboto"/>
              <a:sym typeface="Roboto"/>
            </a:endParaRPr>
          </a:p>
        </p:txBody>
      </p:sp>
      <p:sp>
        <p:nvSpPr>
          <p:cNvPr id="204" name="Google Shape;204;p24"/>
          <p:cNvSpPr txBox="1">
            <a:spLocks noGrp="1"/>
          </p:cNvSpPr>
          <p:nvPr>
            <p:ph type="sldNum" idx="12"/>
          </p:nvPr>
        </p:nvSpPr>
        <p:spPr>
          <a:xfrm>
            <a:off x="6463146" y="47672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5"/>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Methodology</a:t>
            </a:r>
            <a:endParaRPr/>
          </a:p>
        </p:txBody>
      </p:sp>
      <p:sp>
        <p:nvSpPr>
          <p:cNvPr id="210" name="Google Shape;210;p25"/>
          <p:cNvSpPr txBox="1">
            <a:spLocks noGrp="1"/>
          </p:cNvSpPr>
          <p:nvPr>
            <p:ph type="body" idx="1"/>
          </p:nvPr>
        </p:nvSpPr>
        <p:spPr>
          <a:xfrm>
            <a:off x="633850" y="1035875"/>
            <a:ext cx="7962600" cy="3599400"/>
          </a:xfrm>
          <a:prstGeom prst="rect">
            <a:avLst/>
          </a:prstGeom>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 sz="1600">
                <a:latin typeface="Arial"/>
                <a:ea typeface="Arial"/>
                <a:cs typeface="Arial"/>
                <a:sym typeface="Arial"/>
              </a:rPr>
              <a:t>Procedure ComputeLighting(point, normal, viewDir, timeDelta, hitSphere)</a:t>
            </a:r>
            <a:endParaRPr sz="1600">
              <a:latin typeface="Arial"/>
              <a:ea typeface="Arial"/>
              <a:cs typeface="Arial"/>
              <a:sym typeface="Arial"/>
            </a:endParaRPr>
          </a:p>
          <a:p>
            <a:pPr marL="0" lvl="0" indent="0" algn="l" rtl="0">
              <a:lnSpc>
                <a:spcPct val="115000"/>
              </a:lnSpc>
              <a:spcBef>
                <a:spcPts val="0"/>
              </a:spcBef>
              <a:spcAft>
                <a:spcPts val="0"/>
              </a:spcAft>
              <a:buNone/>
            </a:pPr>
            <a:r>
              <a:rPr lang="en" sz="1600">
                <a:latin typeface="Arial"/>
                <a:ea typeface="Arial"/>
                <a:cs typeface="Arial"/>
                <a:sym typeface="Arial"/>
              </a:rPr>
              <a:t>do</a:t>
            </a:r>
            <a:endParaRPr sz="1600">
              <a:latin typeface="Arial"/>
              <a:ea typeface="Arial"/>
              <a:cs typeface="Arial"/>
              <a:sym typeface="Arial"/>
            </a:endParaRPr>
          </a:p>
          <a:p>
            <a:pPr marL="0" lvl="0" indent="0" algn="l" rtl="0">
              <a:lnSpc>
                <a:spcPct val="115000"/>
              </a:lnSpc>
              <a:spcBef>
                <a:spcPts val="0"/>
              </a:spcBef>
              <a:spcAft>
                <a:spcPts val="0"/>
              </a:spcAft>
              <a:buNone/>
            </a:pPr>
            <a:r>
              <a:rPr lang="en" sz="1600">
                <a:latin typeface="Arial"/>
                <a:ea typeface="Arial"/>
                <a:cs typeface="Arial"/>
                <a:sym typeface="Arial"/>
              </a:rPr>
              <a:t>    lighting = Vec3(0.1f, 0.1f, 0.1f)  // Start with ambient light</a:t>
            </a:r>
            <a:endParaRPr sz="1600">
              <a:latin typeface="Arial"/>
              <a:ea typeface="Arial"/>
              <a:cs typeface="Arial"/>
              <a:sym typeface="Arial"/>
            </a:endParaRPr>
          </a:p>
          <a:p>
            <a:pPr marL="0" lvl="0" indent="0" algn="l" rtl="0">
              <a:lnSpc>
                <a:spcPct val="115000"/>
              </a:lnSpc>
              <a:spcBef>
                <a:spcPts val="0"/>
              </a:spcBef>
              <a:spcAft>
                <a:spcPts val="0"/>
              </a:spcAft>
              <a:buNone/>
            </a:pPr>
            <a:r>
              <a:rPr lang="en" sz="1600">
                <a:latin typeface="Arial"/>
                <a:ea typeface="Arial"/>
                <a:cs typeface="Arial"/>
                <a:sym typeface="Arial"/>
              </a:rPr>
              <a:t>    for each light in lights do</a:t>
            </a:r>
            <a:endParaRPr sz="1600">
              <a:latin typeface="Arial"/>
              <a:ea typeface="Arial"/>
              <a:cs typeface="Arial"/>
              <a:sym typeface="Arial"/>
            </a:endParaRPr>
          </a:p>
          <a:p>
            <a:pPr marL="0" lvl="0" indent="0" algn="l" rtl="0">
              <a:lnSpc>
                <a:spcPct val="115000"/>
              </a:lnSpc>
              <a:spcBef>
                <a:spcPts val="0"/>
              </a:spcBef>
              <a:spcAft>
                <a:spcPts val="0"/>
              </a:spcAft>
              <a:buNone/>
            </a:pPr>
            <a:r>
              <a:rPr lang="en" sz="1600">
                <a:latin typeface="Arial"/>
                <a:ea typeface="Arial"/>
                <a:cs typeface="Arial"/>
                <a:sym typeface="Arial"/>
              </a:rPr>
              <a:t>        jitter light position for soft shadows</a:t>
            </a:r>
            <a:endParaRPr sz="1600">
              <a:latin typeface="Arial"/>
              <a:ea typeface="Arial"/>
              <a:cs typeface="Arial"/>
              <a:sym typeface="Arial"/>
            </a:endParaRPr>
          </a:p>
          <a:p>
            <a:pPr marL="0" lvl="0" indent="0" algn="l" rtl="0">
              <a:lnSpc>
                <a:spcPct val="115000"/>
              </a:lnSpc>
              <a:spcBef>
                <a:spcPts val="0"/>
              </a:spcBef>
              <a:spcAft>
                <a:spcPts val="0"/>
              </a:spcAft>
              <a:buNone/>
            </a:pPr>
            <a:r>
              <a:rPr lang="en" sz="1600">
                <a:latin typeface="Arial"/>
                <a:ea typeface="Arial"/>
                <a:cs typeface="Arial"/>
                <a:sym typeface="Arial"/>
              </a:rPr>
              <a:t>        calculate light direction and intensity</a:t>
            </a:r>
            <a:endParaRPr sz="1600">
              <a:latin typeface="Arial"/>
              <a:ea typeface="Arial"/>
              <a:cs typeface="Arial"/>
              <a:sym typeface="Arial"/>
            </a:endParaRPr>
          </a:p>
          <a:p>
            <a:pPr marL="0" lvl="0" indent="0" algn="l" rtl="0">
              <a:lnSpc>
                <a:spcPct val="115000"/>
              </a:lnSpc>
              <a:spcBef>
                <a:spcPts val="0"/>
              </a:spcBef>
              <a:spcAft>
                <a:spcPts val="0"/>
              </a:spcAft>
              <a:buNone/>
            </a:pPr>
            <a:r>
              <a:rPr lang="en" sz="1600">
                <a:latin typeface="Arial"/>
                <a:ea typeface="Arial"/>
                <a:cs typeface="Arial"/>
                <a:sym typeface="Arial"/>
              </a:rPr>
              <a:t>        create shadow ray from point to light</a:t>
            </a:r>
            <a:endParaRPr sz="1600">
              <a:latin typeface="Arial"/>
              <a:ea typeface="Arial"/>
              <a:cs typeface="Arial"/>
              <a:sym typeface="Arial"/>
            </a:endParaRPr>
          </a:p>
          <a:p>
            <a:pPr marL="0" lvl="0" indent="0" algn="l" rtl="0">
              <a:lnSpc>
                <a:spcPct val="115000"/>
              </a:lnSpc>
              <a:spcBef>
                <a:spcPts val="0"/>
              </a:spcBef>
              <a:spcAft>
                <a:spcPts val="0"/>
              </a:spcAft>
              <a:buNone/>
            </a:pPr>
            <a:r>
              <a:rPr lang="en" sz="1600">
                <a:latin typeface="Arial"/>
                <a:ea typeface="Arial"/>
                <a:cs typeface="Arial"/>
                <a:sym typeface="Arial"/>
              </a:rPr>
              <a:t>        check for intersections (shadows) with other spheres</a:t>
            </a:r>
            <a:endParaRPr sz="1600">
              <a:latin typeface="Arial"/>
              <a:ea typeface="Arial"/>
              <a:cs typeface="Arial"/>
              <a:sym typeface="Arial"/>
            </a:endParaRPr>
          </a:p>
          <a:p>
            <a:pPr marL="0" lvl="0" indent="0" algn="l" rtl="0">
              <a:lnSpc>
                <a:spcPct val="115000"/>
              </a:lnSpc>
              <a:spcBef>
                <a:spcPts val="0"/>
              </a:spcBef>
              <a:spcAft>
                <a:spcPts val="0"/>
              </a:spcAft>
              <a:buNone/>
            </a:pPr>
            <a:r>
              <a:rPr lang="en" sz="1600">
                <a:latin typeface="Arial"/>
                <a:ea typeface="Arial"/>
                <a:cs typeface="Arial"/>
                <a:sym typeface="Arial"/>
              </a:rPr>
              <a:t>        if shadowed, reduce intensity for a dim shadow effect</a:t>
            </a:r>
            <a:endParaRPr sz="1600">
              <a:latin typeface="Arial"/>
              <a:ea typeface="Arial"/>
              <a:cs typeface="Arial"/>
              <a:sym typeface="Arial"/>
            </a:endParaRPr>
          </a:p>
          <a:p>
            <a:pPr marL="0" lvl="0" indent="0" algn="l" rtl="0">
              <a:lnSpc>
                <a:spcPct val="115000"/>
              </a:lnSpc>
              <a:spcBef>
                <a:spcPts val="0"/>
              </a:spcBef>
              <a:spcAft>
                <a:spcPts val="0"/>
              </a:spcAft>
              <a:buNone/>
            </a:pPr>
            <a:r>
              <a:rPr lang="en" sz="1600">
                <a:latin typeface="Arial"/>
                <a:ea typeface="Arial"/>
                <a:cs typeface="Arial"/>
                <a:sym typeface="Arial"/>
              </a:rPr>
              <a:t>        else, apply full intensity</a:t>
            </a:r>
            <a:endParaRPr sz="1600">
              <a:latin typeface="Arial"/>
              <a:ea typeface="Arial"/>
              <a:cs typeface="Arial"/>
              <a:sym typeface="Arial"/>
            </a:endParaRPr>
          </a:p>
          <a:p>
            <a:pPr marL="0" lvl="0" indent="0" algn="l" rtl="0">
              <a:lnSpc>
                <a:spcPct val="115000"/>
              </a:lnSpc>
              <a:spcBef>
                <a:spcPts val="0"/>
              </a:spcBef>
              <a:spcAft>
                <a:spcPts val="0"/>
              </a:spcAft>
              <a:buNone/>
            </a:pPr>
            <a:r>
              <a:rPr lang="en" sz="1600">
                <a:latin typeface="Arial"/>
                <a:ea typeface="Arial"/>
                <a:cs typeface="Arial"/>
                <a:sym typeface="Arial"/>
              </a:rPr>
              <a:t>    endfor</a:t>
            </a:r>
            <a:endParaRPr sz="1600">
              <a:latin typeface="Arial"/>
              <a:ea typeface="Arial"/>
              <a:cs typeface="Arial"/>
              <a:sym typeface="Arial"/>
            </a:endParaRPr>
          </a:p>
          <a:p>
            <a:pPr marL="0" lvl="0" indent="0" algn="l" rtl="0">
              <a:lnSpc>
                <a:spcPct val="115000"/>
              </a:lnSpc>
              <a:spcBef>
                <a:spcPts val="0"/>
              </a:spcBef>
              <a:spcAft>
                <a:spcPts val="0"/>
              </a:spcAft>
              <a:buNone/>
            </a:pPr>
            <a:r>
              <a:rPr lang="en" sz="1600">
                <a:latin typeface="Arial"/>
                <a:ea typeface="Arial"/>
                <a:cs typeface="Arial"/>
                <a:sym typeface="Arial"/>
              </a:rPr>
              <a:t>    return final lighting</a:t>
            </a:r>
            <a:endParaRPr sz="1600">
              <a:latin typeface="Arial"/>
              <a:ea typeface="Arial"/>
              <a:cs typeface="Arial"/>
              <a:sym typeface="Arial"/>
            </a:endParaRPr>
          </a:p>
          <a:p>
            <a:pPr marL="0" lvl="0" indent="0" algn="l" rtl="0">
              <a:lnSpc>
                <a:spcPct val="115000"/>
              </a:lnSpc>
              <a:spcBef>
                <a:spcPts val="0"/>
              </a:spcBef>
              <a:spcAft>
                <a:spcPts val="0"/>
              </a:spcAft>
              <a:buNone/>
            </a:pPr>
            <a:r>
              <a:rPr lang="en" sz="1600">
                <a:latin typeface="Arial"/>
                <a:ea typeface="Arial"/>
                <a:cs typeface="Arial"/>
                <a:sym typeface="Arial"/>
              </a:rPr>
              <a:t>end</a:t>
            </a:r>
            <a:endParaRPr sz="1600">
              <a:latin typeface="Arial"/>
              <a:ea typeface="Arial"/>
              <a:cs typeface="Arial"/>
              <a:sym typeface="Arial"/>
            </a:endParaRPr>
          </a:p>
          <a:p>
            <a:pPr marL="0" lvl="0" indent="0" algn="l" rtl="0">
              <a:lnSpc>
                <a:spcPct val="115000"/>
              </a:lnSpc>
              <a:spcBef>
                <a:spcPts val="0"/>
              </a:spcBef>
              <a:spcAft>
                <a:spcPts val="0"/>
              </a:spcAft>
              <a:buNone/>
            </a:pPr>
            <a:r>
              <a:rPr lang="en" sz="1600">
                <a:latin typeface="Arial"/>
                <a:ea typeface="Arial"/>
                <a:cs typeface="Arial"/>
                <a:sym typeface="Arial"/>
              </a:rPr>
              <a:t>EndProcedure</a:t>
            </a:r>
            <a:endParaRPr sz="2300">
              <a:solidFill>
                <a:srgbClr val="434343"/>
              </a:solidFill>
              <a:latin typeface="Roboto"/>
              <a:ea typeface="Roboto"/>
              <a:cs typeface="Roboto"/>
              <a:sym typeface="Roboto"/>
            </a:endParaRPr>
          </a:p>
          <a:p>
            <a:pPr marL="0" lvl="0" indent="0" algn="just" rtl="0">
              <a:lnSpc>
                <a:spcPct val="150000"/>
              </a:lnSpc>
              <a:spcBef>
                <a:spcPts val="0"/>
              </a:spcBef>
              <a:spcAft>
                <a:spcPts val="1200"/>
              </a:spcAft>
              <a:buNone/>
            </a:pPr>
            <a:endParaRPr sz="1800">
              <a:solidFill>
                <a:srgbClr val="434343"/>
              </a:solidFill>
              <a:latin typeface="Roboto"/>
              <a:ea typeface="Roboto"/>
              <a:cs typeface="Roboto"/>
              <a:sym typeface="Roboto"/>
            </a:endParaRPr>
          </a:p>
        </p:txBody>
      </p:sp>
      <p:sp>
        <p:nvSpPr>
          <p:cNvPr id="211" name="Google Shape;211;p25"/>
          <p:cNvSpPr txBox="1">
            <a:spLocks noGrp="1"/>
          </p:cNvSpPr>
          <p:nvPr>
            <p:ph type="sldNum" idx="12"/>
          </p:nvPr>
        </p:nvSpPr>
        <p:spPr>
          <a:xfrm>
            <a:off x="6463146" y="47672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6"/>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Methodology</a:t>
            </a:r>
            <a:endParaRPr/>
          </a:p>
        </p:txBody>
      </p:sp>
      <p:sp>
        <p:nvSpPr>
          <p:cNvPr id="217" name="Google Shape;217;p26"/>
          <p:cNvSpPr txBox="1">
            <a:spLocks noGrp="1"/>
          </p:cNvSpPr>
          <p:nvPr>
            <p:ph type="body" idx="1"/>
          </p:nvPr>
        </p:nvSpPr>
        <p:spPr>
          <a:xfrm>
            <a:off x="585950" y="1035875"/>
            <a:ext cx="8010600" cy="3599400"/>
          </a:xfrm>
          <a:prstGeom prst="rect">
            <a:avLst/>
          </a:prstGeom>
        </p:spPr>
        <p:txBody>
          <a:bodyPr spcFirstLastPara="1" wrap="square" lIns="68575" tIns="34275" rIns="68575" bIns="34275" anchor="t" anchorCtr="0">
            <a:noAutofit/>
          </a:bodyPr>
          <a:lstStyle/>
          <a:p>
            <a:pPr marL="0" lvl="0" indent="0" algn="just" rtl="0">
              <a:lnSpc>
                <a:spcPct val="150000"/>
              </a:lnSpc>
              <a:spcBef>
                <a:spcPts val="0"/>
              </a:spcBef>
              <a:spcAft>
                <a:spcPts val="0"/>
              </a:spcAft>
              <a:buNone/>
            </a:pPr>
            <a:r>
              <a:rPr lang="en" sz="2400" dirty="0">
                <a:solidFill>
                  <a:srgbClr val="434343"/>
                </a:solidFill>
                <a:latin typeface="Roboto"/>
                <a:ea typeface="Roboto"/>
                <a:cs typeface="Roboto"/>
                <a:sym typeface="Roboto"/>
              </a:rPr>
              <a:t>			</a:t>
            </a:r>
            <a:r>
              <a:rPr lang="en" sz="2400" b="1" dirty="0">
                <a:solidFill>
                  <a:srgbClr val="434343"/>
                </a:solidFill>
                <a:latin typeface="Roboto"/>
                <a:ea typeface="Roboto"/>
                <a:cs typeface="Roboto"/>
                <a:sym typeface="Roboto"/>
              </a:rPr>
              <a:t>MOTION BLUR</a:t>
            </a:r>
            <a:endParaRPr sz="2400" b="1" dirty="0">
              <a:solidFill>
                <a:srgbClr val="434343"/>
              </a:solidFill>
              <a:latin typeface="Roboto"/>
              <a:ea typeface="Roboto"/>
              <a:cs typeface="Roboto"/>
              <a:sym typeface="Roboto"/>
            </a:endParaRPr>
          </a:p>
          <a:p>
            <a:pPr marL="0" lvl="0" indent="0" algn="just" rtl="0">
              <a:lnSpc>
                <a:spcPct val="150000"/>
              </a:lnSpc>
              <a:spcBef>
                <a:spcPts val="1200"/>
              </a:spcBef>
              <a:spcAft>
                <a:spcPts val="0"/>
              </a:spcAft>
              <a:buClr>
                <a:schemeClr val="dk1"/>
              </a:buClr>
              <a:buSzPts val="1100"/>
              <a:buFont typeface="Arial"/>
              <a:buNone/>
            </a:pPr>
            <a:r>
              <a:rPr lang="en" sz="1800" b="1" dirty="0">
                <a:latin typeface="Arial"/>
                <a:ea typeface="Arial"/>
                <a:cs typeface="Arial"/>
                <a:sym typeface="Arial"/>
              </a:rPr>
              <a:t>1 Ray/px</a:t>
            </a:r>
            <a:r>
              <a:rPr lang="en" sz="1800" dirty="0">
                <a:latin typeface="Arial"/>
                <a:ea typeface="Arial"/>
                <a:cs typeface="Arial"/>
                <a:sym typeface="Arial"/>
              </a:rPr>
              <a:t>: Basic motion capture with temporal artifacts.</a:t>
            </a:r>
            <a:endParaRPr sz="1800" dirty="0">
              <a:latin typeface="Arial"/>
              <a:ea typeface="Arial"/>
              <a:cs typeface="Arial"/>
              <a:sym typeface="Arial"/>
            </a:endParaRPr>
          </a:p>
          <a:p>
            <a:pPr marL="0" lvl="0" indent="0" algn="just" rtl="0">
              <a:lnSpc>
                <a:spcPct val="150000"/>
              </a:lnSpc>
              <a:spcBef>
                <a:spcPts val="1200"/>
              </a:spcBef>
              <a:spcAft>
                <a:spcPts val="0"/>
              </a:spcAft>
              <a:buNone/>
            </a:pPr>
            <a:r>
              <a:rPr lang="en" sz="1800" b="1" dirty="0">
                <a:latin typeface="Arial"/>
                <a:ea typeface="Arial"/>
                <a:cs typeface="Arial"/>
                <a:sym typeface="Arial"/>
              </a:rPr>
              <a:t>Multi-Ray Sampling</a:t>
            </a:r>
            <a:r>
              <a:rPr lang="en" sz="1800" dirty="0">
                <a:latin typeface="Arial"/>
                <a:ea typeface="Arial"/>
                <a:cs typeface="Arial"/>
                <a:sym typeface="Arial"/>
              </a:rPr>
              <a:t>: Jittering rays over time intervals ensures smooth, artifact-free motion blur.</a:t>
            </a:r>
            <a:endParaRPr sz="1800" dirty="0">
              <a:latin typeface="Arial"/>
              <a:ea typeface="Arial"/>
              <a:cs typeface="Arial"/>
              <a:sym typeface="Arial"/>
            </a:endParaRPr>
          </a:p>
          <a:p>
            <a:pPr marL="0" lvl="0" indent="0" algn="just" rtl="0">
              <a:lnSpc>
                <a:spcPct val="150000"/>
              </a:lnSpc>
              <a:spcBef>
                <a:spcPts val="1200"/>
              </a:spcBef>
              <a:spcAft>
                <a:spcPts val="0"/>
              </a:spcAft>
              <a:buNone/>
            </a:pPr>
            <a:endParaRPr sz="1800" dirty="0">
              <a:latin typeface="Arial"/>
              <a:ea typeface="Arial"/>
              <a:cs typeface="Arial"/>
              <a:sym typeface="Arial"/>
            </a:endParaRPr>
          </a:p>
          <a:p>
            <a:pPr marL="0" lvl="0" indent="0" algn="just" rtl="0">
              <a:lnSpc>
                <a:spcPct val="150000"/>
              </a:lnSpc>
              <a:spcBef>
                <a:spcPts val="1200"/>
              </a:spcBef>
              <a:spcAft>
                <a:spcPts val="0"/>
              </a:spcAft>
              <a:buClr>
                <a:schemeClr val="dk1"/>
              </a:buClr>
              <a:buSzPts val="1100"/>
              <a:buFont typeface="Arial"/>
              <a:buNone/>
            </a:pPr>
            <a:r>
              <a:rPr lang="en" sz="1800" dirty="0">
                <a:latin typeface="Arial"/>
                <a:ea typeface="Arial"/>
                <a:cs typeface="Arial"/>
                <a:sym typeface="Arial"/>
              </a:rPr>
              <a:t>						</a:t>
            </a:r>
            <a:endParaRPr sz="1800" dirty="0">
              <a:latin typeface="Arial"/>
              <a:ea typeface="Arial"/>
              <a:cs typeface="Arial"/>
              <a:sym typeface="Arial"/>
            </a:endParaRPr>
          </a:p>
          <a:p>
            <a:pPr marL="0" lvl="0" indent="0" algn="just" rtl="0">
              <a:lnSpc>
                <a:spcPct val="150000"/>
              </a:lnSpc>
              <a:spcBef>
                <a:spcPts val="1200"/>
              </a:spcBef>
              <a:spcAft>
                <a:spcPts val="1200"/>
              </a:spcAft>
              <a:buNone/>
            </a:pPr>
            <a:endParaRPr sz="2400" dirty="0">
              <a:solidFill>
                <a:srgbClr val="434343"/>
              </a:solidFill>
              <a:latin typeface="Roboto"/>
              <a:ea typeface="Roboto"/>
              <a:cs typeface="Roboto"/>
              <a:sym typeface="Roboto"/>
            </a:endParaRPr>
          </a:p>
        </p:txBody>
      </p:sp>
      <p:sp>
        <p:nvSpPr>
          <p:cNvPr id="218" name="Google Shape;218;p26"/>
          <p:cNvSpPr txBox="1">
            <a:spLocks noGrp="1"/>
          </p:cNvSpPr>
          <p:nvPr>
            <p:ph type="sldNum" idx="12"/>
          </p:nvPr>
        </p:nvSpPr>
        <p:spPr>
          <a:xfrm>
            <a:off x="6463146" y="47672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7"/>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Methodology</a:t>
            </a:r>
            <a:endParaRPr/>
          </a:p>
        </p:txBody>
      </p:sp>
      <p:sp>
        <p:nvSpPr>
          <p:cNvPr id="224" name="Google Shape;224;p27"/>
          <p:cNvSpPr txBox="1">
            <a:spLocks noGrp="1"/>
          </p:cNvSpPr>
          <p:nvPr>
            <p:ph type="body" idx="1"/>
          </p:nvPr>
        </p:nvSpPr>
        <p:spPr>
          <a:xfrm>
            <a:off x="633850" y="1035875"/>
            <a:ext cx="7962600" cy="3599400"/>
          </a:xfrm>
          <a:prstGeom prst="rect">
            <a:avLst/>
          </a:prstGeom>
        </p:spPr>
        <p:txBody>
          <a:bodyPr spcFirstLastPara="1" wrap="square" lIns="68575" tIns="34275" rIns="68575" bIns="34275" anchor="t" anchorCtr="0">
            <a:noAutofit/>
          </a:bodyPr>
          <a:lstStyle/>
          <a:p>
            <a:pPr marL="0" lvl="0" indent="0" algn="just" rtl="0">
              <a:lnSpc>
                <a:spcPct val="150000"/>
              </a:lnSpc>
              <a:spcBef>
                <a:spcPts val="0"/>
              </a:spcBef>
              <a:spcAft>
                <a:spcPts val="0"/>
              </a:spcAft>
              <a:buNone/>
            </a:pPr>
            <a:r>
              <a:rPr lang="en" sz="1800" b="1">
                <a:solidFill>
                  <a:srgbClr val="434343"/>
                </a:solidFill>
                <a:latin typeface="Roboto"/>
                <a:ea typeface="Roboto"/>
                <a:cs typeface="Roboto"/>
                <a:sym typeface="Roboto"/>
              </a:rPr>
              <a:t>For 1 ray/px</a:t>
            </a:r>
            <a:endParaRPr sz="1800" b="1">
              <a:solidFill>
                <a:srgbClr val="434343"/>
              </a:solidFill>
              <a:latin typeface="Roboto"/>
              <a:ea typeface="Roboto"/>
              <a:cs typeface="Roboto"/>
              <a:sym typeface="Roboto"/>
            </a:endParaRPr>
          </a:p>
          <a:p>
            <a:pPr marL="0" lvl="0" indent="0" algn="l" rtl="0">
              <a:lnSpc>
                <a:spcPct val="115000"/>
              </a:lnSpc>
              <a:spcBef>
                <a:spcPts val="1200"/>
              </a:spcBef>
              <a:spcAft>
                <a:spcPts val="0"/>
              </a:spcAft>
              <a:buClr>
                <a:schemeClr val="dk1"/>
              </a:buClr>
              <a:buSzPts val="1100"/>
              <a:buFont typeface="Arial"/>
              <a:buNone/>
            </a:pPr>
            <a:r>
              <a:rPr lang="en" sz="1600">
                <a:latin typeface="Arial"/>
                <a:ea typeface="Arial"/>
                <a:cs typeface="Arial"/>
                <a:sym typeface="Arial"/>
              </a:rPr>
              <a:t>Procedure RenderFrame(timeDelta, effectValue)</a:t>
            </a:r>
            <a:endParaRPr sz="16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600">
                <a:latin typeface="Arial"/>
                <a:ea typeface="Arial"/>
                <a:cs typeface="Arial"/>
                <a:sym typeface="Arial"/>
              </a:rPr>
              <a:t>do</a:t>
            </a:r>
            <a:endParaRPr sz="16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600">
                <a:latin typeface="Arial"/>
                <a:ea typeface="Arial"/>
                <a:cs typeface="Arial"/>
                <a:sym typeface="Arial"/>
              </a:rPr>
              <a:t>    for each pixel (x, y) do</a:t>
            </a:r>
            <a:endParaRPr sz="16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600">
                <a:latin typeface="Arial"/>
                <a:ea typeface="Arial"/>
                <a:cs typeface="Arial"/>
                <a:sym typeface="Arial"/>
              </a:rPr>
              <a:t>        calculate normalized screen coordinates (u, v)</a:t>
            </a:r>
            <a:endParaRPr sz="16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600">
                <a:latin typeface="Arial"/>
                <a:ea typeface="Arial"/>
                <a:cs typeface="Arial"/>
                <a:sym typeface="Arial"/>
              </a:rPr>
              <a:t>        create primary ray from camera position through (u, v)</a:t>
            </a:r>
            <a:endParaRPr sz="16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600">
                <a:latin typeface="Arial"/>
                <a:ea typeface="Arial"/>
                <a:cs typeface="Arial"/>
                <a:sym typeface="Arial"/>
              </a:rPr>
              <a:t>        apply jitter to the ray for motion blur</a:t>
            </a:r>
            <a:endParaRPr sz="16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600">
                <a:latin typeface="Arial"/>
                <a:ea typeface="Arial"/>
                <a:cs typeface="Arial"/>
                <a:sym typeface="Arial"/>
              </a:rPr>
              <a:t>        trace the jittered ray to compute pixel color</a:t>
            </a:r>
            <a:endParaRPr sz="16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600">
                <a:latin typeface="Arial"/>
                <a:ea typeface="Arial"/>
                <a:cs typeface="Arial"/>
                <a:sym typeface="Arial"/>
              </a:rPr>
              <a:t>        store the color in the framebuffer</a:t>
            </a:r>
            <a:endParaRPr sz="16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600">
                <a:latin typeface="Arial"/>
                <a:ea typeface="Arial"/>
                <a:cs typeface="Arial"/>
                <a:sym typeface="Arial"/>
              </a:rPr>
              <a:t>    endfor</a:t>
            </a:r>
            <a:endParaRPr sz="16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600">
                <a:latin typeface="Arial"/>
                <a:ea typeface="Arial"/>
                <a:cs typeface="Arial"/>
                <a:sym typeface="Arial"/>
              </a:rPr>
              <a:t>end</a:t>
            </a:r>
            <a:endParaRPr sz="16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600">
                <a:latin typeface="Arial"/>
                <a:ea typeface="Arial"/>
                <a:cs typeface="Arial"/>
                <a:sym typeface="Arial"/>
              </a:rPr>
              <a:t>EndProcedure</a:t>
            </a:r>
            <a:endParaRPr sz="1600">
              <a:latin typeface="Arial"/>
              <a:ea typeface="Arial"/>
              <a:cs typeface="Arial"/>
              <a:sym typeface="Arial"/>
            </a:endParaRPr>
          </a:p>
          <a:p>
            <a:pPr marL="0" lvl="0" indent="0" algn="just" rtl="0">
              <a:lnSpc>
                <a:spcPct val="150000"/>
              </a:lnSpc>
              <a:spcBef>
                <a:spcPts val="0"/>
              </a:spcBef>
              <a:spcAft>
                <a:spcPts val="1200"/>
              </a:spcAft>
              <a:buNone/>
            </a:pPr>
            <a:endParaRPr sz="1400">
              <a:solidFill>
                <a:srgbClr val="434343"/>
              </a:solidFill>
              <a:latin typeface="Roboto"/>
              <a:ea typeface="Roboto"/>
              <a:cs typeface="Roboto"/>
              <a:sym typeface="Roboto"/>
            </a:endParaRPr>
          </a:p>
        </p:txBody>
      </p:sp>
      <p:sp>
        <p:nvSpPr>
          <p:cNvPr id="225" name="Google Shape;225;p27"/>
          <p:cNvSpPr txBox="1">
            <a:spLocks noGrp="1"/>
          </p:cNvSpPr>
          <p:nvPr>
            <p:ph type="sldNum" idx="12"/>
          </p:nvPr>
        </p:nvSpPr>
        <p:spPr>
          <a:xfrm>
            <a:off x="6463146" y="47672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1693</Words>
  <Application>Microsoft Office PowerPoint</Application>
  <PresentationFormat>On-screen Show (16:9)</PresentationFormat>
  <Paragraphs>186</Paragraphs>
  <Slides>24</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Georgia</vt:lpstr>
      <vt:lpstr>Arial</vt:lpstr>
      <vt:lpstr>Calibri</vt:lpstr>
      <vt:lpstr>Roboto</vt:lpstr>
      <vt:lpstr>Noto Sans Symbols</vt:lpstr>
      <vt:lpstr>Quattrocento Sans</vt:lpstr>
      <vt:lpstr>Office Theme</vt:lpstr>
      <vt:lpstr>Distribution Ray Tracing</vt:lpstr>
      <vt:lpstr>Motivation</vt:lpstr>
      <vt:lpstr>Literature review</vt:lpstr>
      <vt:lpstr>Literature review</vt:lpstr>
      <vt:lpstr>Milestones </vt:lpstr>
      <vt:lpstr>Methodology</vt:lpstr>
      <vt:lpstr>Methodology</vt:lpstr>
      <vt:lpstr>Methodology</vt:lpstr>
      <vt:lpstr>Methodology</vt:lpstr>
      <vt:lpstr>Methodology</vt:lpstr>
      <vt:lpstr>Methodology</vt:lpstr>
      <vt:lpstr>Methodology</vt:lpstr>
      <vt:lpstr>Methodology</vt:lpstr>
      <vt:lpstr>Methodology</vt:lpstr>
      <vt:lpstr>Methodology</vt:lpstr>
      <vt:lpstr>Challenges </vt:lpstr>
      <vt:lpstr>Challenges </vt:lpstr>
      <vt:lpstr>Results</vt:lpstr>
      <vt:lpstr>Results</vt:lpstr>
      <vt:lpstr>Analysis</vt:lpstr>
      <vt:lpstr>Analysis</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mrinal kumar</cp:lastModifiedBy>
  <cp:revision>1</cp:revision>
  <dcterms:modified xsi:type="dcterms:W3CDTF">2024-12-11T09:16:16Z</dcterms:modified>
</cp:coreProperties>
</file>