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E4E8EE"/>
                </a:highlight>
              </a:rPr>
              <a:t>Bhoj Rani Soopal (A20378715), Mrinalini LNU (A20348759)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4d33d6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4d33d6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d0a246cc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d0a246cc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w</a:t>
            </a:r>
            <a:r>
              <a:rPr lang="en"/>
              <a:t>e conducted a t-test assuming that our data has a normal distribution and the standard deviation of the population parameter is unknown.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d0a246cc_2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d0a246c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.Again, we chose a 5% alpha level, our degree of freedom is 99(100-1), and find the critical value of t from t-table to be -1.66. Our calculated t-stat is -10.0 and p-value a small value as shown. Usually, such a low p-value indicates decreased support for the null hypothesis; hence we conclude that we have enough evidence against the H0. Once again, our test shows that we can reject the H0.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4d33d6a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4d33d6a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It’s one sided(One-tailed), we we assume that no cases will ever get larger than population mean recovery days.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-critical is -ve, becaus’e its in the direction of alternative Hypothesis. Left Tailed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4d33d6a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4d33d6a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E4E8EE"/>
                </a:highlight>
              </a:rPr>
              <a:t>α = Significance Level = Probability of rejecting a true null hypothesis </a:t>
            </a:r>
            <a:endParaRPr sz="950"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E4E8EE"/>
                </a:highlight>
              </a:rPr>
              <a:t>p-value = Smallest value of α at which null hypothesis can be rejected (probability you would obtain a t-stat larger than what you got)</a:t>
            </a:r>
            <a:endParaRPr sz="950"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E4E8EE"/>
                </a:highlight>
              </a:rPr>
              <a:t>p&lt;=α, Reject Ho</a:t>
            </a:r>
            <a:endParaRPr sz="950"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highlight>
                  <a:srgbClr val="E4E8EE"/>
                </a:highlight>
              </a:rPr>
              <a:t>p&gt;α, Fail to Reject Ho</a:t>
            </a:r>
            <a:endParaRPr sz="950">
              <a:highlight>
                <a:srgbClr val="E4E8EE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d0a246cc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d0a246c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power of a hypothesis test is simply the probability that the given test correctly rejects the null hypothesis.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 is built from the these building blocks. And, the idea of power analysis involved working with 3 out of 4 these metrics. Commonly, we design experiments with power level of 80% which translates to 20% probability of committing a Type 2 error.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 observe an increase in sample/effect size that results in an increase in power while the other parameters stay constant. And, we want that high power as it means low in type 2 error.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d0a246cc_2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6d0a246c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confidence interval is a range of values we are fairly sure our true value lies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the confidence interval to determine how accurate our sample mean estimation is.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our results, we can note that a 95% confidence interval becomes narrower that is if we increase sample size from 100 to 1000.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Assuming that N is positive infinite, then we will have lim n-&gt;infinity sigma/sqrt(n) = 0. In other words, the confidence interval will become the sample mean!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38fff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38fff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6d0a246c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6d0a246c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statistical inference is to draw conclusions about a population on the basis of data obtained from a sample of that population. Hypothesis testing is the process used to evaluate the strength of evidence from the sample and provides a framework for making determinations related to the population, i.e., it provides a method for understanding how reliably one can extrapolate observed findings in a sample under study to the larger population from which the sample was drawn.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d0a246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d0a246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 sample of 100 patients, we found that the average recovery time to be 27 days. Is there sufficient evidence to support our claim?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38fff3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38fff3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d0a246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d0a246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test: The purpose of statistical inference is to draw conclusions on the basis of data obtained from a sample of that population.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case,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 : The medicine has no effect on recovery time and is ineffective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The medicine reduces recovery time and is effective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 a z-test assuming that the sample size used was &gt;30, the data points were independent from each other, and the data were randomly selected from a population.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an alpha of 5%, find the critical value of z from the z-table (-1.645) and calculated the z-test statistics (-4.29). Since the calculated z-test value was &lt; that z-critical value, therefore we rejected the H0. And, concluded that the medicine indeed reduces the number of days of recovery, and hence is effective.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4d33d6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4d33d6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It’s one sided(One-tailed), we we assume that no cases will ever get larger than population mean recovery days.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Z-critical is -ve, becaus’e its in the direction of alternative Hypothesis. Left Tailed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Inference of Medical Data: SARS-COV-2(Covid-19)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Bhoj Rani Soopal(A20378715)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Mrinalini LNU(A20348759)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86325" y="353200"/>
            <a:ext cx="83112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 Calculate Z-Statistic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mu_0=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sigma=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7#(Population)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x_bar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 = sigma/np.sqrt(N)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#(Sample)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Z_stat = (x_bar - mu)/SE =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-4.29# Z Statistic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z_critical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-1.645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Step4: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 the  test  statistic  to  the  critical  z -value  and  decide  if  you  should  support  or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reject the null hypothesis.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Z_stat</a:t>
            </a: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Z_critical, therefore we reject the Null Hypothesis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.We can conclude that the medicine reduces number of days of recovery, hence it is effective.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0" y="1081656"/>
            <a:ext cx="1537125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863" y="461650"/>
            <a:ext cx="33051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6291400" y="1821200"/>
            <a:ext cx="2979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rot="10800000">
            <a:off x="5916100" y="695300"/>
            <a:ext cx="375300" cy="8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2"/>
          <p:cNvSpPr txBox="1"/>
          <p:nvPr/>
        </p:nvSpPr>
        <p:spPr>
          <a:xfrm>
            <a:off x="5452300" y="461650"/>
            <a:ext cx="8391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-Z_critical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-Test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02576" cy="50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575" y="1101150"/>
            <a:ext cx="4556750" cy="14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4720800" y="528850"/>
            <a:ext cx="2558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T-Statistics: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9637" y="3344050"/>
            <a:ext cx="4556725" cy="11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4756825" y="2813725"/>
            <a:ext cx="2204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P-value: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9926" y="169450"/>
            <a:ext cx="22098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02725" y="179225"/>
            <a:ext cx="8567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T-test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298025" y="1192050"/>
            <a:ext cx="83334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Step1:State the null hypothesis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alternative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hypothesis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*H0: Medicine has no effect on recovery days because of medicine X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*HA: Medicine Reduces Recovery days, therefore it is effective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H0: mean=mu_0=30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HA: mean</a:t>
            </a:r>
            <a:r>
              <a:rPr lang="en" sz="120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&lt;30</a:t>
            </a:r>
            <a:endParaRPr sz="120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 Define alpha , degrees of freedom and t-critical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α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df= n-1 = 99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#df=sample size-1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t_critical =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−1.66039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derived from t table alpha level of 0.05, df=99 and one-tailed test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386325" y="353200"/>
            <a:ext cx="83112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 Calculate T--Statistic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mu_0=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sigma=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7#(Population)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x_bar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 = sigma/np.sqrt(N)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#(Sample)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t_critical =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−1.66039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4: Calculate p-value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Step5: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_critical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p&lt;α</a:t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Therefore we reject the Null Hypothesis</a:t>
            </a:r>
            <a:r>
              <a:rPr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.We can conclude that the medicine reduces number of days of recovery, hence it is effective.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0" y="1167375"/>
            <a:ext cx="3101625" cy="10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13" y="2644325"/>
            <a:ext cx="3167801" cy="8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7788" y="1167375"/>
            <a:ext cx="33432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Power Analysis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99" name="Google Shape;199;p2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Significance Level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1" name="Google Shape;201;p2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2" name="Google Shape;202;p2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2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8"/>
          <p:cNvSpPr txBox="1"/>
          <p:nvPr>
            <p:ph idx="4294967295" type="body"/>
          </p:nvPr>
        </p:nvSpPr>
        <p:spPr>
          <a:xfrm>
            <a:off x="757625" y="703925"/>
            <a:ext cx="1455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Chosen significance level 5%</a:t>
            </a:r>
            <a:endParaRPr sz="1600"/>
          </a:p>
        </p:txBody>
      </p:sp>
      <p:sp>
        <p:nvSpPr>
          <p:cNvPr descr="Background pointer shape in timeline graphic" id="205" name="Google Shape;205;p2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Effect Size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08" name="Google Shape;208;p2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2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Expected effect size: 80%</a:t>
            </a:r>
            <a:endParaRPr sz="1600"/>
          </a:p>
        </p:txBody>
      </p:sp>
      <p:sp>
        <p:nvSpPr>
          <p:cNvPr descr="Background pointer shape in timeline graphic" id="211" name="Google Shape;211;p2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Power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3" name="Google Shape;213;p2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14" name="Google Shape;214;p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3767744" y="9435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Power level of 80%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217" name="Google Shape;217;p2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Sample Size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9" name="Google Shape;219;p2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0" name="Google Shape;220;p2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Required sample size of 25.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versus 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observations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9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1" name="Google Shape;231;p2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9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34" name="Google Shape;234;p2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Significance 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85793"/>
            <a:ext cx="2903801" cy="306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00" y="1949237"/>
            <a:ext cx="3177675" cy="31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325" y="1949225"/>
            <a:ext cx="2903799" cy="31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and population with 95% confidence interval 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75" y="2351225"/>
            <a:ext cx="4328301" cy="10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539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Problem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15017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 and scientists are focused on developing an immediate treatment plan for the coronavirus(COVID-19). A medicinal cure remains a promising ailment to contain the severity of this pandemic. At the moment, the scientific community has not announced an actual drug to combat COVID-19. Hence, for our project we have simulated a random sample of data for our testing purposes.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Medical World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Currently, there is no available treatment plan for global pandemic SARS-COV-2. </a:t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Hypothetically, we test for a computer </a:t>
            </a:r>
            <a:r>
              <a:rPr lang="en" sz="1600"/>
              <a:t>simulated</a:t>
            </a:r>
            <a:r>
              <a:rPr lang="en" sz="1600"/>
              <a:t> dataset, whether there could be a medicine effective against this virus. </a:t>
            </a: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simulate and showcase the hypothesis testing for our problem statement.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35825" y="201300"/>
            <a:ext cx="8567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claim - Medicine reduces the recovery time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775" y="885000"/>
            <a:ext cx="4989075" cy="4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98025" y="1225175"/>
            <a:ext cx="77154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assume that without a medicine, patients recover in a mean of 30 days. With our COVID-19 medicine, patients recover in a mean of 27 days.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purpose is to define a Hypothesis Test to validate from a sample size of 100 patients, if our medicine is effective against COVID-19. We perform T-test and Z-test for our Hypothesis to reach a conclusion about our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Hypothesis Testing? 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25" y="1200075"/>
            <a:ext cx="434414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Z-Test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1" cy="13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57150"/>
            <a:ext cx="4695549" cy="38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02725" y="179225"/>
            <a:ext cx="8567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Z-test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298025" y="1192050"/>
            <a:ext cx="83334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Step1:State the null hypothesis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alternative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hypothesis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*H0: Medicine has no effect on recovery days, therefore it is ineffective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*HA: Medicine Reduces Recovery days, therefore it is effective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H0: mean=mu_0=30</a:t>
            </a:r>
            <a:endParaRPr sz="12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HA: mean</a:t>
            </a:r>
            <a:r>
              <a:rPr lang="en" sz="120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&lt;30</a:t>
            </a:r>
            <a:endParaRPr sz="120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 Define alpha and z-critical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α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z_critical = 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-1.645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derived from z table alpha level of 0.05 and one-tailed test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