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-96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IIN5YEAR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EA30A6EC-A8C4-4780-9539-14028E309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>
                <a:latin typeface="Algerian" pitchFamily="82" charset="0"/>
                <a:hlinkClick r:id="rId2"/>
              </a:rPr>
              <a:t>AI IN 5 YEAR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927B99E4-F12B-447D-90BA-D711D603E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dirty="0">
                <a:solidFill>
                  <a:schemeClr val="accent1">
                    <a:lumMod val="75000"/>
                  </a:schemeClr>
                </a:solidFill>
                <a:latin typeface="Arial Narrow" pitchFamily="34" charset="0"/>
              </a:rPr>
              <a:t>File created on: 9/9/2025 3:52:36 PM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xmlns="" id="{73E33A15-15C8-43F8-9FE3-D4CDC7F8E6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45479"/>
            <a:ext cx="12192000" cy="516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AI IN 5 YEAR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5 YEAR</dc:title>
  <dc:creator/>
  <cp:lastModifiedBy>Dell</cp:lastModifiedBy>
  <cp:revision>1</cp:revision>
  <dcterms:created xsi:type="dcterms:W3CDTF">2025-09-09T15:52:36Z</dcterms:created>
  <dcterms:modified xsi:type="dcterms:W3CDTF">2025-09-10T09:06:49Z</dcterms:modified>
</cp:coreProperties>
</file>