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2" r:id="rId6"/>
    <p:sldMasterId id="2147483665" r:id="rId7"/>
    <p:sldMasterId id="2147483667" r:id="rId8"/>
    <p:sldMasterId id="2147483691" r:id="rId9"/>
  </p:sldMasterIdLst>
  <p:notesMasterIdLst>
    <p:notesMasterId r:id="rId24"/>
  </p:notesMasterIdLst>
  <p:sldIdLst>
    <p:sldId id="270" r:id="rId10"/>
    <p:sldId id="264" r:id="rId11"/>
    <p:sldId id="274" r:id="rId12"/>
    <p:sldId id="262" r:id="rId13"/>
    <p:sldId id="260" r:id="rId14"/>
    <p:sldId id="261" r:id="rId15"/>
    <p:sldId id="283" r:id="rId16"/>
    <p:sldId id="265" r:id="rId17"/>
    <p:sldId id="278" r:id="rId18"/>
    <p:sldId id="282" r:id="rId19"/>
    <p:sldId id="276" r:id="rId20"/>
    <p:sldId id="279" r:id="rId21"/>
    <p:sldId id="280" r:id="rId22"/>
    <p:sldId id="268" r:id="rId23"/>
  </p:sldIdLst>
  <p:sldSz cx="12192000" cy="6858000"/>
  <p:notesSz cx="6797675" cy="9928225"/>
  <p:defaultTextStyle>
    <a:defPPr>
      <a:defRPr lang="en-US"/>
    </a:defPPr>
    <a:lvl1pPr marL="0" algn="l" defTabSz="914060" rtl="0" eaLnBrk="1" latinLnBrk="0" hangingPunct="1">
      <a:defRPr sz="1900" kern="1200">
        <a:solidFill>
          <a:schemeClr val="tx1"/>
        </a:solidFill>
        <a:latin typeface="+mn-lt"/>
        <a:ea typeface="+mn-ea"/>
        <a:cs typeface="+mn-cs"/>
      </a:defRPr>
    </a:lvl1pPr>
    <a:lvl2pPr marL="457023" algn="l" defTabSz="914060" rtl="0" eaLnBrk="1" latinLnBrk="0" hangingPunct="1">
      <a:defRPr sz="1900" kern="1200">
        <a:solidFill>
          <a:schemeClr val="tx1"/>
        </a:solidFill>
        <a:latin typeface="+mn-lt"/>
        <a:ea typeface="+mn-ea"/>
        <a:cs typeface="+mn-cs"/>
      </a:defRPr>
    </a:lvl2pPr>
    <a:lvl3pPr marL="914060" algn="l" defTabSz="914060" rtl="0" eaLnBrk="1" latinLnBrk="0" hangingPunct="1">
      <a:defRPr sz="1900" kern="1200">
        <a:solidFill>
          <a:schemeClr val="tx1"/>
        </a:solidFill>
        <a:latin typeface="+mn-lt"/>
        <a:ea typeface="+mn-ea"/>
        <a:cs typeface="+mn-cs"/>
      </a:defRPr>
    </a:lvl3pPr>
    <a:lvl4pPr marL="1371090" algn="l" defTabSz="914060" rtl="0" eaLnBrk="1" latinLnBrk="0" hangingPunct="1">
      <a:defRPr sz="1900" kern="1200">
        <a:solidFill>
          <a:schemeClr val="tx1"/>
        </a:solidFill>
        <a:latin typeface="+mn-lt"/>
        <a:ea typeface="+mn-ea"/>
        <a:cs typeface="+mn-cs"/>
      </a:defRPr>
    </a:lvl4pPr>
    <a:lvl5pPr marL="1828120" algn="l" defTabSz="914060" rtl="0" eaLnBrk="1" latinLnBrk="0" hangingPunct="1">
      <a:defRPr sz="1900" kern="1200">
        <a:solidFill>
          <a:schemeClr val="tx1"/>
        </a:solidFill>
        <a:latin typeface="+mn-lt"/>
        <a:ea typeface="+mn-ea"/>
        <a:cs typeface="+mn-cs"/>
      </a:defRPr>
    </a:lvl5pPr>
    <a:lvl6pPr marL="2285158" algn="l" defTabSz="914060" rtl="0" eaLnBrk="1" latinLnBrk="0" hangingPunct="1">
      <a:defRPr sz="1900" kern="1200">
        <a:solidFill>
          <a:schemeClr val="tx1"/>
        </a:solidFill>
        <a:latin typeface="+mn-lt"/>
        <a:ea typeface="+mn-ea"/>
        <a:cs typeface="+mn-cs"/>
      </a:defRPr>
    </a:lvl6pPr>
    <a:lvl7pPr marL="2742178" algn="l" defTabSz="914060" rtl="0" eaLnBrk="1" latinLnBrk="0" hangingPunct="1">
      <a:defRPr sz="1900" kern="1200">
        <a:solidFill>
          <a:schemeClr val="tx1"/>
        </a:solidFill>
        <a:latin typeface="+mn-lt"/>
        <a:ea typeface="+mn-ea"/>
        <a:cs typeface="+mn-cs"/>
      </a:defRPr>
    </a:lvl7pPr>
    <a:lvl8pPr marL="3199200" algn="l" defTabSz="914060" rtl="0" eaLnBrk="1" latinLnBrk="0" hangingPunct="1">
      <a:defRPr sz="1900" kern="1200">
        <a:solidFill>
          <a:schemeClr val="tx1"/>
        </a:solidFill>
        <a:latin typeface="+mn-lt"/>
        <a:ea typeface="+mn-ea"/>
        <a:cs typeface="+mn-cs"/>
      </a:defRPr>
    </a:lvl8pPr>
    <a:lvl9pPr marL="3656223" algn="l" defTabSz="914060"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111E35"/>
    <a:srgbClr val="0E4094"/>
    <a:srgbClr val="00133A"/>
    <a:srgbClr val="3786CD"/>
    <a:srgbClr val="16274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p:scale>
          <a:sx n="70" d="100"/>
          <a:sy n="70" d="100"/>
        </p:scale>
        <p:origin x="-774"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4AED9A8-5C8D-4431-A5F4-8C33E90860AB}" type="datetimeFigureOut">
              <a:rPr lang="en-IN" smtClean="0"/>
              <a:t>11-06-2023</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DC313F1-1FB8-4F83-8BC6-DAB5B44D1222}" type="slidenum">
              <a:rPr lang="en-IN" smtClean="0"/>
              <a:t>‹#›</a:t>
            </a:fld>
            <a:endParaRPr lang="en-IN"/>
          </a:p>
        </p:txBody>
      </p:sp>
    </p:spTree>
    <p:extLst>
      <p:ext uri="{BB962C8B-B14F-4D97-AF65-F5344CB8AC3E}">
        <p14:creationId xmlns:p14="http://schemas.microsoft.com/office/powerpoint/2010/main" val="3118075333"/>
      </p:ext>
    </p:extLst>
  </p:cSld>
  <p:clrMap bg1="lt1" tx1="dk1" bg2="lt2" tx2="dk2" accent1="accent1" accent2="accent2" accent3="accent3" accent4="accent4" accent5="accent5" accent6="accent6" hlink="hlink" folHlink="folHlink"/>
  <p:notesStyle>
    <a:lvl1pPr marL="0" algn="l" defTabSz="914060" rtl="0" eaLnBrk="1" latinLnBrk="0" hangingPunct="1">
      <a:defRPr sz="1200" kern="1200">
        <a:solidFill>
          <a:schemeClr val="tx1"/>
        </a:solidFill>
        <a:latin typeface="+mn-lt"/>
        <a:ea typeface="+mn-ea"/>
        <a:cs typeface="+mn-cs"/>
      </a:defRPr>
    </a:lvl1pPr>
    <a:lvl2pPr marL="457023" algn="l" defTabSz="914060" rtl="0" eaLnBrk="1" latinLnBrk="0" hangingPunct="1">
      <a:defRPr sz="1200" kern="1200">
        <a:solidFill>
          <a:schemeClr val="tx1"/>
        </a:solidFill>
        <a:latin typeface="+mn-lt"/>
        <a:ea typeface="+mn-ea"/>
        <a:cs typeface="+mn-cs"/>
      </a:defRPr>
    </a:lvl2pPr>
    <a:lvl3pPr marL="914060" algn="l" defTabSz="914060" rtl="0" eaLnBrk="1" latinLnBrk="0" hangingPunct="1">
      <a:defRPr sz="1200" kern="1200">
        <a:solidFill>
          <a:schemeClr val="tx1"/>
        </a:solidFill>
        <a:latin typeface="+mn-lt"/>
        <a:ea typeface="+mn-ea"/>
        <a:cs typeface="+mn-cs"/>
      </a:defRPr>
    </a:lvl3pPr>
    <a:lvl4pPr marL="1371090" algn="l" defTabSz="914060" rtl="0" eaLnBrk="1" latinLnBrk="0" hangingPunct="1">
      <a:defRPr sz="1200" kern="1200">
        <a:solidFill>
          <a:schemeClr val="tx1"/>
        </a:solidFill>
        <a:latin typeface="+mn-lt"/>
        <a:ea typeface="+mn-ea"/>
        <a:cs typeface="+mn-cs"/>
      </a:defRPr>
    </a:lvl4pPr>
    <a:lvl5pPr marL="1828120" algn="l" defTabSz="914060" rtl="0" eaLnBrk="1" latinLnBrk="0" hangingPunct="1">
      <a:defRPr sz="1200" kern="1200">
        <a:solidFill>
          <a:schemeClr val="tx1"/>
        </a:solidFill>
        <a:latin typeface="+mn-lt"/>
        <a:ea typeface="+mn-ea"/>
        <a:cs typeface="+mn-cs"/>
      </a:defRPr>
    </a:lvl5pPr>
    <a:lvl6pPr marL="2285158" algn="l" defTabSz="914060" rtl="0" eaLnBrk="1" latinLnBrk="0" hangingPunct="1">
      <a:defRPr sz="1200" kern="1200">
        <a:solidFill>
          <a:schemeClr val="tx1"/>
        </a:solidFill>
        <a:latin typeface="+mn-lt"/>
        <a:ea typeface="+mn-ea"/>
        <a:cs typeface="+mn-cs"/>
      </a:defRPr>
    </a:lvl6pPr>
    <a:lvl7pPr marL="2742178" algn="l" defTabSz="914060" rtl="0" eaLnBrk="1" latinLnBrk="0" hangingPunct="1">
      <a:defRPr sz="1200" kern="1200">
        <a:solidFill>
          <a:schemeClr val="tx1"/>
        </a:solidFill>
        <a:latin typeface="+mn-lt"/>
        <a:ea typeface="+mn-ea"/>
        <a:cs typeface="+mn-cs"/>
      </a:defRPr>
    </a:lvl7pPr>
    <a:lvl8pPr marL="3199200" algn="l" defTabSz="914060" rtl="0" eaLnBrk="1" latinLnBrk="0" hangingPunct="1">
      <a:defRPr sz="1200" kern="1200">
        <a:solidFill>
          <a:schemeClr val="tx1"/>
        </a:solidFill>
        <a:latin typeface="+mn-lt"/>
        <a:ea typeface="+mn-ea"/>
        <a:cs typeface="+mn-cs"/>
      </a:defRPr>
    </a:lvl8pPr>
    <a:lvl9pPr marL="3656223" algn="l" defTabSz="9140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163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163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163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163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023" indent="0" algn="ctr">
              <a:buNone/>
              <a:defRPr sz="2000"/>
            </a:lvl2pPr>
            <a:lvl3pPr marL="914060" indent="0" algn="ctr">
              <a:buNone/>
              <a:defRPr sz="1900"/>
            </a:lvl3pPr>
            <a:lvl4pPr marL="1371090" indent="0" algn="ctr">
              <a:buNone/>
              <a:defRPr sz="1600"/>
            </a:lvl4pPr>
            <a:lvl5pPr marL="1828120" indent="0" algn="ctr">
              <a:buNone/>
              <a:defRPr sz="1600"/>
            </a:lvl5pPr>
            <a:lvl6pPr marL="2285158" indent="0" algn="ctr">
              <a:buNone/>
              <a:defRPr sz="1600"/>
            </a:lvl6pPr>
            <a:lvl7pPr marL="2742178" indent="0" algn="ctr">
              <a:buNone/>
              <a:defRPr sz="1600"/>
            </a:lvl7pPr>
            <a:lvl8pPr marL="3199200" indent="0" algn="ctr">
              <a:buNone/>
              <a:defRPr sz="1600"/>
            </a:lvl8pPr>
            <a:lvl9pPr marL="3656223"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533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591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45"/>
            <a:ext cx="2628900" cy="581183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3" y="365145"/>
            <a:ext cx="7734300"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92361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79DD3AD-C77E-4A45-B93F-135E762A03F0}"/>
              </a:ext>
            </a:extLst>
          </p:cNvPr>
          <p:cNvSpPr>
            <a:spLocks noGrp="1"/>
          </p:cNvSpPr>
          <p:nvPr>
            <p:ph type="title"/>
          </p:nvPr>
        </p:nvSpPr>
        <p:spPr>
          <a:xfrm>
            <a:off x="838200" y="555287"/>
            <a:ext cx="10515600" cy="350863"/>
          </a:xfrm>
        </p:spPr>
        <p:txBody>
          <a:bodyPr/>
          <a:lstStyle/>
          <a:p>
            <a:r>
              <a:rPr lang="en-US"/>
              <a:t>Click to edit Master title style</a:t>
            </a:r>
          </a:p>
        </p:txBody>
      </p:sp>
    </p:spTree>
    <p:extLst>
      <p:ext uri="{BB962C8B-B14F-4D97-AF65-F5344CB8AC3E}">
        <p14:creationId xmlns:p14="http://schemas.microsoft.com/office/powerpoint/2010/main" val="141711890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79DD3AD-C77E-4A45-B93F-135E762A03F0}"/>
              </a:ext>
            </a:extLst>
          </p:cNvPr>
          <p:cNvSpPr>
            <a:spLocks noGrp="1"/>
          </p:cNvSpPr>
          <p:nvPr>
            <p:ph type="title"/>
          </p:nvPr>
        </p:nvSpPr>
        <p:spPr>
          <a:xfrm>
            <a:off x="838200" y="555286"/>
            <a:ext cx="10515600" cy="350863"/>
          </a:xfrm>
        </p:spPr>
        <p:txBody>
          <a:bodyPr/>
          <a:lstStyle/>
          <a:p>
            <a:r>
              <a:rPr lang="en-US"/>
              <a:t>Click to edit Master title style</a:t>
            </a:r>
          </a:p>
        </p:txBody>
      </p:sp>
    </p:spTree>
    <p:extLst>
      <p:ext uri="{BB962C8B-B14F-4D97-AF65-F5344CB8AC3E}">
        <p14:creationId xmlns:p14="http://schemas.microsoft.com/office/powerpoint/2010/main" val="319390164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DEDBE3-3A34-4E1B-A1CB-75D699DE478D}"/>
              </a:ext>
            </a:extLst>
          </p:cNvPr>
          <p:cNvSpPr>
            <a:spLocks noGrp="1"/>
          </p:cNvSpPr>
          <p:nvPr>
            <p:ph type="dt" sz="half" idx="10"/>
          </p:nvPr>
        </p:nvSpPr>
        <p:spPr>
          <a:xfrm>
            <a:off x="838200" y="6356352"/>
            <a:ext cx="2743200" cy="365125"/>
          </a:xfrm>
          <a:prstGeom prst="rect">
            <a:avLst/>
          </a:prstGeom>
        </p:spPr>
        <p:txBody>
          <a:bodyPr lIns="121882" tIns="60941" rIns="121882" bIns="60941"/>
          <a:lstStyle/>
          <a:p>
            <a:pPr defTabSz="914105">
              <a:buClr>
                <a:srgbClr val="000000"/>
              </a:buClr>
            </a:pPr>
            <a:fld id="{08FCEFF7-44F8-49E6-B366-49712FD47DCE}" type="datetimeFigureOut">
              <a:rPr lang="es-UY" kern="0" smtClean="0">
                <a:solidFill>
                  <a:prstClr val="white">
                    <a:tint val="75000"/>
                  </a:prstClr>
                </a:solidFill>
                <a:latin typeface="Arial"/>
                <a:cs typeface="Arial"/>
                <a:sym typeface="Arial"/>
              </a:rPr>
              <a:pPr defTabSz="914105">
                <a:buClr>
                  <a:srgbClr val="000000"/>
                </a:buClr>
              </a:pPr>
              <a:t>11/6/2023</a:t>
            </a:fld>
            <a:endParaRPr lang="es-UY" kern="0">
              <a:solidFill>
                <a:prstClr val="white">
                  <a:tint val="75000"/>
                </a:prstClr>
              </a:solidFill>
              <a:latin typeface="Arial"/>
              <a:cs typeface="Arial"/>
              <a:sym typeface="Arial"/>
            </a:endParaRPr>
          </a:p>
        </p:txBody>
      </p:sp>
      <p:sp>
        <p:nvSpPr>
          <p:cNvPr id="3" name="Footer Placeholder 2">
            <a:extLst>
              <a:ext uri="{FF2B5EF4-FFF2-40B4-BE49-F238E27FC236}">
                <a16:creationId xmlns:a16="http://schemas.microsoft.com/office/drawing/2014/main" xmlns="" id="{4C9BC75F-0138-4C99-8C6C-82A64A358309}"/>
              </a:ext>
            </a:extLst>
          </p:cNvPr>
          <p:cNvSpPr>
            <a:spLocks noGrp="1"/>
          </p:cNvSpPr>
          <p:nvPr>
            <p:ph type="ftr" sz="quarter" idx="11"/>
          </p:nvPr>
        </p:nvSpPr>
        <p:spPr>
          <a:xfrm>
            <a:off x="4038600" y="6356352"/>
            <a:ext cx="4114800" cy="365125"/>
          </a:xfrm>
          <a:prstGeom prst="rect">
            <a:avLst/>
          </a:prstGeom>
        </p:spPr>
        <p:txBody>
          <a:bodyPr lIns="121882" tIns="60941" rIns="121882" bIns="60941"/>
          <a:lstStyle/>
          <a:p>
            <a:pPr defTabSz="914105">
              <a:buClr>
                <a:srgbClr val="000000"/>
              </a:buClr>
            </a:pPr>
            <a:endParaRPr lang="es-UY" kern="0">
              <a:solidFill>
                <a:prstClr val="white">
                  <a:tint val="75000"/>
                </a:prstClr>
              </a:solidFill>
              <a:latin typeface="Arial"/>
              <a:cs typeface="Arial"/>
              <a:sym typeface="Arial"/>
            </a:endParaRPr>
          </a:p>
        </p:txBody>
      </p:sp>
      <p:sp>
        <p:nvSpPr>
          <p:cNvPr id="4" name="Slide Number Placeholder 3">
            <a:extLst>
              <a:ext uri="{FF2B5EF4-FFF2-40B4-BE49-F238E27FC236}">
                <a16:creationId xmlns:a16="http://schemas.microsoft.com/office/drawing/2014/main" xmlns="" id="{A84CF566-82B5-469A-8890-689F92AACAAF}"/>
              </a:ext>
            </a:extLst>
          </p:cNvPr>
          <p:cNvSpPr>
            <a:spLocks noGrp="1"/>
          </p:cNvSpPr>
          <p:nvPr>
            <p:ph type="sldNum" sz="quarter" idx="12"/>
          </p:nvPr>
        </p:nvSpPr>
        <p:spPr>
          <a:xfrm>
            <a:off x="8610600" y="6356352"/>
            <a:ext cx="2743200" cy="365125"/>
          </a:xfrm>
          <a:prstGeom prst="rect">
            <a:avLst/>
          </a:prstGeom>
        </p:spPr>
        <p:txBody>
          <a:bodyPr lIns="121882" tIns="60941" rIns="121882" bIns="60941"/>
          <a:lstStyle/>
          <a:p>
            <a:pPr defTabSz="914105">
              <a:buClr>
                <a:srgbClr val="000000"/>
              </a:buClr>
            </a:pPr>
            <a:fld id="{4BC100BE-517D-4F30-BF3C-1F5EDC972A41}" type="slidenum">
              <a:rPr lang="es-UY" kern="0" smtClean="0">
                <a:solidFill>
                  <a:prstClr val="white">
                    <a:tint val="75000"/>
                  </a:prstClr>
                </a:solidFill>
                <a:latin typeface="Arial"/>
                <a:cs typeface="Arial"/>
                <a:sym typeface="Arial"/>
              </a:rPr>
              <a:pPr defTabSz="914105">
                <a:buClr>
                  <a:srgbClr val="000000"/>
                </a:buClr>
              </a:pPr>
              <a:t>‹#›</a:t>
            </a:fld>
            <a:endParaRPr lang="es-UY" kern="0">
              <a:solidFill>
                <a:prstClr val="white">
                  <a:tint val="75000"/>
                </a:prstClr>
              </a:solidFill>
              <a:latin typeface="Arial"/>
              <a:cs typeface="Arial"/>
              <a:sym typeface="Arial"/>
            </a:endParaRPr>
          </a:p>
        </p:txBody>
      </p:sp>
    </p:spTree>
    <p:extLst>
      <p:ext uri="{BB962C8B-B14F-4D97-AF65-F5344CB8AC3E}">
        <p14:creationId xmlns:p14="http://schemas.microsoft.com/office/powerpoint/2010/main" val="150496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79DD3AD-C77E-4A45-B93F-135E762A03F0}"/>
              </a:ext>
            </a:extLst>
          </p:cNvPr>
          <p:cNvSpPr>
            <a:spLocks noGrp="1"/>
          </p:cNvSpPr>
          <p:nvPr>
            <p:ph type="title"/>
          </p:nvPr>
        </p:nvSpPr>
        <p:spPr>
          <a:xfrm>
            <a:off x="838200" y="555271"/>
            <a:ext cx="10515600" cy="350863"/>
          </a:xfrm>
        </p:spPr>
        <p:txBody>
          <a:bodyPr/>
          <a:lstStyle/>
          <a:p>
            <a:r>
              <a:rPr lang="en-US"/>
              <a:t>Click to edit Master title style</a:t>
            </a:r>
          </a:p>
        </p:txBody>
      </p:sp>
    </p:spTree>
    <p:extLst>
      <p:ext uri="{BB962C8B-B14F-4D97-AF65-F5344CB8AC3E}">
        <p14:creationId xmlns:p14="http://schemas.microsoft.com/office/powerpoint/2010/main" val="411359122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FCA82-D6AD-4611-A1ED-5D6FD6857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UY"/>
          </a:p>
        </p:txBody>
      </p:sp>
      <p:sp>
        <p:nvSpPr>
          <p:cNvPr id="3" name="Subtitle 2">
            <a:extLst>
              <a:ext uri="{FF2B5EF4-FFF2-40B4-BE49-F238E27FC236}">
                <a16:creationId xmlns:a16="http://schemas.microsoft.com/office/drawing/2014/main" xmlns="" id="{6E641AB5-FB25-44DF-BCCC-4BFB723BCA15}"/>
              </a:ext>
            </a:extLst>
          </p:cNvPr>
          <p:cNvSpPr>
            <a:spLocks noGrp="1"/>
          </p:cNvSpPr>
          <p:nvPr>
            <p:ph type="subTitle" idx="1"/>
          </p:nvPr>
        </p:nvSpPr>
        <p:spPr>
          <a:xfrm>
            <a:off x="1524000" y="3602037"/>
            <a:ext cx="9144000" cy="1655763"/>
          </a:xfrm>
        </p:spPr>
        <p:txBody>
          <a:bodyPr/>
          <a:lstStyle>
            <a:lvl1pPr marL="0" indent="0" algn="ctr">
              <a:buNone/>
              <a:defRPr sz="2400"/>
            </a:lvl1pPr>
            <a:lvl2pPr marL="457095" indent="0" algn="ctr">
              <a:buNone/>
              <a:defRPr sz="2000"/>
            </a:lvl2pPr>
            <a:lvl3pPr marL="914196" indent="0" algn="ctr">
              <a:buNone/>
              <a:defRPr sz="1900"/>
            </a:lvl3pPr>
            <a:lvl4pPr marL="1371294" indent="0" algn="ctr">
              <a:buNone/>
              <a:defRPr sz="1600"/>
            </a:lvl4pPr>
            <a:lvl5pPr marL="1828392" indent="0" algn="ctr">
              <a:buNone/>
              <a:defRPr sz="1600"/>
            </a:lvl5pPr>
            <a:lvl6pPr marL="2285494" indent="0" algn="ctr">
              <a:buNone/>
              <a:defRPr sz="1600"/>
            </a:lvl6pPr>
            <a:lvl7pPr marL="2742586" indent="0" algn="ctr">
              <a:buNone/>
              <a:defRPr sz="1600"/>
            </a:lvl7pPr>
            <a:lvl8pPr marL="3199680" indent="0" algn="ctr">
              <a:buNone/>
              <a:defRPr sz="1600"/>
            </a:lvl8pPr>
            <a:lvl9pPr marL="3656775" indent="0" algn="ctr">
              <a:buNone/>
              <a:defRPr sz="1600"/>
            </a:lvl9pPr>
          </a:lstStyle>
          <a:p>
            <a:r>
              <a:rPr lang="en-US"/>
              <a:t>Click to edit Master subtitle style</a:t>
            </a:r>
            <a:endParaRPr lang="es-UY"/>
          </a:p>
        </p:txBody>
      </p:sp>
      <p:sp>
        <p:nvSpPr>
          <p:cNvPr id="4" name="Date Placeholder 3">
            <a:extLst>
              <a:ext uri="{FF2B5EF4-FFF2-40B4-BE49-F238E27FC236}">
                <a16:creationId xmlns:a16="http://schemas.microsoft.com/office/drawing/2014/main" xmlns="" id="{8EB6D679-731F-4810-93BC-191D87FFFFB7}"/>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5" name="Footer Placeholder 4">
            <a:extLst>
              <a:ext uri="{FF2B5EF4-FFF2-40B4-BE49-F238E27FC236}">
                <a16:creationId xmlns:a16="http://schemas.microsoft.com/office/drawing/2014/main" xmlns="" id="{349A278C-5A7A-4308-943A-47269FE9103A}"/>
              </a:ext>
            </a:extLst>
          </p:cNvPr>
          <p:cNvSpPr>
            <a:spLocks noGrp="1"/>
          </p:cNvSpPr>
          <p:nvPr>
            <p:ph type="ftr" sz="quarter" idx="11"/>
          </p:nvPr>
        </p:nvSpPr>
        <p:spPr/>
        <p:txBody>
          <a:bodyPr/>
          <a:lstStyle/>
          <a:p>
            <a:endParaRPr lang="es-UY">
              <a:solidFill>
                <a:prstClr val="black">
                  <a:tint val="75000"/>
                </a:prstClr>
              </a:solidFill>
            </a:endParaRPr>
          </a:p>
        </p:txBody>
      </p:sp>
      <p:sp>
        <p:nvSpPr>
          <p:cNvPr id="6" name="Slide Number Placeholder 5">
            <a:extLst>
              <a:ext uri="{FF2B5EF4-FFF2-40B4-BE49-F238E27FC236}">
                <a16:creationId xmlns:a16="http://schemas.microsoft.com/office/drawing/2014/main" xmlns="" id="{BFD94E1A-D14C-428D-BF77-904B0A07C0C3}"/>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3782201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7F8B4-B62C-4292-B5FB-CA3170D486F3}"/>
              </a:ext>
            </a:extLst>
          </p:cNvPr>
          <p:cNvSpPr>
            <a:spLocks noGrp="1"/>
          </p:cNvSpPr>
          <p:nvPr>
            <p:ph type="title"/>
          </p:nvPr>
        </p:nvSpPr>
        <p:spPr/>
        <p:txBody>
          <a:bodyPr/>
          <a:lstStyle/>
          <a:p>
            <a:r>
              <a:rPr lang="en-US"/>
              <a:t>Click to edit Master title style</a:t>
            </a:r>
            <a:endParaRPr lang="es-UY"/>
          </a:p>
        </p:txBody>
      </p:sp>
      <p:sp>
        <p:nvSpPr>
          <p:cNvPr id="3" name="Content Placeholder 2">
            <a:extLst>
              <a:ext uri="{FF2B5EF4-FFF2-40B4-BE49-F238E27FC236}">
                <a16:creationId xmlns:a16="http://schemas.microsoft.com/office/drawing/2014/main" xmlns="" id="{9D2315C1-35E6-4C5B-8DFB-6FDDDD5CB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xmlns="" id="{D4267BA7-6630-428A-8353-D6CDE583998A}"/>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5" name="Footer Placeholder 4">
            <a:extLst>
              <a:ext uri="{FF2B5EF4-FFF2-40B4-BE49-F238E27FC236}">
                <a16:creationId xmlns:a16="http://schemas.microsoft.com/office/drawing/2014/main" xmlns="" id="{DB4F05E1-859B-4EAA-AF68-999E4465CC44}"/>
              </a:ext>
            </a:extLst>
          </p:cNvPr>
          <p:cNvSpPr>
            <a:spLocks noGrp="1"/>
          </p:cNvSpPr>
          <p:nvPr>
            <p:ph type="ftr" sz="quarter" idx="11"/>
          </p:nvPr>
        </p:nvSpPr>
        <p:spPr/>
        <p:txBody>
          <a:bodyPr/>
          <a:lstStyle/>
          <a:p>
            <a:endParaRPr lang="es-UY">
              <a:solidFill>
                <a:prstClr val="black">
                  <a:tint val="75000"/>
                </a:prstClr>
              </a:solidFill>
            </a:endParaRPr>
          </a:p>
        </p:txBody>
      </p:sp>
      <p:sp>
        <p:nvSpPr>
          <p:cNvPr id="6" name="Slide Number Placeholder 5">
            <a:extLst>
              <a:ext uri="{FF2B5EF4-FFF2-40B4-BE49-F238E27FC236}">
                <a16:creationId xmlns:a16="http://schemas.microsoft.com/office/drawing/2014/main" xmlns="" id="{38126449-1261-4BD3-A1F0-817F2E22539F}"/>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405375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73323-7245-4AC1-A4E4-B47D80E98ABA}"/>
              </a:ext>
            </a:extLst>
          </p:cNvPr>
          <p:cNvSpPr>
            <a:spLocks noGrp="1"/>
          </p:cNvSpPr>
          <p:nvPr>
            <p:ph type="title"/>
          </p:nvPr>
        </p:nvSpPr>
        <p:spPr>
          <a:xfrm>
            <a:off x="831851" y="1709750"/>
            <a:ext cx="10515600" cy="2852737"/>
          </a:xfrm>
        </p:spPr>
        <p:txBody>
          <a:bodyPr anchor="b"/>
          <a:lstStyle>
            <a:lvl1pPr>
              <a:defRPr sz="6000"/>
            </a:lvl1pPr>
          </a:lstStyle>
          <a:p>
            <a:r>
              <a:rPr lang="en-US"/>
              <a:t>Click to edit Master title style</a:t>
            </a:r>
            <a:endParaRPr lang="es-UY"/>
          </a:p>
        </p:txBody>
      </p:sp>
      <p:sp>
        <p:nvSpPr>
          <p:cNvPr id="3" name="Text Placeholder 2">
            <a:extLst>
              <a:ext uri="{FF2B5EF4-FFF2-40B4-BE49-F238E27FC236}">
                <a16:creationId xmlns:a16="http://schemas.microsoft.com/office/drawing/2014/main" xmlns="" id="{52FDC344-C7B5-409B-BACC-591A5A38354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095" indent="0">
              <a:buNone/>
              <a:defRPr sz="2000">
                <a:solidFill>
                  <a:schemeClr val="tx1">
                    <a:tint val="75000"/>
                  </a:schemeClr>
                </a:solidFill>
              </a:defRPr>
            </a:lvl2pPr>
            <a:lvl3pPr marL="914196" indent="0">
              <a:buNone/>
              <a:defRPr sz="1900">
                <a:solidFill>
                  <a:schemeClr val="tx1">
                    <a:tint val="75000"/>
                  </a:schemeClr>
                </a:solidFill>
              </a:defRPr>
            </a:lvl3pPr>
            <a:lvl4pPr marL="1371294" indent="0">
              <a:buNone/>
              <a:defRPr sz="1600">
                <a:solidFill>
                  <a:schemeClr val="tx1">
                    <a:tint val="75000"/>
                  </a:schemeClr>
                </a:solidFill>
              </a:defRPr>
            </a:lvl4pPr>
            <a:lvl5pPr marL="1828392" indent="0">
              <a:buNone/>
              <a:defRPr sz="1600">
                <a:solidFill>
                  <a:schemeClr val="tx1">
                    <a:tint val="75000"/>
                  </a:schemeClr>
                </a:solidFill>
              </a:defRPr>
            </a:lvl5pPr>
            <a:lvl6pPr marL="2285494" indent="0">
              <a:buNone/>
              <a:defRPr sz="1600">
                <a:solidFill>
                  <a:schemeClr val="tx1">
                    <a:tint val="75000"/>
                  </a:schemeClr>
                </a:solidFill>
              </a:defRPr>
            </a:lvl6pPr>
            <a:lvl7pPr marL="2742586" indent="0">
              <a:buNone/>
              <a:defRPr sz="1600">
                <a:solidFill>
                  <a:schemeClr val="tx1">
                    <a:tint val="75000"/>
                  </a:schemeClr>
                </a:solidFill>
              </a:defRPr>
            </a:lvl7pPr>
            <a:lvl8pPr marL="3199680" indent="0">
              <a:buNone/>
              <a:defRPr sz="1600">
                <a:solidFill>
                  <a:schemeClr val="tx1">
                    <a:tint val="75000"/>
                  </a:schemeClr>
                </a:solidFill>
              </a:defRPr>
            </a:lvl8pPr>
            <a:lvl9pPr marL="365677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868B8A3-7BD3-4877-8ACC-87CD19254015}"/>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5" name="Footer Placeholder 4">
            <a:extLst>
              <a:ext uri="{FF2B5EF4-FFF2-40B4-BE49-F238E27FC236}">
                <a16:creationId xmlns:a16="http://schemas.microsoft.com/office/drawing/2014/main" xmlns="" id="{D577F7CD-E4CC-475C-80B8-FAF6C42E53F0}"/>
              </a:ext>
            </a:extLst>
          </p:cNvPr>
          <p:cNvSpPr>
            <a:spLocks noGrp="1"/>
          </p:cNvSpPr>
          <p:nvPr>
            <p:ph type="ftr" sz="quarter" idx="11"/>
          </p:nvPr>
        </p:nvSpPr>
        <p:spPr/>
        <p:txBody>
          <a:bodyPr/>
          <a:lstStyle/>
          <a:p>
            <a:endParaRPr lang="es-UY">
              <a:solidFill>
                <a:prstClr val="black">
                  <a:tint val="75000"/>
                </a:prstClr>
              </a:solidFill>
            </a:endParaRPr>
          </a:p>
        </p:txBody>
      </p:sp>
      <p:sp>
        <p:nvSpPr>
          <p:cNvPr id="6" name="Slide Number Placeholder 5">
            <a:extLst>
              <a:ext uri="{FF2B5EF4-FFF2-40B4-BE49-F238E27FC236}">
                <a16:creationId xmlns:a16="http://schemas.microsoft.com/office/drawing/2014/main" xmlns="" id="{1C80E3A9-FB61-44CE-8A72-86F32E9744F6}"/>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790503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0E14B-47A8-4150-BE94-0D8005D2FEAB}"/>
              </a:ext>
            </a:extLst>
          </p:cNvPr>
          <p:cNvSpPr>
            <a:spLocks noGrp="1"/>
          </p:cNvSpPr>
          <p:nvPr>
            <p:ph type="title"/>
          </p:nvPr>
        </p:nvSpPr>
        <p:spPr/>
        <p:txBody>
          <a:bodyPr/>
          <a:lstStyle/>
          <a:p>
            <a:r>
              <a:rPr lang="en-US"/>
              <a:t>Click to edit Master title style</a:t>
            </a:r>
            <a:endParaRPr lang="es-UY"/>
          </a:p>
        </p:txBody>
      </p:sp>
      <p:sp>
        <p:nvSpPr>
          <p:cNvPr id="3" name="Content Placeholder 2">
            <a:extLst>
              <a:ext uri="{FF2B5EF4-FFF2-40B4-BE49-F238E27FC236}">
                <a16:creationId xmlns:a16="http://schemas.microsoft.com/office/drawing/2014/main" xmlns="" id="{89B17BAC-F2EB-405A-8D12-75698E588A64}"/>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Content Placeholder 3">
            <a:extLst>
              <a:ext uri="{FF2B5EF4-FFF2-40B4-BE49-F238E27FC236}">
                <a16:creationId xmlns:a16="http://schemas.microsoft.com/office/drawing/2014/main" xmlns="" id="{6F185E3F-6BBE-4DC2-A725-CFA238597A8C}"/>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Date Placeholder 4">
            <a:extLst>
              <a:ext uri="{FF2B5EF4-FFF2-40B4-BE49-F238E27FC236}">
                <a16:creationId xmlns:a16="http://schemas.microsoft.com/office/drawing/2014/main" xmlns="" id="{AF65C3C0-71D9-4D84-ABA5-41BAD4A4FCBE}"/>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6" name="Footer Placeholder 5">
            <a:extLst>
              <a:ext uri="{FF2B5EF4-FFF2-40B4-BE49-F238E27FC236}">
                <a16:creationId xmlns:a16="http://schemas.microsoft.com/office/drawing/2014/main" xmlns="" id="{E6331259-42AA-431C-9D4B-5BF73E0545D3}"/>
              </a:ext>
            </a:extLst>
          </p:cNvPr>
          <p:cNvSpPr>
            <a:spLocks noGrp="1"/>
          </p:cNvSpPr>
          <p:nvPr>
            <p:ph type="ftr" sz="quarter" idx="11"/>
          </p:nvPr>
        </p:nvSpPr>
        <p:spPr/>
        <p:txBody>
          <a:bodyPr/>
          <a:lstStyle/>
          <a:p>
            <a:endParaRPr lang="es-UY">
              <a:solidFill>
                <a:prstClr val="black">
                  <a:tint val="75000"/>
                </a:prstClr>
              </a:solidFill>
            </a:endParaRPr>
          </a:p>
        </p:txBody>
      </p:sp>
      <p:sp>
        <p:nvSpPr>
          <p:cNvPr id="7" name="Slide Number Placeholder 6">
            <a:extLst>
              <a:ext uri="{FF2B5EF4-FFF2-40B4-BE49-F238E27FC236}">
                <a16:creationId xmlns:a16="http://schemas.microsoft.com/office/drawing/2014/main" xmlns="" id="{E1F6698D-C4DD-40BB-94F8-AF763603B450}"/>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399688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207000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6AD1D-118A-4E86-A527-B08092EC2B4A}"/>
              </a:ext>
            </a:extLst>
          </p:cNvPr>
          <p:cNvSpPr>
            <a:spLocks noGrp="1"/>
          </p:cNvSpPr>
          <p:nvPr>
            <p:ph type="title"/>
          </p:nvPr>
        </p:nvSpPr>
        <p:spPr>
          <a:xfrm>
            <a:off x="839788" y="365125"/>
            <a:ext cx="10515600" cy="1325563"/>
          </a:xfrm>
        </p:spPr>
        <p:txBody>
          <a:bodyPr/>
          <a:lstStyle/>
          <a:p>
            <a:r>
              <a:rPr lang="en-US"/>
              <a:t>Click to edit Master title style</a:t>
            </a:r>
            <a:endParaRPr lang="es-UY"/>
          </a:p>
        </p:txBody>
      </p:sp>
      <p:sp>
        <p:nvSpPr>
          <p:cNvPr id="3" name="Text Placeholder 2">
            <a:extLst>
              <a:ext uri="{FF2B5EF4-FFF2-40B4-BE49-F238E27FC236}">
                <a16:creationId xmlns:a16="http://schemas.microsoft.com/office/drawing/2014/main" xmlns="" id="{6B5C1755-93A8-4B00-9DE7-B531A9A10FC4}"/>
              </a:ext>
            </a:extLst>
          </p:cNvPr>
          <p:cNvSpPr>
            <a:spLocks noGrp="1"/>
          </p:cNvSpPr>
          <p:nvPr>
            <p:ph type="body" idx="1"/>
          </p:nvPr>
        </p:nvSpPr>
        <p:spPr>
          <a:xfrm>
            <a:off x="839789" y="1681163"/>
            <a:ext cx="5157787" cy="823912"/>
          </a:xfrm>
        </p:spPr>
        <p:txBody>
          <a:bodyPr anchor="b"/>
          <a:lstStyle>
            <a:lvl1pPr marL="0" indent="0">
              <a:buNone/>
              <a:defRPr sz="2400" b="1"/>
            </a:lvl1pPr>
            <a:lvl2pPr marL="457095" indent="0">
              <a:buNone/>
              <a:defRPr sz="2000" b="1"/>
            </a:lvl2pPr>
            <a:lvl3pPr marL="914196" indent="0">
              <a:buNone/>
              <a:defRPr sz="1900" b="1"/>
            </a:lvl3pPr>
            <a:lvl4pPr marL="1371294" indent="0">
              <a:buNone/>
              <a:defRPr sz="1600" b="1"/>
            </a:lvl4pPr>
            <a:lvl5pPr marL="1828392" indent="0">
              <a:buNone/>
              <a:defRPr sz="1600" b="1"/>
            </a:lvl5pPr>
            <a:lvl6pPr marL="2285494" indent="0">
              <a:buNone/>
              <a:defRPr sz="1600" b="1"/>
            </a:lvl6pPr>
            <a:lvl7pPr marL="2742586" indent="0">
              <a:buNone/>
              <a:defRPr sz="1600" b="1"/>
            </a:lvl7pPr>
            <a:lvl8pPr marL="3199680" indent="0">
              <a:buNone/>
              <a:defRPr sz="1600" b="1"/>
            </a:lvl8pPr>
            <a:lvl9pPr marL="365677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AE0AB5-6009-48CE-A3A2-77C04B118CF4}"/>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Text Placeholder 4">
            <a:extLst>
              <a:ext uri="{FF2B5EF4-FFF2-40B4-BE49-F238E27FC236}">
                <a16:creationId xmlns:a16="http://schemas.microsoft.com/office/drawing/2014/main" xmlns="" id="{541F1CB6-7495-4734-805A-78525254AFC6}"/>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095" indent="0">
              <a:buNone/>
              <a:defRPr sz="2000" b="1"/>
            </a:lvl2pPr>
            <a:lvl3pPr marL="914196" indent="0">
              <a:buNone/>
              <a:defRPr sz="1900" b="1"/>
            </a:lvl3pPr>
            <a:lvl4pPr marL="1371294" indent="0">
              <a:buNone/>
              <a:defRPr sz="1600" b="1"/>
            </a:lvl4pPr>
            <a:lvl5pPr marL="1828392" indent="0">
              <a:buNone/>
              <a:defRPr sz="1600" b="1"/>
            </a:lvl5pPr>
            <a:lvl6pPr marL="2285494" indent="0">
              <a:buNone/>
              <a:defRPr sz="1600" b="1"/>
            </a:lvl6pPr>
            <a:lvl7pPr marL="2742586" indent="0">
              <a:buNone/>
              <a:defRPr sz="1600" b="1"/>
            </a:lvl7pPr>
            <a:lvl8pPr marL="3199680" indent="0">
              <a:buNone/>
              <a:defRPr sz="1600" b="1"/>
            </a:lvl8pPr>
            <a:lvl9pPr marL="365677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55EB771-9F8E-401C-BE21-B6536176580A}"/>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7" name="Date Placeholder 6">
            <a:extLst>
              <a:ext uri="{FF2B5EF4-FFF2-40B4-BE49-F238E27FC236}">
                <a16:creationId xmlns:a16="http://schemas.microsoft.com/office/drawing/2014/main" xmlns="" id="{F920D686-977A-4B58-9938-4F5DE76FD447}"/>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8" name="Footer Placeholder 7">
            <a:extLst>
              <a:ext uri="{FF2B5EF4-FFF2-40B4-BE49-F238E27FC236}">
                <a16:creationId xmlns:a16="http://schemas.microsoft.com/office/drawing/2014/main" xmlns="" id="{BB20A131-1BB3-40C5-B8F9-BCCFC9463009}"/>
              </a:ext>
            </a:extLst>
          </p:cNvPr>
          <p:cNvSpPr>
            <a:spLocks noGrp="1"/>
          </p:cNvSpPr>
          <p:nvPr>
            <p:ph type="ftr" sz="quarter" idx="11"/>
          </p:nvPr>
        </p:nvSpPr>
        <p:spPr/>
        <p:txBody>
          <a:bodyPr/>
          <a:lstStyle/>
          <a:p>
            <a:endParaRPr lang="es-UY">
              <a:solidFill>
                <a:prstClr val="black">
                  <a:tint val="75000"/>
                </a:prstClr>
              </a:solidFill>
            </a:endParaRPr>
          </a:p>
        </p:txBody>
      </p:sp>
      <p:sp>
        <p:nvSpPr>
          <p:cNvPr id="9" name="Slide Number Placeholder 8">
            <a:extLst>
              <a:ext uri="{FF2B5EF4-FFF2-40B4-BE49-F238E27FC236}">
                <a16:creationId xmlns:a16="http://schemas.microsoft.com/office/drawing/2014/main" xmlns="" id="{4F6D93AA-104C-417F-972E-3456EA5DF58C}"/>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960248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31274-2E29-4E02-9A52-050AF3477D06}"/>
              </a:ext>
            </a:extLst>
          </p:cNvPr>
          <p:cNvSpPr>
            <a:spLocks noGrp="1"/>
          </p:cNvSpPr>
          <p:nvPr>
            <p:ph type="title"/>
          </p:nvPr>
        </p:nvSpPr>
        <p:spPr/>
        <p:txBody>
          <a:bodyPr/>
          <a:lstStyle/>
          <a:p>
            <a:r>
              <a:rPr lang="en-US"/>
              <a:t>Click to edit Master title style</a:t>
            </a:r>
            <a:endParaRPr lang="es-UY"/>
          </a:p>
        </p:txBody>
      </p:sp>
      <p:sp>
        <p:nvSpPr>
          <p:cNvPr id="3" name="Date Placeholder 2">
            <a:extLst>
              <a:ext uri="{FF2B5EF4-FFF2-40B4-BE49-F238E27FC236}">
                <a16:creationId xmlns:a16="http://schemas.microsoft.com/office/drawing/2014/main" xmlns="" id="{0DC7B1E0-22EC-46DA-904B-E98F0D62B1A7}"/>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4" name="Footer Placeholder 3">
            <a:extLst>
              <a:ext uri="{FF2B5EF4-FFF2-40B4-BE49-F238E27FC236}">
                <a16:creationId xmlns:a16="http://schemas.microsoft.com/office/drawing/2014/main" xmlns="" id="{F83BF37C-3B0A-40CD-BBCC-B6EAD327D1CA}"/>
              </a:ext>
            </a:extLst>
          </p:cNvPr>
          <p:cNvSpPr>
            <a:spLocks noGrp="1"/>
          </p:cNvSpPr>
          <p:nvPr>
            <p:ph type="ftr" sz="quarter" idx="11"/>
          </p:nvPr>
        </p:nvSpPr>
        <p:spPr/>
        <p:txBody>
          <a:bodyPr/>
          <a:lstStyle/>
          <a:p>
            <a:endParaRPr lang="es-UY">
              <a:solidFill>
                <a:prstClr val="black">
                  <a:tint val="75000"/>
                </a:prstClr>
              </a:solidFill>
            </a:endParaRPr>
          </a:p>
        </p:txBody>
      </p:sp>
      <p:sp>
        <p:nvSpPr>
          <p:cNvPr id="5" name="Slide Number Placeholder 4">
            <a:extLst>
              <a:ext uri="{FF2B5EF4-FFF2-40B4-BE49-F238E27FC236}">
                <a16:creationId xmlns:a16="http://schemas.microsoft.com/office/drawing/2014/main" xmlns="" id="{FD892F4B-DAA4-4196-A975-C214D2C278AE}"/>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3902215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DEDBE3-3A34-4E1B-A1CB-75D699DE478D}"/>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3" name="Footer Placeholder 2">
            <a:extLst>
              <a:ext uri="{FF2B5EF4-FFF2-40B4-BE49-F238E27FC236}">
                <a16:creationId xmlns:a16="http://schemas.microsoft.com/office/drawing/2014/main" xmlns="" id="{4C9BC75F-0138-4C99-8C6C-82A64A358309}"/>
              </a:ext>
            </a:extLst>
          </p:cNvPr>
          <p:cNvSpPr>
            <a:spLocks noGrp="1"/>
          </p:cNvSpPr>
          <p:nvPr>
            <p:ph type="ftr" sz="quarter" idx="11"/>
          </p:nvPr>
        </p:nvSpPr>
        <p:spPr/>
        <p:txBody>
          <a:bodyPr/>
          <a:lstStyle/>
          <a:p>
            <a:endParaRPr lang="es-UY">
              <a:solidFill>
                <a:prstClr val="black">
                  <a:tint val="75000"/>
                </a:prstClr>
              </a:solidFill>
            </a:endParaRPr>
          </a:p>
        </p:txBody>
      </p:sp>
      <p:sp>
        <p:nvSpPr>
          <p:cNvPr id="4" name="Slide Number Placeholder 3">
            <a:extLst>
              <a:ext uri="{FF2B5EF4-FFF2-40B4-BE49-F238E27FC236}">
                <a16:creationId xmlns:a16="http://schemas.microsoft.com/office/drawing/2014/main" xmlns="" id="{A84CF566-82B5-469A-8890-689F92AACAAF}"/>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1489562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795C3-6423-4AF1-9AC2-552F533FE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Y"/>
          </a:p>
        </p:txBody>
      </p:sp>
      <p:sp>
        <p:nvSpPr>
          <p:cNvPr id="3" name="Content Placeholder 2">
            <a:extLst>
              <a:ext uri="{FF2B5EF4-FFF2-40B4-BE49-F238E27FC236}">
                <a16:creationId xmlns:a16="http://schemas.microsoft.com/office/drawing/2014/main" xmlns="" id="{B56A0D54-33EA-4833-8EA4-849465E8E34F}"/>
              </a:ext>
            </a:extLst>
          </p:cNvPr>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Text Placeholder 3">
            <a:extLst>
              <a:ext uri="{FF2B5EF4-FFF2-40B4-BE49-F238E27FC236}">
                <a16:creationId xmlns:a16="http://schemas.microsoft.com/office/drawing/2014/main" xmlns="" id="{BEBFB61B-9B3A-4F78-8FB5-B8C5DACFD268}"/>
              </a:ext>
            </a:extLst>
          </p:cNvPr>
          <p:cNvSpPr>
            <a:spLocks noGrp="1"/>
          </p:cNvSpPr>
          <p:nvPr>
            <p:ph type="body" sz="half" idx="2"/>
          </p:nvPr>
        </p:nvSpPr>
        <p:spPr>
          <a:xfrm>
            <a:off x="839788" y="2057403"/>
            <a:ext cx="3932237" cy="3811588"/>
          </a:xfrm>
        </p:spPr>
        <p:txBody>
          <a:bodyPr/>
          <a:lstStyle>
            <a:lvl1pPr marL="0" indent="0">
              <a:buNone/>
              <a:defRPr sz="1600"/>
            </a:lvl1pPr>
            <a:lvl2pPr marL="457095" indent="0">
              <a:buNone/>
              <a:defRPr sz="1500"/>
            </a:lvl2pPr>
            <a:lvl3pPr marL="914196" indent="0">
              <a:buNone/>
              <a:defRPr sz="1200"/>
            </a:lvl3pPr>
            <a:lvl4pPr marL="1371294" indent="0">
              <a:buNone/>
              <a:defRPr sz="1100"/>
            </a:lvl4pPr>
            <a:lvl5pPr marL="1828392" indent="0">
              <a:buNone/>
              <a:defRPr sz="1100"/>
            </a:lvl5pPr>
            <a:lvl6pPr marL="2285494" indent="0">
              <a:buNone/>
              <a:defRPr sz="1100"/>
            </a:lvl6pPr>
            <a:lvl7pPr marL="2742586" indent="0">
              <a:buNone/>
              <a:defRPr sz="1100"/>
            </a:lvl7pPr>
            <a:lvl8pPr marL="3199680" indent="0">
              <a:buNone/>
              <a:defRPr sz="1100"/>
            </a:lvl8pPr>
            <a:lvl9pPr marL="3656775"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xmlns="" id="{E8A72351-C813-4777-93CE-28F295EE5782}"/>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6" name="Footer Placeholder 5">
            <a:extLst>
              <a:ext uri="{FF2B5EF4-FFF2-40B4-BE49-F238E27FC236}">
                <a16:creationId xmlns:a16="http://schemas.microsoft.com/office/drawing/2014/main" xmlns="" id="{F5D68279-D4B7-4780-B6FB-160FDC6C9854}"/>
              </a:ext>
            </a:extLst>
          </p:cNvPr>
          <p:cNvSpPr>
            <a:spLocks noGrp="1"/>
          </p:cNvSpPr>
          <p:nvPr>
            <p:ph type="ftr" sz="quarter" idx="11"/>
          </p:nvPr>
        </p:nvSpPr>
        <p:spPr/>
        <p:txBody>
          <a:bodyPr/>
          <a:lstStyle/>
          <a:p>
            <a:endParaRPr lang="es-UY">
              <a:solidFill>
                <a:prstClr val="black">
                  <a:tint val="75000"/>
                </a:prstClr>
              </a:solidFill>
            </a:endParaRPr>
          </a:p>
        </p:txBody>
      </p:sp>
      <p:sp>
        <p:nvSpPr>
          <p:cNvPr id="7" name="Slide Number Placeholder 6">
            <a:extLst>
              <a:ext uri="{FF2B5EF4-FFF2-40B4-BE49-F238E27FC236}">
                <a16:creationId xmlns:a16="http://schemas.microsoft.com/office/drawing/2014/main" xmlns="" id="{4EC00C17-E531-4427-A274-EDC8DCD642DB}"/>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25038150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D6777-4A48-4D90-A2C2-EB1FE938B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Y"/>
          </a:p>
        </p:txBody>
      </p:sp>
      <p:sp>
        <p:nvSpPr>
          <p:cNvPr id="3" name="Picture Placeholder 2">
            <a:extLst>
              <a:ext uri="{FF2B5EF4-FFF2-40B4-BE49-F238E27FC236}">
                <a16:creationId xmlns:a16="http://schemas.microsoft.com/office/drawing/2014/main" xmlns="" id="{02CF9019-8A4C-4A95-991F-EDCE37184C81}"/>
              </a:ext>
            </a:extLst>
          </p:cNvPr>
          <p:cNvSpPr>
            <a:spLocks noGrp="1"/>
          </p:cNvSpPr>
          <p:nvPr>
            <p:ph type="pic" idx="1"/>
          </p:nvPr>
        </p:nvSpPr>
        <p:spPr>
          <a:xfrm>
            <a:off x="5183188" y="987437"/>
            <a:ext cx="6172200" cy="4873625"/>
          </a:xfrm>
        </p:spPr>
        <p:txBody>
          <a:bodyPr/>
          <a:lstStyle>
            <a:lvl1pPr marL="0" indent="0">
              <a:buNone/>
              <a:defRPr sz="3200"/>
            </a:lvl1pPr>
            <a:lvl2pPr marL="457095" indent="0">
              <a:buNone/>
              <a:defRPr sz="2800"/>
            </a:lvl2pPr>
            <a:lvl3pPr marL="914196" indent="0">
              <a:buNone/>
              <a:defRPr sz="2400"/>
            </a:lvl3pPr>
            <a:lvl4pPr marL="1371294" indent="0">
              <a:buNone/>
              <a:defRPr sz="2000"/>
            </a:lvl4pPr>
            <a:lvl5pPr marL="1828392" indent="0">
              <a:buNone/>
              <a:defRPr sz="2000"/>
            </a:lvl5pPr>
            <a:lvl6pPr marL="2285494" indent="0">
              <a:buNone/>
              <a:defRPr sz="2000"/>
            </a:lvl6pPr>
            <a:lvl7pPr marL="2742586" indent="0">
              <a:buNone/>
              <a:defRPr sz="2000"/>
            </a:lvl7pPr>
            <a:lvl8pPr marL="3199680" indent="0">
              <a:buNone/>
              <a:defRPr sz="2000"/>
            </a:lvl8pPr>
            <a:lvl9pPr marL="3656775" indent="0">
              <a:buNone/>
              <a:defRPr sz="2000"/>
            </a:lvl9pPr>
          </a:lstStyle>
          <a:p>
            <a:endParaRPr lang="es-UY"/>
          </a:p>
        </p:txBody>
      </p:sp>
      <p:sp>
        <p:nvSpPr>
          <p:cNvPr id="4" name="Text Placeholder 3">
            <a:extLst>
              <a:ext uri="{FF2B5EF4-FFF2-40B4-BE49-F238E27FC236}">
                <a16:creationId xmlns:a16="http://schemas.microsoft.com/office/drawing/2014/main" xmlns="" id="{E07879B0-8B8D-467A-BFB5-43C7DBC529EA}"/>
              </a:ext>
            </a:extLst>
          </p:cNvPr>
          <p:cNvSpPr>
            <a:spLocks noGrp="1"/>
          </p:cNvSpPr>
          <p:nvPr>
            <p:ph type="body" sz="half" idx="2"/>
          </p:nvPr>
        </p:nvSpPr>
        <p:spPr>
          <a:xfrm>
            <a:off x="839788" y="2057403"/>
            <a:ext cx="3932237" cy="3811588"/>
          </a:xfrm>
        </p:spPr>
        <p:txBody>
          <a:bodyPr/>
          <a:lstStyle>
            <a:lvl1pPr marL="0" indent="0">
              <a:buNone/>
              <a:defRPr sz="1600"/>
            </a:lvl1pPr>
            <a:lvl2pPr marL="457095" indent="0">
              <a:buNone/>
              <a:defRPr sz="1500"/>
            </a:lvl2pPr>
            <a:lvl3pPr marL="914196" indent="0">
              <a:buNone/>
              <a:defRPr sz="1200"/>
            </a:lvl3pPr>
            <a:lvl4pPr marL="1371294" indent="0">
              <a:buNone/>
              <a:defRPr sz="1100"/>
            </a:lvl4pPr>
            <a:lvl5pPr marL="1828392" indent="0">
              <a:buNone/>
              <a:defRPr sz="1100"/>
            </a:lvl5pPr>
            <a:lvl6pPr marL="2285494" indent="0">
              <a:buNone/>
              <a:defRPr sz="1100"/>
            </a:lvl6pPr>
            <a:lvl7pPr marL="2742586" indent="0">
              <a:buNone/>
              <a:defRPr sz="1100"/>
            </a:lvl7pPr>
            <a:lvl8pPr marL="3199680" indent="0">
              <a:buNone/>
              <a:defRPr sz="1100"/>
            </a:lvl8pPr>
            <a:lvl9pPr marL="3656775"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xmlns="" id="{DF75AB3F-F24C-436B-8DAE-9CC327E9762B}"/>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6" name="Footer Placeholder 5">
            <a:extLst>
              <a:ext uri="{FF2B5EF4-FFF2-40B4-BE49-F238E27FC236}">
                <a16:creationId xmlns:a16="http://schemas.microsoft.com/office/drawing/2014/main" xmlns="" id="{C19FAFC3-4206-40E2-9E8D-F2721C0CC6AA}"/>
              </a:ext>
            </a:extLst>
          </p:cNvPr>
          <p:cNvSpPr>
            <a:spLocks noGrp="1"/>
          </p:cNvSpPr>
          <p:nvPr>
            <p:ph type="ftr" sz="quarter" idx="11"/>
          </p:nvPr>
        </p:nvSpPr>
        <p:spPr/>
        <p:txBody>
          <a:bodyPr/>
          <a:lstStyle/>
          <a:p>
            <a:endParaRPr lang="es-UY">
              <a:solidFill>
                <a:prstClr val="black">
                  <a:tint val="75000"/>
                </a:prstClr>
              </a:solidFill>
            </a:endParaRPr>
          </a:p>
        </p:txBody>
      </p:sp>
      <p:sp>
        <p:nvSpPr>
          <p:cNvPr id="7" name="Slide Number Placeholder 6">
            <a:extLst>
              <a:ext uri="{FF2B5EF4-FFF2-40B4-BE49-F238E27FC236}">
                <a16:creationId xmlns:a16="http://schemas.microsoft.com/office/drawing/2014/main" xmlns="" id="{4417ED2D-F8D5-4205-9831-0B67AA13F3BD}"/>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2990637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DB0A9-F2B0-4CAC-80D2-A2D169D01359}"/>
              </a:ext>
            </a:extLst>
          </p:cNvPr>
          <p:cNvSpPr>
            <a:spLocks noGrp="1"/>
          </p:cNvSpPr>
          <p:nvPr>
            <p:ph type="title"/>
          </p:nvPr>
        </p:nvSpPr>
        <p:spPr/>
        <p:txBody>
          <a:bodyPr/>
          <a:lstStyle/>
          <a:p>
            <a:r>
              <a:rPr lang="en-US"/>
              <a:t>Click to edit Master title style</a:t>
            </a:r>
            <a:endParaRPr lang="es-UY"/>
          </a:p>
        </p:txBody>
      </p:sp>
      <p:sp>
        <p:nvSpPr>
          <p:cNvPr id="3" name="Vertical Text Placeholder 2">
            <a:extLst>
              <a:ext uri="{FF2B5EF4-FFF2-40B4-BE49-F238E27FC236}">
                <a16:creationId xmlns:a16="http://schemas.microsoft.com/office/drawing/2014/main" xmlns="" id="{735ABB8A-3C5A-4683-9E37-E58F00C4C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xmlns="" id="{8808D662-B88F-43B0-AB07-A1736083B4EE}"/>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5" name="Footer Placeholder 4">
            <a:extLst>
              <a:ext uri="{FF2B5EF4-FFF2-40B4-BE49-F238E27FC236}">
                <a16:creationId xmlns:a16="http://schemas.microsoft.com/office/drawing/2014/main" xmlns="" id="{FFA3F0DF-1F99-4258-BB33-3A37D0D3546A}"/>
              </a:ext>
            </a:extLst>
          </p:cNvPr>
          <p:cNvSpPr>
            <a:spLocks noGrp="1"/>
          </p:cNvSpPr>
          <p:nvPr>
            <p:ph type="ftr" sz="quarter" idx="11"/>
          </p:nvPr>
        </p:nvSpPr>
        <p:spPr/>
        <p:txBody>
          <a:bodyPr/>
          <a:lstStyle/>
          <a:p>
            <a:endParaRPr lang="es-UY">
              <a:solidFill>
                <a:prstClr val="black">
                  <a:tint val="75000"/>
                </a:prstClr>
              </a:solidFill>
            </a:endParaRPr>
          </a:p>
        </p:txBody>
      </p:sp>
      <p:sp>
        <p:nvSpPr>
          <p:cNvPr id="6" name="Slide Number Placeholder 5">
            <a:extLst>
              <a:ext uri="{FF2B5EF4-FFF2-40B4-BE49-F238E27FC236}">
                <a16:creationId xmlns:a16="http://schemas.microsoft.com/office/drawing/2014/main" xmlns="" id="{C96474B4-CF4F-453D-99EE-10F4BC27D14D}"/>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3457734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76A41A3-C23A-4B2A-80AD-34E642E1092D}"/>
              </a:ext>
            </a:extLst>
          </p:cNvPr>
          <p:cNvSpPr>
            <a:spLocks noGrp="1"/>
          </p:cNvSpPr>
          <p:nvPr>
            <p:ph type="title" orient="vert"/>
          </p:nvPr>
        </p:nvSpPr>
        <p:spPr>
          <a:xfrm>
            <a:off x="8724902" y="365137"/>
            <a:ext cx="2628900" cy="5811839"/>
          </a:xfrm>
        </p:spPr>
        <p:txBody>
          <a:bodyPr vert="eaVert"/>
          <a:lstStyle/>
          <a:p>
            <a:r>
              <a:rPr lang="en-US"/>
              <a:t>Click to edit Master title style</a:t>
            </a:r>
            <a:endParaRPr lang="es-UY"/>
          </a:p>
        </p:txBody>
      </p:sp>
      <p:sp>
        <p:nvSpPr>
          <p:cNvPr id="3" name="Vertical Text Placeholder 2">
            <a:extLst>
              <a:ext uri="{FF2B5EF4-FFF2-40B4-BE49-F238E27FC236}">
                <a16:creationId xmlns:a16="http://schemas.microsoft.com/office/drawing/2014/main" xmlns="" id="{F49874CB-779E-44B0-A18E-4D654B6176FC}"/>
              </a:ext>
            </a:extLst>
          </p:cNvPr>
          <p:cNvSpPr>
            <a:spLocks noGrp="1"/>
          </p:cNvSpPr>
          <p:nvPr>
            <p:ph type="body" orient="vert" idx="1"/>
          </p:nvPr>
        </p:nvSpPr>
        <p:spPr>
          <a:xfrm>
            <a:off x="838203" y="365137"/>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xmlns="" id="{8F012A90-D552-4986-BBED-75BCC902CE8B}"/>
              </a:ext>
            </a:extLst>
          </p:cNvPr>
          <p:cNvSpPr>
            <a:spLocks noGrp="1"/>
          </p:cNvSpPr>
          <p:nvPr>
            <p:ph type="dt" sz="half" idx="10"/>
          </p:nvPr>
        </p:nvSpPr>
        <p:spPr/>
        <p:txBody>
          <a:bodyPr/>
          <a:lstStyle/>
          <a:p>
            <a:fld id="{08FCEFF7-44F8-49E6-B366-49712FD47DCE}" type="datetimeFigureOut">
              <a:rPr lang="es-UY" smtClean="0">
                <a:solidFill>
                  <a:prstClr val="black">
                    <a:tint val="75000"/>
                  </a:prstClr>
                </a:solidFill>
              </a:rPr>
              <a:pPr/>
              <a:t>11/6/2023</a:t>
            </a:fld>
            <a:endParaRPr lang="es-UY">
              <a:solidFill>
                <a:prstClr val="black">
                  <a:tint val="75000"/>
                </a:prstClr>
              </a:solidFill>
            </a:endParaRPr>
          </a:p>
        </p:txBody>
      </p:sp>
      <p:sp>
        <p:nvSpPr>
          <p:cNvPr id="5" name="Footer Placeholder 4">
            <a:extLst>
              <a:ext uri="{FF2B5EF4-FFF2-40B4-BE49-F238E27FC236}">
                <a16:creationId xmlns:a16="http://schemas.microsoft.com/office/drawing/2014/main" xmlns="" id="{E581238D-78F1-4A4A-BE5B-96157E1E70CC}"/>
              </a:ext>
            </a:extLst>
          </p:cNvPr>
          <p:cNvSpPr>
            <a:spLocks noGrp="1"/>
          </p:cNvSpPr>
          <p:nvPr>
            <p:ph type="ftr" sz="quarter" idx="11"/>
          </p:nvPr>
        </p:nvSpPr>
        <p:spPr/>
        <p:txBody>
          <a:bodyPr/>
          <a:lstStyle/>
          <a:p>
            <a:endParaRPr lang="es-UY">
              <a:solidFill>
                <a:prstClr val="black">
                  <a:tint val="75000"/>
                </a:prstClr>
              </a:solidFill>
            </a:endParaRPr>
          </a:p>
        </p:txBody>
      </p:sp>
      <p:sp>
        <p:nvSpPr>
          <p:cNvPr id="6" name="Slide Number Placeholder 5">
            <a:extLst>
              <a:ext uri="{FF2B5EF4-FFF2-40B4-BE49-F238E27FC236}">
                <a16:creationId xmlns:a16="http://schemas.microsoft.com/office/drawing/2014/main" xmlns="" id="{DA2BDD62-264E-45EC-B5D2-4C5501C84AA9}"/>
              </a:ext>
            </a:extLst>
          </p:cNvPr>
          <p:cNvSpPr>
            <a:spLocks noGrp="1"/>
          </p:cNvSpPr>
          <p:nvPr>
            <p:ph type="sldNum" sz="quarter" idx="12"/>
          </p:nvPr>
        </p:nvSpPr>
        <p:spPr/>
        <p:txBody>
          <a:bodyPr/>
          <a:lstStyle/>
          <a:p>
            <a:fld id="{4BC100BE-517D-4F30-BF3C-1F5EDC972A41}" type="slidenum">
              <a:rPr lang="es-UY" smtClean="0">
                <a:solidFill>
                  <a:prstClr val="black">
                    <a:tint val="75000"/>
                  </a:prstClr>
                </a:solidFill>
              </a:rPr>
              <a:pPr/>
              <a:t>‹#›</a:t>
            </a:fld>
            <a:endParaRPr lang="es-UY">
              <a:solidFill>
                <a:prstClr val="black">
                  <a:tint val="75000"/>
                </a:prstClr>
              </a:solidFill>
            </a:endParaRPr>
          </a:p>
        </p:txBody>
      </p:sp>
    </p:spTree>
    <p:extLst>
      <p:ext uri="{BB962C8B-B14F-4D97-AF65-F5344CB8AC3E}">
        <p14:creationId xmlns:p14="http://schemas.microsoft.com/office/powerpoint/2010/main" val="3949064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B79DD3AD-C77E-4A45-B93F-135E762A03F0}"/>
              </a:ext>
            </a:extLst>
          </p:cNvPr>
          <p:cNvSpPr>
            <a:spLocks noGrp="1"/>
          </p:cNvSpPr>
          <p:nvPr>
            <p:ph type="title"/>
          </p:nvPr>
        </p:nvSpPr>
        <p:spPr>
          <a:xfrm>
            <a:off x="838200" y="555269"/>
            <a:ext cx="10515600" cy="350863"/>
          </a:xfrm>
        </p:spPr>
        <p:txBody>
          <a:bodyPr/>
          <a:lstStyle/>
          <a:p>
            <a:r>
              <a:rPr lang="en-US"/>
              <a:t>Click to edit Master title style</a:t>
            </a:r>
          </a:p>
        </p:txBody>
      </p:sp>
    </p:spTree>
    <p:extLst>
      <p:ext uri="{BB962C8B-B14F-4D97-AF65-F5344CB8AC3E}">
        <p14:creationId xmlns:p14="http://schemas.microsoft.com/office/powerpoint/2010/main" val="198781167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DEDBE3-3A34-4E1B-A1CB-75D699DE478D}"/>
              </a:ext>
            </a:extLst>
          </p:cNvPr>
          <p:cNvSpPr>
            <a:spLocks noGrp="1"/>
          </p:cNvSpPr>
          <p:nvPr>
            <p:ph type="dt" sz="half" idx="10"/>
          </p:nvPr>
        </p:nvSpPr>
        <p:spPr>
          <a:xfrm>
            <a:off x="838200" y="6356351"/>
            <a:ext cx="2743200" cy="365125"/>
          </a:xfrm>
          <a:prstGeom prst="rect">
            <a:avLst/>
          </a:prstGeom>
        </p:spPr>
        <p:txBody>
          <a:bodyPr lIns="121917" tIns="60958" rIns="121917" bIns="60958"/>
          <a:lstStyle/>
          <a:p>
            <a:pPr defTabSz="914400">
              <a:buClr>
                <a:srgbClr val="000000"/>
              </a:buClr>
              <a:buFont typeface="Arial"/>
              <a:buNone/>
            </a:pPr>
            <a:fld id="{08FCEFF7-44F8-49E6-B366-49712FD47DCE}" type="datetimeFigureOut">
              <a:rPr lang="es-UY" kern="0" smtClean="0">
                <a:solidFill>
                  <a:prstClr val="white">
                    <a:tint val="75000"/>
                  </a:prstClr>
                </a:solidFill>
                <a:latin typeface="Arial"/>
                <a:cs typeface="Arial"/>
                <a:sym typeface="Arial"/>
              </a:rPr>
              <a:pPr defTabSz="914400">
                <a:buClr>
                  <a:srgbClr val="000000"/>
                </a:buClr>
                <a:buFont typeface="Arial"/>
                <a:buNone/>
              </a:pPr>
              <a:t>11/6/2023</a:t>
            </a:fld>
            <a:endParaRPr lang="es-UY" kern="0">
              <a:solidFill>
                <a:prstClr val="white">
                  <a:tint val="75000"/>
                </a:prstClr>
              </a:solidFill>
              <a:latin typeface="Arial"/>
              <a:cs typeface="Arial"/>
              <a:sym typeface="Arial"/>
            </a:endParaRPr>
          </a:p>
        </p:txBody>
      </p:sp>
      <p:sp>
        <p:nvSpPr>
          <p:cNvPr id="3" name="Footer Placeholder 2">
            <a:extLst>
              <a:ext uri="{FF2B5EF4-FFF2-40B4-BE49-F238E27FC236}">
                <a16:creationId xmlns:a16="http://schemas.microsoft.com/office/drawing/2014/main" xmlns="" id="{4C9BC75F-0138-4C99-8C6C-82A64A358309}"/>
              </a:ext>
            </a:extLst>
          </p:cNvPr>
          <p:cNvSpPr>
            <a:spLocks noGrp="1"/>
          </p:cNvSpPr>
          <p:nvPr>
            <p:ph type="ftr" sz="quarter" idx="11"/>
          </p:nvPr>
        </p:nvSpPr>
        <p:spPr>
          <a:xfrm>
            <a:off x="4038600" y="6356351"/>
            <a:ext cx="4114800" cy="365125"/>
          </a:xfrm>
          <a:prstGeom prst="rect">
            <a:avLst/>
          </a:prstGeom>
        </p:spPr>
        <p:txBody>
          <a:bodyPr lIns="121917" tIns="60958" rIns="121917" bIns="60958"/>
          <a:lstStyle/>
          <a:p>
            <a:pPr defTabSz="914400">
              <a:buClr>
                <a:srgbClr val="000000"/>
              </a:buClr>
              <a:buFont typeface="Arial"/>
              <a:buNone/>
            </a:pPr>
            <a:endParaRPr lang="es-UY" kern="0">
              <a:solidFill>
                <a:prstClr val="white">
                  <a:tint val="75000"/>
                </a:prstClr>
              </a:solidFill>
              <a:latin typeface="Arial"/>
              <a:cs typeface="Arial"/>
              <a:sym typeface="Arial"/>
            </a:endParaRPr>
          </a:p>
        </p:txBody>
      </p:sp>
      <p:sp>
        <p:nvSpPr>
          <p:cNvPr id="4" name="Slide Number Placeholder 3">
            <a:extLst>
              <a:ext uri="{FF2B5EF4-FFF2-40B4-BE49-F238E27FC236}">
                <a16:creationId xmlns:a16="http://schemas.microsoft.com/office/drawing/2014/main" xmlns="" id="{A84CF566-82B5-469A-8890-689F92AACAAF}"/>
              </a:ext>
            </a:extLst>
          </p:cNvPr>
          <p:cNvSpPr>
            <a:spLocks noGrp="1"/>
          </p:cNvSpPr>
          <p:nvPr>
            <p:ph type="sldNum" sz="quarter" idx="12"/>
          </p:nvPr>
        </p:nvSpPr>
        <p:spPr>
          <a:xfrm>
            <a:off x="8610600" y="6356351"/>
            <a:ext cx="2743200" cy="365125"/>
          </a:xfrm>
          <a:prstGeom prst="rect">
            <a:avLst/>
          </a:prstGeom>
        </p:spPr>
        <p:txBody>
          <a:bodyPr lIns="121917" tIns="60958" rIns="121917" bIns="60958"/>
          <a:lstStyle/>
          <a:p>
            <a:pPr defTabSz="914400">
              <a:buClr>
                <a:srgbClr val="000000"/>
              </a:buClr>
              <a:buFont typeface="Arial"/>
              <a:buNone/>
            </a:pPr>
            <a:fld id="{4BC100BE-517D-4F30-BF3C-1F5EDC972A41}" type="slidenum">
              <a:rPr lang="es-UY" kern="0" smtClean="0">
                <a:solidFill>
                  <a:prstClr val="white">
                    <a:tint val="75000"/>
                  </a:prstClr>
                </a:solidFill>
                <a:latin typeface="Arial"/>
                <a:cs typeface="Arial"/>
                <a:sym typeface="Arial"/>
              </a:rPr>
              <a:pPr defTabSz="914400">
                <a:buClr>
                  <a:srgbClr val="000000"/>
                </a:buClr>
                <a:buFont typeface="Arial"/>
                <a:buNone/>
              </a:pPr>
              <a:t>‹#›</a:t>
            </a:fld>
            <a:endParaRPr lang="es-UY" kern="0">
              <a:solidFill>
                <a:prstClr val="white">
                  <a:tint val="75000"/>
                </a:prstClr>
              </a:solidFill>
              <a:latin typeface="Arial"/>
              <a:cs typeface="Arial"/>
              <a:sym typeface="Arial"/>
            </a:endParaRPr>
          </a:p>
        </p:txBody>
      </p:sp>
    </p:spTree>
    <p:extLst>
      <p:ext uri="{BB962C8B-B14F-4D97-AF65-F5344CB8AC3E}">
        <p14:creationId xmlns:p14="http://schemas.microsoft.com/office/powerpoint/2010/main" val="82227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023" indent="0">
              <a:buNone/>
              <a:defRPr sz="2000">
                <a:solidFill>
                  <a:schemeClr val="tx1">
                    <a:tint val="75000"/>
                  </a:schemeClr>
                </a:solidFill>
              </a:defRPr>
            </a:lvl2pPr>
            <a:lvl3pPr marL="914060" indent="0">
              <a:buNone/>
              <a:defRPr sz="1900">
                <a:solidFill>
                  <a:schemeClr val="tx1">
                    <a:tint val="75000"/>
                  </a:schemeClr>
                </a:solidFill>
              </a:defRPr>
            </a:lvl3pPr>
            <a:lvl4pPr marL="1371090" indent="0">
              <a:buNone/>
              <a:defRPr sz="1600">
                <a:solidFill>
                  <a:schemeClr val="tx1">
                    <a:tint val="75000"/>
                  </a:schemeClr>
                </a:solidFill>
              </a:defRPr>
            </a:lvl4pPr>
            <a:lvl5pPr marL="1828120" indent="0">
              <a:buNone/>
              <a:defRPr sz="1600">
                <a:solidFill>
                  <a:schemeClr val="tx1">
                    <a:tint val="75000"/>
                  </a:schemeClr>
                </a:solidFill>
              </a:defRPr>
            </a:lvl5pPr>
            <a:lvl6pPr marL="2285158" indent="0">
              <a:buNone/>
              <a:defRPr sz="1600">
                <a:solidFill>
                  <a:schemeClr val="tx1">
                    <a:tint val="75000"/>
                  </a:schemeClr>
                </a:solidFill>
              </a:defRPr>
            </a:lvl6pPr>
            <a:lvl7pPr marL="2742178" indent="0">
              <a:buNone/>
              <a:defRPr sz="1600">
                <a:solidFill>
                  <a:schemeClr val="tx1">
                    <a:tint val="75000"/>
                  </a:schemeClr>
                </a:solidFill>
              </a:defRPr>
            </a:lvl7pPr>
            <a:lvl8pPr marL="3199200" indent="0">
              <a:buNone/>
              <a:defRPr sz="1600">
                <a:solidFill>
                  <a:schemeClr val="tx1">
                    <a:tint val="75000"/>
                  </a:schemeClr>
                </a:solidFill>
              </a:defRPr>
            </a:lvl8pPr>
            <a:lvl9pPr marL="365622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497B9-1650-49C0-9DC3-19077151AC12}"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649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0497B9-1650-49C0-9DC3-19077151AC1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7081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023" indent="0">
              <a:buNone/>
              <a:defRPr sz="2000" b="1"/>
            </a:lvl2pPr>
            <a:lvl3pPr marL="914060" indent="0">
              <a:buNone/>
              <a:defRPr sz="1900" b="1"/>
            </a:lvl3pPr>
            <a:lvl4pPr marL="1371090" indent="0">
              <a:buNone/>
              <a:defRPr sz="1600" b="1"/>
            </a:lvl4pPr>
            <a:lvl5pPr marL="1828120" indent="0">
              <a:buNone/>
              <a:defRPr sz="1600" b="1"/>
            </a:lvl5pPr>
            <a:lvl6pPr marL="2285158" indent="0">
              <a:buNone/>
              <a:defRPr sz="1600" b="1"/>
            </a:lvl6pPr>
            <a:lvl7pPr marL="2742178" indent="0">
              <a:buNone/>
              <a:defRPr sz="1600" b="1"/>
            </a:lvl7pPr>
            <a:lvl8pPr marL="3199200" indent="0">
              <a:buNone/>
              <a:defRPr sz="1600" b="1"/>
            </a:lvl8pPr>
            <a:lvl9pPr marL="365622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023" indent="0">
              <a:buNone/>
              <a:defRPr sz="2000" b="1"/>
            </a:lvl2pPr>
            <a:lvl3pPr marL="914060" indent="0">
              <a:buNone/>
              <a:defRPr sz="1900" b="1"/>
            </a:lvl3pPr>
            <a:lvl4pPr marL="1371090" indent="0">
              <a:buNone/>
              <a:defRPr sz="1600" b="1"/>
            </a:lvl4pPr>
            <a:lvl5pPr marL="1828120" indent="0">
              <a:buNone/>
              <a:defRPr sz="1600" b="1"/>
            </a:lvl5pPr>
            <a:lvl6pPr marL="2285158" indent="0">
              <a:buNone/>
              <a:defRPr sz="1600" b="1"/>
            </a:lvl6pPr>
            <a:lvl7pPr marL="2742178" indent="0">
              <a:buNone/>
              <a:defRPr sz="1600" b="1"/>
            </a:lvl7pPr>
            <a:lvl8pPr marL="3199200" indent="0">
              <a:buNone/>
              <a:defRPr sz="1600" b="1"/>
            </a:lvl8pPr>
            <a:lvl9pPr marL="365622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0497B9-1650-49C0-9DC3-19077151AC12}"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8597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0497B9-1650-49C0-9DC3-19077151AC12}"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4308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97B9-1650-49C0-9DC3-19077151AC12}" type="datetimeFigureOut">
              <a:rPr lang="en-IN" smtClean="0"/>
              <a:t>11-06-2023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35546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4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023" indent="0">
              <a:buNone/>
              <a:defRPr sz="1500"/>
            </a:lvl2pPr>
            <a:lvl3pPr marL="914060" indent="0">
              <a:buNone/>
              <a:defRPr sz="1200"/>
            </a:lvl3pPr>
            <a:lvl4pPr marL="1371090" indent="0">
              <a:buNone/>
              <a:defRPr sz="1100"/>
            </a:lvl4pPr>
            <a:lvl5pPr marL="1828120" indent="0">
              <a:buNone/>
              <a:defRPr sz="1100"/>
            </a:lvl5pPr>
            <a:lvl6pPr marL="2285158" indent="0">
              <a:buNone/>
              <a:defRPr sz="1100"/>
            </a:lvl6pPr>
            <a:lvl7pPr marL="2742178" indent="0">
              <a:buNone/>
              <a:defRPr sz="1100"/>
            </a:lvl7pPr>
            <a:lvl8pPr marL="3199200" indent="0">
              <a:buNone/>
              <a:defRPr sz="1100"/>
            </a:lvl8pPr>
            <a:lvl9pPr marL="3656223" indent="0">
              <a:buNone/>
              <a:defRPr sz="1100"/>
            </a:lvl9pPr>
          </a:lstStyle>
          <a:p>
            <a:pPr lvl="0"/>
            <a:r>
              <a:rPr lang="en-US" smtClean="0"/>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1721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45"/>
            <a:ext cx="6172200" cy="4873625"/>
          </a:xfrm>
        </p:spPr>
        <p:txBody>
          <a:bodyPr/>
          <a:lstStyle>
            <a:lvl1pPr marL="0" indent="0">
              <a:buNone/>
              <a:defRPr sz="3200"/>
            </a:lvl1pPr>
            <a:lvl2pPr marL="457023" indent="0">
              <a:buNone/>
              <a:defRPr sz="2800"/>
            </a:lvl2pPr>
            <a:lvl3pPr marL="914060" indent="0">
              <a:buNone/>
              <a:defRPr sz="2400"/>
            </a:lvl3pPr>
            <a:lvl4pPr marL="1371090" indent="0">
              <a:buNone/>
              <a:defRPr sz="2000"/>
            </a:lvl4pPr>
            <a:lvl5pPr marL="1828120" indent="0">
              <a:buNone/>
              <a:defRPr sz="2000"/>
            </a:lvl5pPr>
            <a:lvl6pPr marL="2285158" indent="0">
              <a:buNone/>
              <a:defRPr sz="2000"/>
            </a:lvl6pPr>
            <a:lvl7pPr marL="2742178" indent="0">
              <a:buNone/>
              <a:defRPr sz="2000"/>
            </a:lvl7pPr>
            <a:lvl8pPr marL="3199200" indent="0">
              <a:buNone/>
              <a:defRPr sz="2000"/>
            </a:lvl8pPr>
            <a:lvl9pPr marL="3656223" indent="0">
              <a:buNone/>
              <a:defRPr sz="2000"/>
            </a:lvl9pPr>
          </a:lstStyle>
          <a:p>
            <a:endParaRPr lang="en-IN"/>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023" indent="0">
              <a:buNone/>
              <a:defRPr sz="1500"/>
            </a:lvl2pPr>
            <a:lvl3pPr marL="914060" indent="0">
              <a:buNone/>
              <a:defRPr sz="1200"/>
            </a:lvl3pPr>
            <a:lvl4pPr marL="1371090" indent="0">
              <a:buNone/>
              <a:defRPr sz="1100"/>
            </a:lvl4pPr>
            <a:lvl5pPr marL="1828120" indent="0">
              <a:buNone/>
              <a:defRPr sz="1100"/>
            </a:lvl5pPr>
            <a:lvl6pPr marL="2285158" indent="0">
              <a:buNone/>
              <a:defRPr sz="1100"/>
            </a:lvl6pPr>
            <a:lvl7pPr marL="2742178" indent="0">
              <a:buNone/>
              <a:defRPr sz="1100"/>
            </a:lvl7pPr>
            <a:lvl8pPr marL="3199200" indent="0">
              <a:buNone/>
              <a:defRPr sz="1100"/>
            </a:lvl8pPr>
            <a:lvl9pPr marL="3656223" indent="0">
              <a:buNone/>
              <a:defRPr sz="1100"/>
            </a:lvl9pPr>
          </a:lstStyle>
          <a:p>
            <a:pPr lvl="0"/>
            <a:r>
              <a:rPr lang="en-US" smtClean="0"/>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78706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10" tIns="45718" rIns="91410" bIns="45718"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9"/>
          </a:xfrm>
          <a:prstGeom prst="rect">
            <a:avLst/>
          </a:prstGeom>
        </p:spPr>
        <p:txBody>
          <a:bodyPr vert="horz" lIns="91410" tIns="45718" rIns="91410" bIns="45718"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10" tIns="45718" rIns="91410" bIns="45718" rtlCol="0" anchor="ctr"/>
          <a:lstStyle>
            <a:lvl1pPr algn="l">
              <a:defRPr sz="1200">
                <a:solidFill>
                  <a:schemeClr val="tx1">
                    <a:tint val="75000"/>
                  </a:schemeClr>
                </a:solidFill>
              </a:defRPr>
            </a:lvl1pPr>
          </a:lstStyle>
          <a:p>
            <a:fld id="{7E0497B9-1650-49C0-9DC3-19077151AC12}" type="datetimeFigureOut">
              <a:rPr lang="en-IN" smtClean="0"/>
              <a:t>11-06-2023</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10" tIns="45718" rIns="91410" bIns="45718"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10" tIns="45718" rIns="91410" bIns="45718" rtlCol="0" anchor="ctr"/>
          <a:lstStyle>
            <a:lvl1pPr algn="r">
              <a:defRPr sz="1200">
                <a:solidFill>
                  <a:schemeClr val="tx1">
                    <a:tint val="75000"/>
                  </a:schemeClr>
                </a:solidFill>
              </a:defRPr>
            </a:lvl1pPr>
          </a:lstStyle>
          <a:p>
            <a:fld id="{DF2D325D-58D3-4BF7-9D0E-103D0026DEF8}" type="slidenum">
              <a:rPr lang="en-IN" smtClean="0"/>
              <a:t>‹#›</a:t>
            </a:fld>
            <a:endParaRPr lang="en-IN"/>
          </a:p>
        </p:txBody>
      </p:sp>
    </p:spTree>
    <p:extLst>
      <p:ext uri="{BB962C8B-B14F-4D97-AF65-F5344CB8AC3E}">
        <p14:creationId xmlns:p14="http://schemas.microsoft.com/office/powerpoint/2010/main" val="417194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06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20" indent="-228520" algn="l" defTabSz="91406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58" indent="-228520" algn="l" defTabSz="91406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578" indent="-228520" algn="l" defTabSz="91406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00"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6623"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3660"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690"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720"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4758" indent="-228520" algn="l" defTabSz="91406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060" rtl="0" eaLnBrk="1" latinLnBrk="0" hangingPunct="1">
        <a:defRPr sz="1900" kern="1200">
          <a:solidFill>
            <a:schemeClr val="tx1"/>
          </a:solidFill>
          <a:latin typeface="+mn-lt"/>
          <a:ea typeface="+mn-ea"/>
          <a:cs typeface="+mn-cs"/>
        </a:defRPr>
      </a:lvl1pPr>
      <a:lvl2pPr marL="457023" algn="l" defTabSz="914060" rtl="0" eaLnBrk="1" latinLnBrk="0" hangingPunct="1">
        <a:defRPr sz="1900" kern="1200">
          <a:solidFill>
            <a:schemeClr val="tx1"/>
          </a:solidFill>
          <a:latin typeface="+mn-lt"/>
          <a:ea typeface="+mn-ea"/>
          <a:cs typeface="+mn-cs"/>
        </a:defRPr>
      </a:lvl2pPr>
      <a:lvl3pPr marL="914060" algn="l" defTabSz="914060" rtl="0" eaLnBrk="1" latinLnBrk="0" hangingPunct="1">
        <a:defRPr sz="1900" kern="1200">
          <a:solidFill>
            <a:schemeClr val="tx1"/>
          </a:solidFill>
          <a:latin typeface="+mn-lt"/>
          <a:ea typeface="+mn-ea"/>
          <a:cs typeface="+mn-cs"/>
        </a:defRPr>
      </a:lvl3pPr>
      <a:lvl4pPr marL="1371090" algn="l" defTabSz="914060" rtl="0" eaLnBrk="1" latinLnBrk="0" hangingPunct="1">
        <a:defRPr sz="1900" kern="1200">
          <a:solidFill>
            <a:schemeClr val="tx1"/>
          </a:solidFill>
          <a:latin typeface="+mn-lt"/>
          <a:ea typeface="+mn-ea"/>
          <a:cs typeface="+mn-cs"/>
        </a:defRPr>
      </a:lvl4pPr>
      <a:lvl5pPr marL="1828120" algn="l" defTabSz="914060" rtl="0" eaLnBrk="1" latinLnBrk="0" hangingPunct="1">
        <a:defRPr sz="1900" kern="1200">
          <a:solidFill>
            <a:schemeClr val="tx1"/>
          </a:solidFill>
          <a:latin typeface="+mn-lt"/>
          <a:ea typeface="+mn-ea"/>
          <a:cs typeface="+mn-cs"/>
        </a:defRPr>
      </a:lvl5pPr>
      <a:lvl6pPr marL="2285158" algn="l" defTabSz="914060" rtl="0" eaLnBrk="1" latinLnBrk="0" hangingPunct="1">
        <a:defRPr sz="1900" kern="1200">
          <a:solidFill>
            <a:schemeClr val="tx1"/>
          </a:solidFill>
          <a:latin typeface="+mn-lt"/>
          <a:ea typeface="+mn-ea"/>
          <a:cs typeface="+mn-cs"/>
        </a:defRPr>
      </a:lvl6pPr>
      <a:lvl7pPr marL="2742178" algn="l" defTabSz="914060" rtl="0" eaLnBrk="1" latinLnBrk="0" hangingPunct="1">
        <a:defRPr sz="1900" kern="1200">
          <a:solidFill>
            <a:schemeClr val="tx1"/>
          </a:solidFill>
          <a:latin typeface="+mn-lt"/>
          <a:ea typeface="+mn-ea"/>
          <a:cs typeface="+mn-cs"/>
        </a:defRPr>
      </a:lvl7pPr>
      <a:lvl8pPr marL="3199200" algn="l" defTabSz="914060" rtl="0" eaLnBrk="1" latinLnBrk="0" hangingPunct="1">
        <a:defRPr sz="1900" kern="1200">
          <a:solidFill>
            <a:schemeClr val="tx1"/>
          </a:solidFill>
          <a:latin typeface="+mn-lt"/>
          <a:ea typeface="+mn-ea"/>
          <a:cs typeface="+mn-cs"/>
        </a:defRPr>
      </a:lvl8pPr>
      <a:lvl9pPr marL="3656223" algn="l" defTabSz="91406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BD95F7-DAEE-4E8F-B315-E1FDF306CC94}"/>
              </a:ext>
            </a:extLst>
          </p:cNvPr>
          <p:cNvSpPr>
            <a:spLocks noGrp="1"/>
          </p:cNvSpPr>
          <p:nvPr>
            <p:ph type="title"/>
          </p:nvPr>
        </p:nvSpPr>
        <p:spPr>
          <a:xfrm>
            <a:off x="968828" y="555287"/>
            <a:ext cx="10515600" cy="350863"/>
          </a:xfrm>
          <a:prstGeom prst="rect">
            <a:avLst/>
          </a:prstGeom>
        </p:spPr>
        <p:txBody>
          <a:bodyPr vert="horz" lIns="91352" tIns="0" rIns="91352" bIns="0" rtlCol="0" anchor="ctr" anchorCtr="0">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B68E440-6FC3-44FD-BB50-2E965E0ACCA0}"/>
              </a:ext>
            </a:extLst>
          </p:cNvPr>
          <p:cNvSpPr>
            <a:spLocks noGrp="1"/>
          </p:cNvSpPr>
          <p:nvPr>
            <p:ph type="body" idx="1"/>
          </p:nvPr>
        </p:nvSpPr>
        <p:spPr>
          <a:xfrm>
            <a:off x="998416" y="1825625"/>
            <a:ext cx="10486013" cy="4351339"/>
          </a:xfrm>
          <a:prstGeom prst="rect">
            <a:avLst/>
          </a:prstGeom>
        </p:spPr>
        <p:txBody>
          <a:bodyPr vert="horz" lIns="0" tIns="45718" rIns="0" bIns="45718" rtlCol="0">
            <a:normAutofit/>
          </a:bodyPr>
          <a:lstStyle/>
          <a:p>
            <a:pPr lvl="0"/>
            <a:r>
              <a:rPr lang="en-US" dirty="0"/>
              <a:t>Click to edit Master text styles</a:t>
            </a:r>
            <a:br>
              <a:rPr lang="en-US" dirty="0"/>
            </a:br>
            <a:r>
              <a:rPr lang="en-US" dirty="0"/>
              <a:t>Second level</a:t>
            </a:r>
            <a:br>
              <a:rPr lang="en-US" dirty="0"/>
            </a:br>
            <a:r>
              <a:rPr lang="en-US" dirty="0"/>
              <a:t>Third level</a:t>
            </a:r>
            <a:br>
              <a:rPr lang="en-US" dirty="0"/>
            </a:br>
            <a:r>
              <a:rPr lang="en-US" dirty="0"/>
              <a:t>Fourth level</a:t>
            </a:r>
            <a:br>
              <a:rPr lang="en-US" dirty="0"/>
            </a:br>
            <a:r>
              <a:rPr lang="en-US" dirty="0"/>
              <a:t>Fifth level</a:t>
            </a:r>
          </a:p>
        </p:txBody>
      </p:sp>
      <p:sp>
        <p:nvSpPr>
          <p:cNvPr id="5" name="Rectangle 4">
            <a:extLst>
              <a:ext uri="{FF2B5EF4-FFF2-40B4-BE49-F238E27FC236}">
                <a16:creationId xmlns="" xmlns:a16="http://schemas.microsoft.com/office/drawing/2014/main" id="{C1863E68-2D1F-4711-B78A-E26E5010234F}"/>
              </a:ext>
            </a:extLst>
          </p:cNvPr>
          <p:cNvSpPr/>
          <p:nvPr userDrawn="1"/>
        </p:nvSpPr>
        <p:spPr>
          <a:xfrm>
            <a:off x="5432823" y="58"/>
            <a:ext cx="1326356" cy="64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2" tIns="45718" rIns="91352" bIns="45718" rtlCol="0" anchor="ctr"/>
          <a:lstStyle/>
          <a:p>
            <a:pPr algn="ctr" defTabSz="913402"/>
            <a:endParaRPr lang="en-US" sz="1900">
              <a:solidFill>
                <a:srgbClr val="F9FBFE"/>
              </a:solidFill>
              <a:sym typeface="Arial"/>
            </a:endParaRPr>
          </a:p>
        </p:txBody>
      </p:sp>
    </p:spTree>
    <p:extLst>
      <p:ext uri="{BB962C8B-B14F-4D97-AF65-F5344CB8AC3E}">
        <p14:creationId xmlns:p14="http://schemas.microsoft.com/office/powerpoint/2010/main" val="77120907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txStyles>
    <p:titleStyle>
      <a:lvl1pPr algn="ctr" defTabSz="913402" rtl="0" eaLnBrk="1" latinLnBrk="0" hangingPunct="1">
        <a:lnSpc>
          <a:spcPct val="90000"/>
        </a:lnSpc>
        <a:spcBef>
          <a:spcPct val="0"/>
        </a:spcBef>
        <a:buNone/>
        <a:defRPr sz="2300" kern="1200">
          <a:solidFill>
            <a:schemeClr val="tx1"/>
          </a:solidFill>
          <a:latin typeface="+mj-lt"/>
          <a:ea typeface="+mj-ea"/>
          <a:cs typeface="+mj-cs"/>
        </a:defRPr>
      </a:lvl1pPr>
    </p:titleStyle>
    <p:bodyStyle>
      <a:lvl1pPr marL="0" indent="0" algn="l" defTabSz="913402" rtl="0" eaLnBrk="1" latinLnBrk="0" hangingPunct="1">
        <a:lnSpc>
          <a:spcPct val="90000"/>
        </a:lnSpc>
        <a:spcBef>
          <a:spcPts val="1000"/>
        </a:spcBef>
        <a:buFont typeface="Arial" panose="020B0604020202020204" pitchFamily="34" charset="0"/>
        <a:buNone/>
        <a:defRPr sz="1100" kern="1200">
          <a:solidFill>
            <a:schemeClr val="tx1">
              <a:alpha val="60000"/>
            </a:schemeClr>
          </a:solidFill>
          <a:latin typeface="+mn-lt"/>
          <a:ea typeface="+mn-ea"/>
          <a:cs typeface="+mn-cs"/>
        </a:defRPr>
      </a:lvl1pPr>
      <a:lvl2pPr marL="456675" indent="0" algn="l" defTabSz="91340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3402" indent="0" algn="l" defTabSz="91340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0104" indent="0" algn="l" defTabSz="913402"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4pPr>
      <a:lvl5pPr marL="1826805" indent="0" algn="l" defTabSz="913402"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5pPr>
      <a:lvl6pPr marL="2511843" indent="-228365" algn="l" defTabSz="91340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8544" indent="-228365" algn="l" defTabSz="91340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5245" indent="-228365" algn="l" defTabSz="91340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1974" indent="-228365" algn="l" defTabSz="91340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402" rtl="0" eaLnBrk="1" latinLnBrk="0" hangingPunct="1">
        <a:defRPr sz="1900" kern="1200">
          <a:solidFill>
            <a:schemeClr val="tx1"/>
          </a:solidFill>
          <a:latin typeface="+mn-lt"/>
          <a:ea typeface="+mn-ea"/>
          <a:cs typeface="+mn-cs"/>
        </a:defRPr>
      </a:lvl1pPr>
      <a:lvl2pPr marL="456675" algn="l" defTabSz="913402" rtl="0" eaLnBrk="1" latinLnBrk="0" hangingPunct="1">
        <a:defRPr sz="1900" kern="1200">
          <a:solidFill>
            <a:schemeClr val="tx1"/>
          </a:solidFill>
          <a:latin typeface="+mn-lt"/>
          <a:ea typeface="+mn-ea"/>
          <a:cs typeface="+mn-cs"/>
        </a:defRPr>
      </a:lvl2pPr>
      <a:lvl3pPr marL="913402" algn="l" defTabSz="913402" rtl="0" eaLnBrk="1" latinLnBrk="0" hangingPunct="1">
        <a:defRPr sz="1900" kern="1200">
          <a:solidFill>
            <a:schemeClr val="tx1"/>
          </a:solidFill>
          <a:latin typeface="+mn-lt"/>
          <a:ea typeface="+mn-ea"/>
          <a:cs typeface="+mn-cs"/>
        </a:defRPr>
      </a:lvl3pPr>
      <a:lvl4pPr marL="1370104" algn="l" defTabSz="913402" rtl="0" eaLnBrk="1" latinLnBrk="0" hangingPunct="1">
        <a:defRPr sz="1900" kern="1200">
          <a:solidFill>
            <a:schemeClr val="tx1"/>
          </a:solidFill>
          <a:latin typeface="+mn-lt"/>
          <a:ea typeface="+mn-ea"/>
          <a:cs typeface="+mn-cs"/>
        </a:defRPr>
      </a:lvl4pPr>
      <a:lvl5pPr marL="1826805" algn="l" defTabSz="913402" rtl="0" eaLnBrk="1" latinLnBrk="0" hangingPunct="1">
        <a:defRPr sz="1900" kern="1200">
          <a:solidFill>
            <a:schemeClr val="tx1"/>
          </a:solidFill>
          <a:latin typeface="+mn-lt"/>
          <a:ea typeface="+mn-ea"/>
          <a:cs typeface="+mn-cs"/>
        </a:defRPr>
      </a:lvl5pPr>
      <a:lvl6pPr marL="2283534" algn="l" defTabSz="913402" rtl="0" eaLnBrk="1" latinLnBrk="0" hangingPunct="1">
        <a:defRPr sz="1900" kern="1200">
          <a:solidFill>
            <a:schemeClr val="tx1"/>
          </a:solidFill>
          <a:latin typeface="+mn-lt"/>
          <a:ea typeface="+mn-ea"/>
          <a:cs typeface="+mn-cs"/>
        </a:defRPr>
      </a:lvl6pPr>
      <a:lvl7pPr marL="2740206" algn="l" defTabSz="913402" rtl="0" eaLnBrk="1" latinLnBrk="0" hangingPunct="1">
        <a:defRPr sz="1900" kern="1200">
          <a:solidFill>
            <a:schemeClr val="tx1"/>
          </a:solidFill>
          <a:latin typeface="+mn-lt"/>
          <a:ea typeface="+mn-ea"/>
          <a:cs typeface="+mn-cs"/>
        </a:defRPr>
      </a:lvl7pPr>
      <a:lvl8pPr marL="3196880" algn="l" defTabSz="913402" rtl="0" eaLnBrk="1" latinLnBrk="0" hangingPunct="1">
        <a:defRPr sz="1900" kern="1200">
          <a:solidFill>
            <a:schemeClr val="tx1"/>
          </a:solidFill>
          <a:latin typeface="+mn-lt"/>
          <a:ea typeface="+mn-ea"/>
          <a:cs typeface="+mn-cs"/>
        </a:defRPr>
      </a:lvl8pPr>
      <a:lvl9pPr marL="3653555" algn="l" defTabSz="91340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BD95F7-DAEE-4E8F-B315-E1FDF306CC94}"/>
              </a:ext>
            </a:extLst>
          </p:cNvPr>
          <p:cNvSpPr>
            <a:spLocks noGrp="1"/>
          </p:cNvSpPr>
          <p:nvPr>
            <p:ph type="title"/>
          </p:nvPr>
        </p:nvSpPr>
        <p:spPr>
          <a:xfrm>
            <a:off x="968828" y="555286"/>
            <a:ext cx="10515600" cy="350863"/>
          </a:xfrm>
          <a:prstGeom prst="rect">
            <a:avLst/>
          </a:prstGeom>
        </p:spPr>
        <p:txBody>
          <a:bodyPr vert="horz" lIns="91354" tIns="0" rIns="91354" bIns="0" rtlCol="0" anchor="ctr" anchorCtr="0">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B68E440-6FC3-44FD-BB50-2E965E0ACCA0}"/>
              </a:ext>
            </a:extLst>
          </p:cNvPr>
          <p:cNvSpPr>
            <a:spLocks noGrp="1"/>
          </p:cNvSpPr>
          <p:nvPr>
            <p:ph type="body" idx="1"/>
          </p:nvPr>
        </p:nvSpPr>
        <p:spPr>
          <a:xfrm>
            <a:off x="998416" y="1825625"/>
            <a:ext cx="10486013" cy="4351339"/>
          </a:xfrm>
          <a:prstGeom prst="rect">
            <a:avLst/>
          </a:prstGeom>
        </p:spPr>
        <p:txBody>
          <a:bodyPr vert="horz" lIns="0" tIns="45718" rIns="0" bIns="45718" rtlCol="0">
            <a:normAutofit/>
          </a:bodyPr>
          <a:lstStyle/>
          <a:p>
            <a:pPr lvl="0"/>
            <a:r>
              <a:rPr lang="en-US" dirty="0"/>
              <a:t>Click to edit Master text styles</a:t>
            </a:r>
            <a:br>
              <a:rPr lang="en-US" dirty="0"/>
            </a:br>
            <a:r>
              <a:rPr lang="en-US" dirty="0"/>
              <a:t>Second level</a:t>
            </a:r>
            <a:br>
              <a:rPr lang="en-US" dirty="0"/>
            </a:br>
            <a:r>
              <a:rPr lang="en-US" dirty="0"/>
              <a:t>Third level</a:t>
            </a:r>
            <a:br>
              <a:rPr lang="en-US" dirty="0"/>
            </a:br>
            <a:r>
              <a:rPr lang="en-US" dirty="0"/>
              <a:t>Fourth level</a:t>
            </a:r>
            <a:br>
              <a:rPr lang="en-US" dirty="0"/>
            </a:br>
            <a:r>
              <a:rPr lang="en-US" dirty="0"/>
              <a:t>Fifth level</a:t>
            </a:r>
          </a:p>
        </p:txBody>
      </p:sp>
      <p:sp>
        <p:nvSpPr>
          <p:cNvPr id="5" name="Rectangle 4">
            <a:extLst>
              <a:ext uri="{FF2B5EF4-FFF2-40B4-BE49-F238E27FC236}">
                <a16:creationId xmlns="" xmlns:a16="http://schemas.microsoft.com/office/drawing/2014/main" id="{C1863E68-2D1F-4711-B78A-E26E5010234F}"/>
              </a:ext>
            </a:extLst>
          </p:cNvPr>
          <p:cNvSpPr/>
          <p:nvPr userDrawn="1"/>
        </p:nvSpPr>
        <p:spPr>
          <a:xfrm>
            <a:off x="5432823" y="56"/>
            <a:ext cx="1326356" cy="64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4" tIns="45718" rIns="91354" bIns="45718" rtlCol="0" anchor="ctr"/>
          <a:lstStyle/>
          <a:p>
            <a:pPr algn="ctr" defTabSz="913425"/>
            <a:endParaRPr lang="en-US">
              <a:solidFill>
                <a:srgbClr val="F9FBFE"/>
              </a:solidFill>
              <a:sym typeface="Arial"/>
            </a:endParaRPr>
          </a:p>
        </p:txBody>
      </p:sp>
    </p:spTree>
    <p:extLst>
      <p:ext uri="{BB962C8B-B14F-4D97-AF65-F5344CB8AC3E}">
        <p14:creationId xmlns:p14="http://schemas.microsoft.com/office/powerpoint/2010/main" val="1911725005"/>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txStyles>
    <p:titleStyle>
      <a:lvl1pPr algn="ctr" defTabSz="913425" rtl="0" eaLnBrk="1" latinLnBrk="0" hangingPunct="1">
        <a:lnSpc>
          <a:spcPct val="90000"/>
        </a:lnSpc>
        <a:spcBef>
          <a:spcPct val="0"/>
        </a:spcBef>
        <a:buNone/>
        <a:defRPr sz="2300" kern="1200">
          <a:solidFill>
            <a:schemeClr val="tx1"/>
          </a:solidFill>
          <a:latin typeface="+mj-lt"/>
          <a:ea typeface="+mj-ea"/>
          <a:cs typeface="+mj-cs"/>
        </a:defRPr>
      </a:lvl1pPr>
    </p:titleStyle>
    <p:bodyStyle>
      <a:lvl1pPr marL="0" indent="0" algn="l" defTabSz="913425" rtl="0" eaLnBrk="1" latinLnBrk="0" hangingPunct="1">
        <a:lnSpc>
          <a:spcPct val="90000"/>
        </a:lnSpc>
        <a:spcBef>
          <a:spcPts val="1000"/>
        </a:spcBef>
        <a:buFont typeface="Arial" panose="020B0604020202020204" pitchFamily="34" charset="0"/>
        <a:buNone/>
        <a:defRPr sz="1100" kern="1200">
          <a:solidFill>
            <a:schemeClr val="tx1">
              <a:alpha val="60000"/>
            </a:schemeClr>
          </a:solidFill>
          <a:latin typeface="+mn-lt"/>
          <a:ea typeface="+mn-ea"/>
          <a:cs typeface="+mn-cs"/>
        </a:defRPr>
      </a:lvl1pPr>
      <a:lvl2pPr marL="456687" indent="0" algn="l" defTabSz="913425"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3425" indent="0" algn="l" defTabSz="913425"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0138" indent="0" algn="l" defTabSz="913425"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4pPr>
      <a:lvl5pPr marL="1826850" indent="0" algn="l" defTabSz="913425"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5pPr>
      <a:lvl6pPr marL="2511905" indent="-228370" algn="l" defTabSz="91342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8618" indent="-228370" algn="l" defTabSz="91342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5330" indent="-228370" algn="l" defTabSz="91342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2070" indent="-228370" algn="l" defTabSz="91342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425" rtl="0" eaLnBrk="1" latinLnBrk="0" hangingPunct="1">
        <a:defRPr sz="1900" kern="1200">
          <a:solidFill>
            <a:schemeClr val="tx1"/>
          </a:solidFill>
          <a:latin typeface="+mn-lt"/>
          <a:ea typeface="+mn-ea"/>
          <a:cs typeface="+mn-cs"/>
        </a:defRPr>
      </a:lvl1pPr>
      <a:lvl2pPr marL="456687" algn="l" defTabSz="913425" rtl="0" eaLnBrk="1" latinLnBrk="0" hangingPunct="1">
        <a:defRPr sz="1900" kern="1200">
          <a:solidFill>
            <a:schemeClr val="tx1"/>
          </a:solidFill>
          <a:latin typeface="+mn-lt"/>
          <a:ea typeface="+mn-ea"/>
          <a:cs typeface="+mn-cs"/>
        </a:defRPr>
      </a:lvl2pPr>
      <a:lvl3pPr marL="913425" algn="l" defTabSz="913425" rtl="0" eaLnBrk="1" latinLnBrk="0" hangingPunct="1">
        <a:defRPr sz="1900" kern="1200">
          <a:solidFill>
            <a:schemeClr val="tx1"/>
          </a:solidFill>
          <a:latin typeface="+mn-lt"/>
          <a:ea typeface="+mn-ea"/>
          <a:cs typeface="+mn-cs"/>
        </a:defRPr>
      </a:lvl3pPr>
      <a:lvl4pPr marL="1370138" algn="l" defTabSz="913425" rtl="0" eaLnBrk="1" latinLnBrk="0" hangingPunct="1">
        <a:defRPr sz="1900" kern="1200">
          <a:solidFill>
            <a:schemeClr val="tx1"/>
          </a:solidFill>
          <a:latin typeface="+mn-lt"/>
          <a:ea typeface="+mn-ea"/>
          <a:cs typeface="+mn-cs"/>
        </a:defRPr>
      </a:lvl4pPr>
      <a:lvl5pPr marL="1826850" algn="l" defTabSz="913425" rtl="0" eaLnBrk="1" latinLnBrk="0" hangingPunct="1">
        <a:defRPr sz="1900" kern="1200">
          <a:solidFill>
            <a:schemeClr val="tx1"/>
          </a:solidFill>
          <a:latin typeface="+mn-lt"/>
          <a:ea typeface="+mn-ea"/>
          <a:cs typeface="+mn-cs"/>
        </a:defRPr>
      </a:lvl5pPr>
      <a:lvl6pPr marL="2283590" algn="l" defTabSz="913425" rtl="0" eaLnBrk="1" latinLnBrk="0" hangingPunct="1">
        <a:defRPr sz="1900" kern="1200">
          <a:solidFill>
            <a:schemeClr val="tx1"/>
          </a:solidFill>
          <a:latin typeface="+mn-lt"/>
          <a:ea typeface="+mn-ea"/>
          <a:cs typeface="+mn-cs"/>
        </a:defRPr>
      </a:lvl6pPr>
      <a:lvl7pPr marL="2740274" algn="l" defTabSz="913425" rtl="0" eaLnBrk="1" latinLnBrk="0" hangingPunct="1">
        <a:defRPr sz="1900" kern="1200">
          <a:solidFill>
            <a:schemeClr val="tx1"/>
          </a:solidFill>
          <a:latin typeface="+mn-lt"/>
          <a:ea typeface="+mn-ea"/>
          <a:cs typeface="+mn-cs"/>
        </a:defRPr>
      </a:lvl7pPr>
      <a:lvl8pPr marL="3196960" algn="l" defTabSz="913425" rtl="0" eaLnBrk="1" latinLnBrk="0" hangingPunct="1">
        <a:defRPr sz="1900" kern="1200">
          <a:solidFill>
            <a:schemeClr val="tx1"/>
          </a:solidFill>
          <a:latin typeface="+mn-lt"/>
          <a:ea typeface="+mn-ea"/>
          <a:cs typeface="+mn-cs"/>
        </a:defRPr>
      </a:lvl8pPr>
      <a:lvl9pPr marL="3653647" algn="l" defTabSz="9134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BD95F7-DAEE-4E8F-B315-E1FDF306CC94}"/>
              </a:ext>
            </a:extLst>
          </p:cNvPr>
          <p:cNvSpPr>
            <a:spLocks noGrp="1"/>
          </p:cNvSpPr>
          <p:nvPr>
            <p:ph type="title"/>
          </p:nvPr>
        </p:nvSpPr>
        <p:spPr>
          <a:xfrm>
            <a:off x="968828" y="555271"/>
            <a:ext cx="10515600" cy="350863"/>
          </a:xfrm>
          <a:prstGeom prst="rect">
            <a:avLst/>
          </a:prstGeom>
        </p:spPr>
        <p:txBody>
          <a:bodyPr vert="horz" lIns="91376" tIns="0" rIns="91376" bIns="0" rtlCol="0" anchor="ctr" anchorCtr="0">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B68E440-6FC3-44FD-BB50-2E965E0ACCA0}"/>
              </a:ext>
            </a:extLst>
          </p:cNvPr>
          <p:cNvSpPr>
            <a:spLocks noGrp="1"/>
          </p:cNvSpPr>
          <p:nvPr>
            <p:ph type="body" idx="1"/>
          </p:nvPr>
        </p:nvSpPr>
        <p:spPr>
          <a:xfrm>
            <a:off x="998416" y="1825625"/>
            <a:ext cx="10486013" cy="4351339"/>
          </a:xfrm>
          <a:prstGeom prst="rect">
            <a:avLst/>
          </a:prstGeom>
        </p:spPr>
        <p:txBody>
          <a:bodyPr vert="horz" lIns="0" tIns="45718" rIns="0" bIns="45718" rtlCol="0">
            <a:normAutofit/>
          </a:bodyPr>
          <a:lstStyle/>
          <a:p>
            <a:pPr lvl="0"/>
            <a:r>
              <a:rPr lang="en-US" dirty="0"/>
              <a:t>Click to edit Master text styles</a:t>
            </a:r>
            <a:br>
              <a:rPr lang="en-US" dirty="0"/>
            </a:br>
            <a:r>
              <a:rPr lang="en-US" dirty="0"/>
              <a:t>Second level</a:t>
            </a:r>
            <a:br>
              <a:rPr lang="en-US" dirty="0"/>
            </a:br>
            <a:r>
              <a:rPr lang="en-US" dirty="0"/>
              <a:t>Third level</a:t>
            </a:r>
            <a:br>
              <a:rPr lang="en-US" dirty="0"/>
            </a:br>
            <a:r>
              <a:rPr lang="en-US" dirty="0"/>
              <a:t>Fourth level</a:t>
            </a:r>
            <a:br>
              <a:rPr lang="en-US" dirty="0"/>
            </a:br>
            <a:r>
              <a:rPr lang="en-US" dirty="0"/>
              <a:t>Fifth level</a:t>
            </a:r>
          </a:p>
        </p:txBody>
      </p:sp>
      <p:sp>
        <p:nvSpPr>
          <p:cNvPr id="5" name="Rectangle 4">
            <a:extLst>
              <a:ext uri="{FF2B5EF4-FFF2-40B4-BE49-F238E27FC236}">
                <a16:creationId xmlns="" xmlns:a16="http://schemas.microsoft.com/office/drawing/2014/main" id="{C1863E68-2D1F-4711-B78A-E26E5010234F}"/>
              </a:ext>
            </a:extLst>
          </p:cNvPr>
          <p:cNvSpPr/>
          <p:nvPr userDrawn="1"/>
        </p:nvSpPr>
        <p:spPr>
          <a:xfrm>
            <a:off x="5432823" y="42"/>
            <a:ext cx="1326356" cy="64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76" tIns="45718" rIns="91376" bIns="45718" rtlCol="0" anchor="ctr"/>
          <a:lstStyle/>
          <a:p>
            <a:pPr algn="ctr" defTabSz="913674"/>
            <a:endParaRPr lang="en-US">
              <a:solidFill>
                <a:srgbClr val="F9FBFE"/>
              </a:solidFill>
              <a:sym typeface="Arial"/>
            </a:endParaRPr>
          </a:p>
        </p:txBody>
      </p:sp>
    </p:spTree>
    <p:extLst>
      <p:ext uri="{BB962C8B-B14F-4D97-AF65-F5344CB8AC3E}">
        <p14:creationId xmlns:p14="http://schemas.microsoft.com/office/powerpoint/2010/main" val="2464307687"/>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txStyles>
    <p:titleStyle>
      <a:lvl1pPr algn="ctr" defTabSz="913674" rtl="0" eaLnBrk="1" latinLnBrk="0" hangingPunct="1">
        <a:lnSpc>
          <a:spcPct val="90000"/>
        </a:lnSpc>
        <a:spcBef>
          <a:spcPct val="0"/>
        </a:spcBef>
        <a:buNone/>
        <a:defRPr sz="2300" kern="1200">
          <a:solidFill>
            <a:schemeClr val="tx1"/>
          </a:solidFill>
          <a:latin typeface="+mj-lt"/>
          <a:ea typeface="+mj-ea"/>
          <a:cs typeface="+mj-cs"/>
        </a:defRPr>
      </a:lvl1pPr>
    </p:titleStyle>
    <p:bodyStyle>
      <a:lvl1pPr marL="0" indent="0" algn="l" defTabSz="913674" rtl="0" eaLnBrk="1" latinLnBrk="0" hangingPunct="1">
        <a:lnSpc>
          <a:spcPct val="90000"/>
        </a:lnSpc>
        <a:spcBef>
          <a:spcPts val="1000"/>
        </a:spcBef>
        <a:buFont typeface="Arial" panose="020B0604020202020204" pitchFamily="34" charset="0"/>
        <a:buNone/>
        <a:defRPr sz="1100" kern="1200">
          <a:solidFill>
            <a:schemeClr val="tx1">
              <a:alpha val="60000"/>
            </a:schemeClr>
          </a:solidFill>
          <a:latin typeface="+mn-lt"/>
          <a:ea typeface="+mn-ea"/>
          <a:cs typeface="+mn-cs"/>
        </a:defRPr>
      </a:lvl1pPr>
      <a:lvl2pPr marL="456819" indent="0" algn="l" defTabSz="913674"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3674" indent="0" algn="l" defTabSz="91367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0512" indent="0" algn="l" defTabSz="913674"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4pPr>
      <a:lvl5pPr marL="1827349" indent="0" algn="l" defTabSz="913674"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5pPr>
      <a:lvl6pPr marL="2512595" indent="-228429" algn="l" defTabSz="91367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9432" indent="-228429" algn="l" defTabSz="91367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6269" indent="-228429" algn="l" defTabSz="91367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3126" indent="-228429" algn="l" defTabSz="91367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674" rtl="0" eaLnBrk="1" latinLnBrk="0" hangingPunct="1">
        <a:defRPr sz="1900" kern="1200">
          <a:solidFill>
            <a:schemeClr val="tx1"/>
          </a:solidFill>
          <a:latin typeface="+mn-lt"/>
          <a:ea typeface="+mn-ea"/>
          <a:cs typeface="+mn-cs"/>
        </a:defRPr>
      </a:lvl1pPr>
      <a:lvl2pPr marL="456819" algn="l" defTabSz="913674" rtl="0" eaLnBrk="1" latinLnBrk="0" hangingPunct="1">
        <a:defRPr sz="1900" kern="1200">
          <a:solidFill>
            <a:schemeClr val="tx1"/>
          </a:solidFill>
          <a:latin typeface="+mn-lt"/>
          <a:ea typeface="+mn-ea"/>
          <a:cs typeface="+mn-cs"/>
        </a:defRPr>
      </a:lvl2pPr>
      <a:lvl3pPr marL="913674" algn="l" defTabSz="913674" rtl="0" eaLnBrk="1" latinLnBrk="0" hangingPunct="1">
        <a:defRPr sz="1900" kern="1200">
          <a:solidFill>
            <a:schemeClr val="tx1"/>
          </a:solidFill>
          <a:latin typeface="+mn-lt"/>
          <a:ea typeface="+mn-ea"/>
          <a:cs typeface="+mn-cs"/>
        </a:defRPr>
      </a:lvl3pPr>
      <a:lvl4pPr marL="1370512" algn="l" defTabSz="913674" rtl="0" eaLnBrk="1" latinLnBrk="0" hangingPunct="1">
        <a:defRPr sz="1900" kern="1200">
          <a:solidFill>
            <a:schemeClr val="tx1"/>
          </a:solidFill>
          <a:latin typeface="+mn-lt"/>
          <a:ea typeface="+mn-ea"/>
          <a:cs typeface="+mn-cs"/>
        </a:defRPr>
      </a:lvl4pPr>
      <a:lvl5pPr marL="1827349" algn="l" defTabSz="913674" rtl="0" eaLnBrk="1" latinLnBrk="0" hangingPunct="1">
        <a:defRPr sz="1900" kern="1200">
          <a:solidFill>
            <a:schemeClr val="tx1"/>
          </a:solidFill>
          <a:latin typeface="+mn-lt"/>
          <a:ea typeface="+mn-ea"/>
          <a:cs typeface="+mn-cs"/>
        </a:defRPr>
      </a:lvl5pPr>
      <a:lvl6pPr marL="2284206" algn="l" defTabSz="913674" rtl="0" eaLnBrk="1" latinLnBrk="0" hangingPunct="1">
        <a:defRPr sz="1900" kern="1200">
          <a:solidFill>
            <a:schemeClr val="tx1"/>
          </a:solidFill>
          <a:latin typeface="+mn-lt"/>
          <a:ea typeface="+mn-ea"/>
          <a:cs typeface="+mn-cs"/>
        </a:defRPr>
      </a:lvl6pPr>
      <a:lvl7pPr marL="2741022" algn="l" defTabSz="913674" rtl="0" eaLnBrk="1" latinLnBrk="0" hangingPunct="1">
        <a:defRPr sz="1900" kern="1200">
          <a:solidFill>
            <a:schemeClr val="tx1"/>
          </a:solidFill>
          <a:latin typeface="+mn-lt"/>
          <a:ea typeface="+mn-ea"/>
          <a:cs typeface="+mn-cs"/>
        </a:defRPr>
      </a:lvl7pPr>
      <a:lvl8pPr marL="3197840" algn="l" defTabSz="913674" rtl="0" eaLnBrk="1" latinLnBrk="0" hangingPunct="1">
        <a:defRPr sz="1900" kern="1200">
          <a:solidFill>
            <a:schemeClr val="tx1"/>
          </a:solidFill>
          <a:latin typeface="+mn-lt"/>
          <a:ea typeface="+mn-ea"/>
          <a:cs typeface="+mn-cs"/>
        </a:defRPr>
      </a:lvl8pPr>
      <a:lvl9pPr marL="3654659" algn="l" defTabSz="913674"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70CB61-3267-4B7E-8CD3-5BE8885CD3C8}"/>
              </a:ext>
            </a:extLst>
          </p:cNvPr>
          <p:cNvSpPr>
            <a:spLocks noGrp="1"/>
          </p:cNvSpPr>
          <p:nvPr>
            <p:ph type="title"/>
          </p:nvPr>
        </p:nvSpPr>
        <p:spPr>
          <a:xfrm>
            <a:off x="838200" y="365125"/>
            <a:ext cx="10515600" cy="1325563"/>
          </a:xfrm>
          <a:prstGeom prst="rect">
            <a:avLst/>
          </a:prstGeom>
        </p:spPr>
        <p:txBody>
          <a:bodyPr vert="horz" lIns="91422" tIns="45718" rIns="91422" bIns="45718" rtlCol="0" anchor="ctr">
            <a:normAutofit/>
          </a:bodyPr>
          <a:lstStyle/>
          <a:p>
            <a:r>
              <a:rPr lang="en-US"/>
              <a:t>Click to edit Master title style</a:t>
            </a:r>
            <a:endParaRPr lang="es-UY"/>
          </a:p>
        </p:txBody>
      </p:sp>
      <p:sp>
        <p:nvSpPr>
          <p:cNvPr id="3" name="Text Placeholder 2">
            <a:extLst>
              <a:ext uri="{FF2B5EF4-FFF2-40B4-BE49-F238E27FC236}">
                <a16:creationId xmlns:a16="http://schemas.microsoft.com/office/drawing/2014/main" xmlns="" id="{3BFB2506-495A-4243-A148-3ADE02886243}"/>
              </a:ext>
            </a:extLst>
          </p:cNvPr>
          <p:cNvSpPr>
            <a:spLocks noGrp="1"/>
          </p:cNvSpPr>
          <p:nvPr>
            <p:ph type="body" idx="1"/>
          </p:nvPr>
        </p:nvSpPr>
        <p:spPr>
          <a:xfrm>
            <a:off x="838200" y="1825625"/>
            <a:ext cx="10515600" cy="4351339"/>
          </a:xfrm>
          <a:prstGeom prst="rect">
            <a:avLst/>
          </a:prstGeom>
        </p:spPr>
        <p:txBody>
          <a:bodyPr vert="horz" lIns="91422" tIns="45718" rIns="91422"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4" name="Date Placeholder 3">
            <a:extLst>
              <a:ext uri="{FF2B5EF4-FFF2-40B4-BE49-F238E27FC236}">
                <a16:creationId xmlns:a16="http://schemas.microsoft.com/office/drawing/2014/main" xmlns="" id="{039EE832-E543-4047-BA1E-CAFBC6449F1B}"/>
              </a:ext>
            </a:extLst>
          </p:cNvPr>
          <p:cNvSpPr>
            <a:spLocks noGrp="1"/>
          </p:cNvSpPr>
          <p:nvPr>
            <p:ph type="dt" sz="half" idx="2"/>
          </p:nvPr>
        </p:nvSpPr>
        <p:spPr>
          <a:xfrm>
            <a:off x="838200" y="6356352"/>
            <a:ext cx="2743200" cy="365125"/>
          </a:xfrm>
          <a:prstGeom prst="rect">
            <a:avLst/>
          </a:prstGeom>
        </p:spPr>
        <p:txBody>
          <a:bodyPr vert="horz" lIns="91422" tIns="45718" rIns="91422" bIns="45718" rtlCol="0" anchor="ctr"/>
          <a:lstStyle>
            <a:lvl1pPr algn="l">
              <a:defRPr sz="1200">
                <a:solidFill>
                  <a:schemeClr val="tx1">
                    <a:tint val="75000"/>
                  </a:schemeClr>
                </a:solidFill>
              </a:defRPr>
            </a:lvl1pPr>
          </a:lstStyle>
          <a:p>
            <a:pPr defTabSz="914196"/>
            <a:fld id="{08FCEFF7-44F8-49E6-B366-49712FD47DCE}" type="datetimeFigureOut">
              <a:rPr lang="es-UY" smtClean="0">
                <a:solidFill>
                  <a:prstClr val="black">
                    <a:tint val="75000"/>
                  </a:prstClr>
                </a:solidFill>
                <a:cs typeface="Arial"/>
                <a:sym typeface="Arial"/>
              </a:rPr>
              <a:pPr defTabSz="914196"/>
              <a:t>11/6/2023</a:t>
            </a:fld>
            <a:endParaRPr lang="es-UY">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xmlns="" id="{08ADF436-F013-4513-8F64-873B51982214}"/>
              </a:ext>
            </a:extLst>
          </p:cNvPr>
          <p:cNvSpPr>
            <a:spLocks noGrp="1"/>
          </p:cNvSpPr>
          <p:nvPr>
            <p:ph type="ftr" sz="quarter" idx="3"/>
          </p:nvPr>
        </p:nvSpPr>
        <p:spPr>
          <a:xfrm>
            <a:off x="4038600" y="6356352"/>
            <a:ext cx="4114800" cy="365125"/>
          </a:xfrm>
          <a:prstGeom prst="rect">
            <a:avLst/>
          </a:prstGeom>
        </p:spPr>
        <p:txBody>
          <a:bodyPr vert="horz" lIns="91422" tIns="45718" rIns="91422" bIns="45718" rtlCol="0" anchor="ctr"/>
          <a:lstStyle>
            <a:lvl1pPr algn="ctr">
              <a:defRPr sz="1200">
                <a:solidFill>
                  <a:schemeClr val="tx1">
                    <a:tint val="75000"/>
                  </a:schemeClr>
                </a:solidFill>
              </a:defRPr>
            </a:lvl1pPr>
          </a:lstStyle>
          <a:p>
            <a:pPr defTabSz="914196"/>
            <a:endParaRPr lang="es-UY">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xmlns="" id="{FEEE7F71-C53C-448F-85BA-2C6C546448DF}"/>
              </a:ext>
            </a:extLst>
          </p:cNvPr>
          <p:cNvSpPr>
            <a:spLocks noGrp="1"/>
          </p:cNvSpPr>
          <p:nvPr>
            <p:ph type="sldNum" sz="quarter" idx="4"/>
          </p:nvPr>
        </p:nvSpPr>
        <p:spPr>
          <a:xfrm>
            <a:off x="8610600" y="6356352"/>
            <a:ext cx="2743200" cy="365125"/>
          </a:xfrm>
          <a:prstGeom prst="rect">
            <a:avLst/>
          </a:prstGeom>
        </p:spPr>
        <p:txBody>
          <a:bodyPr vert="horz" lIns="91422" tIns="45718" rIns="91422" bIns="45718" rtlCol="0" anchor="ctr"/>
          <a:lstStyle>
            <a:lvl1pPr algn="r">
              <a:defRPr sz="1200">
                <a:solidFill>
                  <a:schemeClr val="tx1">
                    <a:tint val="75000"/>
                  </a:schemeClr>
                </a:solidFill>
              </a:defRPr>
            </a:lvl1pPr>
          </a:lstStyle>
          <a:p>
            <a:pPr defTabSz="914196"/>
            <a:fld id="{4BC100BE-517D-4F30-BF3C-1F5EDC972A41}" type="slidenum">
              <a:rPr lang="es-UY" smtClean="0">
                <a:solidFill>
                  <a:prstClr val="black">
                    <a:tint val="75000"/>
                  </a:prstClr>
                </a:solidFill>
                <a:cs typeface="Arial"/>
                <a:sym typeface="Arial"/>
              </a:rPr>
              <a:pPr defTabSz="914196"/>
              <a:t>‹#›</a:t>
            </a:fld>
            <a:endParaRPr lang="es-UY">
              <a:solidFill>
                <a:prstClr val="black">
                  <a:tint val="75000"/>
                </a:prstClr>
              </a:solidFill>
              <a:cs typeface="Arial"/>
              <a:sym typeface="Arial"/>
            </a:endParaRPr>
          </a:p>
        </p:txBody>
      </p:sp>
    </p:spTree>
    <p:extLst>
      <p:ext uri="{BB962C8B-B14F-4D97-AF65-F5344CB8AC3E}">
        <p14:creationId xmlns:p14="http://schemas.microsoft.com/office/powerpoint/2010/main" val="2772629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19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2" indent="-228552" algn="l" defTabSz="9141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54" indent="-228552" algn="l" defTabSz="9141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46" indent="-228552" algn="l" defTabSz="9141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40"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6935"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036"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s-UY"/>
      </a:defPPr>
      <a:lvl1pPr marL="0" algn="l" defTabSz="914196" rtl="0" eaLnBrk="1" latinLnBrk="0" hangingPunct="1">
        <a:defRPr sz="1900" kern="1200">
          <a:solidFill>
            <a:schemeClr val="tx1"/>
          </a:solidFill>
          <a:latin typeface="+mn-lt"/>
          <a:ea typeface="+mn-ea"/>
          <a:cs typeface="+mn-cs"/>
        </a:defRPr>
      </a:lvl1pPr>
      <a:lvl2pPr marL="457095" algn="l" defTabSz="914196" rtl="0" eaLnBrk="1" latinLnBrk="0" hangingPunct="1">
        <a:defRPr sz="1900" kern="1200">
          <a:solidFill>
            <a:schemeClr val="tx1"/>
          </a:solidFill>
          <a:latin typeface="+mn-lt"/>
          <a:ea typeface="+mn-ea"/>
          <a:cs typeface="+mn-cs"/>
        </a:defRPr>
      </a:lvl2pPr>
      <a:lvl3pPr marL="914196" algn="l" defTabSz="914196" rtl="0" eaLnBrk="1" latinLnBrk="0" hangingPunct="1">
        <a:defRPr sz="1900" kern="1200">
          <a:solidFill>
            <a:schemeClr val="tx1"/>
          </a:solidFill>
          <a:latin typeface="+mn-lt"/>
          <a:ea typeface="+mn-ea"/>
          <a:cs typeface="+mn-cs"/>
        </a:defRPr>
      </a:lvl3pPr>
      <a:lvl4pPr marL="1371294" algn="l" defTabSz="914196" rtl="0" eaLnBrk="1" latinLnBrk="0" hangingPunct="1">
        <a:defRPr sz="1900" kern="1200">
          <a:solidFill>
            <a:schemeClr val="tx1"/>
          </a:solidFill>
          <a:latin typeface="+mn-lt"/>
          <a:ea typeface="+mn-ea"/>
          <a:cs typeface="+mn-cs"/>
        </a:defRPr>
      </a:lvl4pPr>
      <a:lvl5pPr marL="1828392" algn="l" defTabSz="914196" rtl="0" eaLnBrk="1" latinLnBrk="0" hangingPunct="1">
        <a:defRPr sz="1900" kern="1200">
          <a:solidFill>
            <a:schemeClr val="tx1"/>
          </a:solidFill>
          <a:latin typeface="+mn-lt"/>
          <a:ea typeface="+mn-ea"/>
          <a:cs typeface="+mn-cs"/>
        </a:defRPr>
      </a:lvl5pPr>
      <a:lvl6pPr marL="2285494" algn="l" defTabSz="914196" rtl="0" eaLnBrk="1" latinLnBrk="0" hangingPunct="1">
        <a:defRPr sz="1900" kern="1200">
          <a:solidFill>
            <a:schemeClr val="tx1"/>
          </a:solidFill>
          <a:latin typeface="+mn-lt"/>
          <a:ea typeface="+mn-ea"/>
          <a:cs typeface="+mn-cs"/>
        </a:defRPr>
      </a:lvl6pPr>
      <a:lvl7pPr marL="2742586" algn="l" defTabSz="914196" rtl="0" eaLnBrk="1" latinLnBrk="0" hangingPunct="1">
        <a:defRPr sz="1900" kern="1200">
          <a:solidFill>
            <a:schemeClr val="tx1"/>
          </a:solidFill>
          <a:latin typeface="+mn-lt"/>
          <a:ea typeface="+mn-ea"/>
          <a:cs typeface="+mn-cs"/>
        </a:defRPr>
      </a:lvl7pPr>
      <a:lvl8pPr marL="3199680" algn="l" defTabSz="914196" rtl="0" eaLnBrk="1" latinLnBrk="0" hangingPunct="1">
        <a:defRPr sz="1900" kern="1200">
          <a:solidFill>
            <a:schemeClr val="tx1"/>
          </a:solidFill>
          <a:latin typeface="+mn-lt"/>
          <a:ea typeface="+mn-ea"/>
          <a:cs typeface="+mn-cs"/>
        </a:defRPr>
      </a:lvl8pPr>
      <a:lvl9pPr marL="3656775" algn="l" defTabSz="914196"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BD95F7-DAEE-4E8F-B315-E1FDF306CC94}"/>
              </a:ext>
            </a:extLst>
          </p:cNvPr>
          <p:cNvSpPr>
            <a:spLocks noGrp="1"/>
          </p:cNvSpPr>
          <p:nvPr>
            <p:ph type="title"/>
          </p:nvPr>
        </p:nvSpPr>
        <p:spPr>
          <a:xfrm>
            <a:off x="968828" y="555269"/>
            <a:ext cx="10515600" cy="350863"/>
          </a:xfrm>
          <a:prstGeom prst="rect">
            <a:avLst/>
          </a:prstGeom>
        </p:spPr>
        <p:txBody>
          <a:bodyPr vert="horz" lIns="91380" tIns="0" rIns="91380" bIns="0" rtlCol="0" anchor="ctr" anchorCtr="0">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B68E440-6FC3-44FD-BB50-2E965E0ACCA0}"/>
              </a:ext>
            </a:extLst>
          </p:cNvPr>
          <p:cNvSpPr>
            <a:spLocks noGrp="1"/>
          </p:cNvSpPr>
          <p:nvPr>
            <p:ph type="body" idx="1"/>
          </p:nvPr>
        </p:nvSpPr>
        <p:spPr>
          <a:xfrm>
            <a:off x="998416" y="1825625"/>
            <a:ext cx="10486013" cy="4351339"/>
          </a:xfrm>
          <a:prstGeom prst="rect">
            <a:avLst/>
          </a:prstGeom>
        </p:spPr>
        <p:txBody>
          <a:bodyPr vert="horz" lIns="0" tIns="45718" rIns="0" bIns="45718" rtlCol="0">
            <a:normAutofit/>
          </a:bodyPr>
          <a:lstStyle/>
          <a:p>
            <a:pPr lvl="0"/>
            <a:r>
              <a:rPr lang="en-US" dirty="0"/>
              <a:t>Click to edit Master text styles</a:t>
            </a:r>
            <a:br>
              <a:rPr lang="en-US" dirty="0"/>
            </a:br>
            <a:r>
              <a:rPr lang="en-US" dirty="0"/>
              <a:t>Second level</a:t>
            </a:r>
            <a:br>
              <a:rPr lang="en-US" dirty="0"/>
            </a:br>
            <a:r>
              <a:rPr lang="en-US" dirty="0"/>
              <a:t>Third level</a:t>
            </a:r>
            <a:br>
              <a:rPr lang="en-US" dirty="0"/>
            </a:br>
            <a:r>
              <a:rPr lang="en-US" dirty="0"/>
              <a:t>Fourth level</a:t>
            </a:r>
            <a:br>
              <a:rPr lang="en-US" dirty="0"/>
            </a:br>
            <a:r>
              <a:rPr lang="en-US" dirty="0"/>
              <a:t>Fifth level</a:t>
            </a:r>
          </a:p>
        </p:txBody>
      </p:sp>
      <p:sp>
        <p:nvSpPr>
          <p:cNvPr id="5" name="Rectangle 4">
            <a:extLst>
              <a:ext uri="{FF2B5EF4-FFF2-40B4-BE49-F238E27FC236}">
                <a16:creationId xmlns="" xmlns:a16="http://schemas.microsoft.com/office/drawing/2014/main" id="{C1863E68-2D1F-4711-B78A-E26E5010234F}"/>
              </a:ext>
            </a:extLst>
          </p:cNvPr>
          <p:cNvSpPr/>
          <p:nvPr userDrawn="1"/>
        </p:nvSpPr>
        <p:spPr>
          <a:xfrm>
            <a:off x="5432823" y="39"/>
            <a:ext cx="1326356" cy="64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0" tIns="45718" rIns="91380" bIns="45718" rtlCol="0" anchor="ctr"/>
          <a:lstStyle/>
          <a:p>
            <a:pPr algn="ctr" defTabSz="913720"/>
            <a:endParaRPr lang="en-US">
              <a:solidFill>
                <a:srgbClr val="F9FBFE"/>
              </a:solidFill>
              <a:sym typeface="Arial"/>
            </a:endParaRPr>
          </a:p>
        </p:txBody>
      </p:sp>
    </p:spTree>
    <p:extLst>
      <p:ext uri="{BB962C8B-B14F-4D97-AF65-F5344CB8AC3E}">
        <p14:creationId xmlns:p14="http://schemas.microsoft.com/office/powerpoint/2010/main" val="4267320006"/>
      </p:ext>
    </p:extLst>
  </p:cSld>
  <p:clrMap bg1="lt1" tx1="dk1" bg2="lt2" tx2="dk2" accent1="accent1" accent2="accent2" accent3="accent3" accent4="accent4" accent5="accent5" accent6="accent6" hlink="hlink" folHlink="folHlink"/>
  <p:sldLayoutIdLst>
    <p:sldLayoutId id="2147483692" r:id="rId1"/>
    <p:sldLayoutId id="2147483693"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txStyles>
    <p:titleStyle>
      <a:lvl1pPr algn="ctr" defTabSz="913720" rtl="0" eaLnBrk="1" latinLnBrk="0" hangingPunct="1">
        <a:lnSpc>
          <a:spcPct val="90000"/>
        </a:lnSpc>
        <a:spcBef>
          <a:spcPct val="0"/>
        </a:spcBef>
        <a:buNone/>
        <a:defRPr sz="2300" kern="1200">
          <a:solidFill>
            <a:schemeClr val="tx1"/>
          </a:solidFill>
          <a:latin typeface="+mj-lt"/>
          <a:ea typeface="+mj-ea"/>
          <a:cs typeface="+mj-cs"/>
        </a:defRPr>
      </a:lvl1pPr>
    </p:titleStyle>
    <p:bodyStyle>
      <a:lvl1pPr marL="0" indent="0" algn="l" defTabSz="913720" rtl="0" eaLnBrk="1" latinLnBrk="0" hangingPunct="1">
        <a:lnSpc>
          <a:spcPct val="90000"/>
        </a:lnSpc>
        <a:spcBef>
          <a:spcPts val="1000"/>
        </a:spcBef>
        <a:buFont typeface="Arial" panose="020B0604020202020204" pitchFamily="34" charset="0"/>
        <a:buNone/>
        <a:defRPr sz="1100" kern="1200">
          <a:solidFill>
            <a:schemeClr val="tx1">
              <a:alpha val="60000"/>
            </a:schemeClr>
          </a:solidFill>
          <a:latin typeface="+mn-lt"/>
          <a:ea typeface="+mn-ea"/>
          <a:cs typeface="+mn-cs"/>
        </a:defRPr>
      </a:lvl1pPr>
      <a:lvl2pPr marL="456843" indent="0" algn="l" defTabSz="91372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3720" indent="0" algn="l" defTabSz="9137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0580" indent="0" algn="l" defTabSz="913720"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4pPr>
      <a:lvl5pPr marL="1827440" indent="0" algn="l" defTabSz="913720" rtl="0" eaLnBrk="1" latinLnBrk="0" hangingPunct="1">
        <a:lnSpc>
          <a:spcPct val="90000"/>
        </a:lnSpc>
        <a:spcBef>
          <a:spcPts val="500"/>
        </a:spcBef>
        <a:buFont typeface="Arial" panose="020B0604020202020204" pitchFamily="34" charset="0"/>
        <a:buNone/>
        <a:defRPr sz="1900" kern="1200">
          <a:solidFill>
            <a:schemeClr val="tx1"/>
          </a:solidFill>
          <a:latin typeface="+mn-lt"/>
          <a:ea typeface="+mn-ea"/>
          <a:cs typeface="+mn-cs"/>
        </a:defRPr>
      </a:lvl5pPr>
      <a:lvl6pPr marL="2512720" indent="-228440" algn="l" defTabSz="91372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9580" indent="-228440" algn="l" defTabSz="91372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6440" indent="-228440" algn="l" defTabSz="91372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3318" indent="-228440" algn="l" defTabSz="91372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720" rtl="0" eaLnBrk="1" latinLnBrk="0" hangingPunct="1">
        <a:defRPr sz="1900" kern="1200">
          <a:solidFill>
            <a:schemeClr val="tx1"/>
          </a:solidFill>
          <a:latin typeface="+mn-lt"/>
          <a:ea typeface="+mn-ea"/>
          <a:cs typeface="+mn-cs"/>
        </a:defRPr>
      </a:lvl1pPr>
      <a:lvl2pPr marL="456843" algn="l" defTabSz="913720" rtl="0" eaLnBrk="1" latinLnBrk="0" hangingPunct="1">
        <a:defRPr sz="1900" kern="1200">
          <a:solidFill>
            <a:schemeClr val="tx1"/>
          </a:solidFill>
          <a:latin typeface="+mn-lt"/>
          <a:ea typeface="+mn-ea"/>
          <a:cs typeface="+mn-cs"/>
        </a:defRPr>
      </a:lvl2pPr>
      <a:lvl3pPr marL="913720" algn="l" defTabSz="913720" rtl="0" eaLnBrk="1" latinLnBrk="0" hangingPunct="1">
        <a:defRPr sz="1900" kern="1200">
          <a:solidFill>
            <a:schemeClr val="tx1"/>
          </a:solidFill>
          <a:latin typeface="+mn-lt"/>
          <a:ea typeface="+mn-ea"/>
          <a:cs typeface="+mn-cs"/>
        </a:defRPr>
      </a:lvl3pPr>
      <a:lvl4pPr marL="1370580" algn="l" defTabSz="913720" rtl="0" eaLnBrk="1" latinLnBrk="0" hangingPunct="1">
        <a:defRPr sz="1900" kern="1200">
          <a:solidFill>
            <a:schemeClr val="tx1"/>
          </a:solidFill>
          <a:latin typeface="+mn-lt"/>
          <a:ea typeface="+mn-ea"/>
          <a:cs typeface="+mn-cs"/>
        </a:defRPr>
      </a:lvl4pPr>
      <a:lvl5pPr marL="1827440" algn="l" defTabSz="913720" rtl="0" eaLnBrk="1" latinLnBrk="0" hangingPunct="1">
        <a:defRPr sz="1900" kern="1200">
          <a:solidFill>
            <a:schemeClr val="tx1"/>
          </a:solidFill>
          <a:latin typeface="+mn-lt"/>
          <a:ea typeface="+mn-ea"/>
          <a:cs typeface="+mn-cs"/>
        </a:defRPr>
      </a:lvl5pPr>
      <a:lvl6pPr marL="2284318" algn="l" defTabSz="913720" rtl="0" eaLnBrk="1" latinLnBrk="0" hangingPunct="1">
        <a:defRPr sz="1900" kern="1200">
          <a:solidFill>
            <a:schemeClr val="tx1"/>
          </a:solidFill>
          <a:latin typeface="+mn-lt"/>
          <a:ea typeface="+mn-ea"/>
          <a:cs typeface="+mn-cs"/>
        </a:defRPr>
      </a:lvl6pPr>
      <a:lvl7pPr marL="2741158" algn="l" defTabSz="913720" rtl="0" eaLnBrk="1" latinLnBrk="0" hangingPunct="1">
        <a:defRPr sz="1900" kern="1200">
          <a:solidFill>
            <a:schemeClr val="tx1"/>
          </a:solidFill>
          <a:latin typeface="+mn-lt"/>
          <a:ea typeface="+mn-ea"/>
          <a:cs typeface="+mn-cs"/>
        </a:defRPr>
      </a:lvl7pPr>
      <a:lvl8pPr marL="3198000" algn="l" defTabSz="913720" rtl="0" eaLnBrk="1" latinLnBrk="0" hangingPunct="1">
        <a:defRPr sz="1900" kern="1200">
          <a:solidFill>
            <a:schemeClr val="tx1"/>
          </a:solidFill>
          <a:latin typeface="+mn-lt"/>
          <a:ea typeface="+mn-ea"/>
          <a:cs typeface="+mn-cs"/>
        </a:defRPr>
      </a:lvl8pPr>
      <a:lvl9pPr marL="3654843" algn="l" defTabSz="91372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emf"/><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1856" b="21856"/>
          <a:stretch/>
        </p:blipFill>
        <p:spPr>
          <a:xfrm>
            <a:off x="1330035" y="1519129"/>
            <a:ext cx="3860192" cy="3860192"/>
          </a:xfrm>
          <a:prstGeom prst="ellipse">
            <a:avLst/>
          </a:prstGeom>
        </p:spPr>
      </p:pic>
      <p:sp>
        <p:nvSpPr>
          <p:cNvPr id="9" name="Text Placeholder 1">
            <a:extLst>
              <a:ext uri="{FF2B5EF4-FFF2-40B4-BE49-F238E27FC236}">
                <a16:creationId xmlns="" xmlns:a16="http://schemas.microsoft.com/office/drawing/2014/main" xmlns:lc="http://schemas.openxmlformats.org/drawingml/2006/lockedCanvas" id="{D9B85F3A-0D98-4AE5-8CED-AA4A4CF82188}"/>
              </a:ext>
            </a:extLst>
          </p:cNvPr>
          <p:cNvSpPr>
            <a:spLocks noGrp="1"/>
          </p:cNvSpPr>
          <p:nvPr/>
        </p:nvSpPr>
        <p:spPr>
          <a:xfrm>
            <a:off x="6012336" y="2092555"/>
            <a:ext cx="5977072" cy="1987632"/>
          </a:xfrm>
          <a:prstGeom prst="rect">
            <a:avLst/>
          </a:prstGeom>
        </p:spPr>
        <p:txBody>
          <a:bodyPr lIns="121890" tIns="60945" rIns="121890" bIns="60945"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
                <a:srgbClr val="000000"/>
              </a:buClr>
            </a:pPr>
            <a:r>
              <a:rPr lang="en-US" sz="4000" dirty="0" smtClean="0">
                <a:solidFill>
                  <a:schemeClr val="tx1"/>
                </a:solidFill>
                <a:latin typeface="Arial" pitchFamily="34" charset="0"/>
                <a:ea typeface="Microsoft JhengHei UI Light" pitchFamily="34" charset="-120"/>
                <a:sym typeface="Arial"/>
              </a:rPr>
              <a:t>Sorting Visualizer</a:t>
            </a:r>
            <a:endParaRPr lang="en-US" sz="4000" dirty="0">
              <a:ln>
                <a:solidFill>
                  <a:prstClr val="white"/>
                </a:solidFill>
              </a:ln>
              <a:solidFill>
                <a:schemeClr val="tx1"/>
              </a:solidFill>
              <a:latin typeface="Arial" pitchFamily="34" charset="0"/>
              <a:ea typeface="Microsoft JhengHei UI Light" pitchFamily="34" charset="-120"/>
              <a:sym typeface="Arial"/>
            </a:endParaRPr>
          </a:p>
        </p:txBody>
      </p:sp>
      <p:sp>
        <p:nvSpPr>
          <p:cNvPr id="14" name="Rectangle 13"/>
          <p:cNvSpPr/>
          <p:nvPr/>
        </p:nvSpPr>
        <p:spPr>
          <a:xfrm>
            <a:off x="403760" y="251373"/>
            <a:ext cx="11788239" cy="276995"/>
          </a:xfrm>
          <a:prstGeom prst="rect">
            <a:avLst/>
          </a:prstGeom>
        </p:spPr>
        <p:txBody>
          <a:bodyPr wrap="square" lIns="91432" tIns="45718" rIns="91432" bIns="45718">
            <a:spAutoFit/>
          </a:bodyPr>
          <a:lstStyle/>
          <a:p>
            <a:r>
              <a:rPr lang="en-US" sz="1200" b="1" dirty="0" smtClean="0">
                <a:ea typeface="SamsungOne 600C" panose="020B0706030303020204" pitchFamily="34" charset="0"/>
                <a:cs typeface="Arial" pitchFamily="34" charset="0"/>
              </a:rPr>
              <a:t>College </a:t>
            </a:r>
            <a:r>
              <a:rPr lang="en-US" sz="1200" b="1" dirty="0">
                <a:ea typeface="SamsungOne 600C" panose="020B0706030303020204" pitchFamily="34" charset="0"/>
                <a:cs typeface="Arial" pitchFamily="34" charset="0"/>
              </a:rPr>
              <a:t>Name </a:t>
            </a:r>
            <a:r>
              <a:rPr lang="en-US" sz="1200" dirty="0">
                <a:solidFill>
                  <a:schemeClr val="tx1">
                    <a:lumMod val="65000"/>
                    <a:lumOff val="35000"/>
                  </a:schemeClr>
                </a:solidFill>
                <a:ea typeface="SamsungOne 600C" panose="020B0706030303020204" pitchFamily="34" charset="0"/>
                <a:cs typeface="Arial" pitchFamily="34" charset="0"/>
              </a:rPr>
              <a:t>:  Chandigarh University </a:t>
            </a:r>
            <a:r>
              <a:rPr lang="en-US" sz="1200" dirty="0" smtClean="0">
                <a:solidFill>
                  <a:schemeClr val="tx1">
                    <a:lumMod val="65000"/>
                    <a:lumOff val="35000"/>
                  </a:schemeClr>
                </a:solidFill>
                <a:ea typeface="SamsungOne 600C" panose="020B0706030303020204" pitchFamily="34" charset="0"/>
                <a:cs typeface="Arial" pitchFamily="34" charset="0"/>
              </a:rPr>
              <a:t> | </a:t>
            </a:r>
            <a:r>
              <a:rPr lang="en-US" sz="1200" b="1" dirty="0" smtClean="0">
                <a:ea typeface="SamsungOne 600C" panose="020B0706030303020204" pitchFamily="34" charset="0"/>
                <a:cs typeface="Arial" pitchFamily="34" charset="0"/>
              </a:rPr>
              <a:t>Department</a:t>
            </a:r>
            <a:r>
              <a:rPr lang="en-US" sz="1200" dirty="0" smtClean="0">
                <a:solidFill>
                  <a:schemeClr val="tx1">
                    <a:lumMod val="65000"/>
                    <a:lumOff val="35000"/>
                  </a:schemeClr>
                </a:solidFill>
                <a:ea typeface="SamsungOne 600C" panose="020B0706030303020204" pitchFamily="34" charset="0"/>
                <a:cs typeface="Arial" pitchFamily="34" charset="0"/>
              </a:rPr>
              <a:t> : Computer Science &amp; Engineering </a:t>
            </a:r>
            <a:endParaRPr lang="en-IN" sz="1200" dirty="0">
              <a:solidFill>
                <a:schemeClr val="tx1">
                  <a:lumMod val="65000"/>
                  <a:lumOff val="35000"/>
                </a:schemeClr>
              </a:solidFill>
              <a:ea typeface="SamsungOne 600C" panose="020B0706030303020204" pitchFamily="34" charset="0"/>
              <a:cs typeface="Arial" pitchFamily="34" charset="0"/>
            </a:endParaRPr>
          </a:p>
        </p:txBody>
      </p:sp>
      <p:sp>
        <p:nvSpPr>
          <p:cNvPr id="32" name="TextBox 31"/>
          <p:cNvSpPr txBox="1"/>
          <p:nvPr/>
        </p:nvSpPr>
        <p:spPr>
          <a:xfrm>
            <a:off x="9837521" y="6461144"/>
            <a:ext cx="2151887" cy="261607"/>
          </a:xfrm>
          <a:prstGeom prst="rect">
            <a:avLst/>
          </a:prstGeom>
          <a:noFill/>
        </p:spPr>
        <p:txBody>
          <a:bodyPr wrap="square" lIns="91410" tIns="45718" rIns="91410" bIns="45718" rtlCol="0" anchor="ctr">
            <a:spAutoFit/>
          </a:bodyPr>
          <a:lstStyle/>
          <a:p>
            <a:pPr algn="r"/>
            <a:r>
              <a:rPr lang="en-IN" sz="1100" dirty="0">
                <a:solidFill>
                  <a:schemeClr val="tx1">
                    <a:lumMod val="65000"/>
                    <a:lumOff val="35000"/>
                  </a:schemeClr>
                </a:solidFill>
                <a:ea typeface="SamsungOne 600C" panose="020B0706030303020204" pitchFamily="34" charset="0"/>
              </a:rPr>
              <a:t>Date: </a:t>
            </a:r>
            <a:r>
              <a:rPr lang="en-IN" sz="1100" dirty="0" smtClean="0">
                <a:solidFill>
                  <a:schemeClr val="tx1">
                    <a:lumMod val="65000"/>
                    <a:lumOff val="35000"/>
                  </a:schemeClr>
                </a:solidFill>
                <a:ea typeface="SamsungOne 600C" panose="020B0706030303020204" pitchFamily="34" charset="0"/>
              </a:rPr>
              <a:t>17</a:t>
            </a:r>
            <a:r>
              <a:rPr lang="en-IN" sz="1100" baseline="30000" dirty="0" smtClean="0">
                <a:solidFill>
                  <a:schemeClr val="tx1">
                    <a:lumMod val="65000"/>
                    <a:lumOff val="35000"/>
                  </a:schemeClr>
                </a:solidFill>
                <a:ea typeface="SamsungOne 600C" panose="020B0706030303020204" pitchFamily="34" charset="0"/>
              </a:rPr>
              <a:t>th</a:t>
            </a:r>
            <a:r>
              <a:rPr lang="en-IN" sz="1100" dirty="0" smtClean="0">
                <a:solidFill>
                  <a:schemeClr val="tx1">
                    <a:lumMod val="65000"/>
                    <a:lumOff val="35000"/>
                  </a:schemeClr>
                </a:solidFill>
                <a:ea typeface="SamsungOne 600C" panose="020B0706030303020204" pitchFamily="34" charset="0"/>
              </a:rPr>
              <a:t> Nov2022</a:t>
            </a:r>
            <a:endParaRPr lang="en-US" sz="1100" dirty="0">
              <a:solidFill>
                <a:schemeClr val="tx1">
                  <a:lumMod val="65000"/>
                  <a:lumOff val="35000"/>
                </a:schemeClr>
              </a:solidFill>
              <a:ea typeface="SamsungOne 600C" panose="020B0706030303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
        <p:nvSpPr>
          <p:cNvPr id="4" name="Rectangle 3"/>
          <p:cNvSpPr/>
          <p:nvPr/>
        </p:nvSpPr>
        <p:spPr>
          <a:xfrm>
            <a:off x="6135166" y="3767351"/>
            <a:ext cx="4469145" cy="553998"/>
          </a:xfrm>
          <a:prstGeom prst="rect">
            <a:avLst/>
          </a:prstGeom>
        </p:spPr>
        <p:txBody>
          <a:bodyPr wrap="square">
            <a:spAutoFit/>
          </a:bodyPr>
          <a:lstStyle/>
          <a:p>
            <a:r>
              <a:rPr lang="en-US" sz="1600" b="1" dirty="0" smtClean="0"/>
              <a:t>Submitted By : </a:t>
            </a:r>
          </a:p>
          <a:p>
            <a:r>
              <a:rPr lang="en-US" sz="1400" dirty="0" err="1" smtClean="0"/>
              <a:t>Mrinal</a:t>
            </a:r>
            <a:r>
              <a:rPr lang="en-US" sz="1400" dirty="0" smtClean="0"/>
              <a:t> </a:t>
            </a:r>
            <a:r>
              <a:rPr lang="en-US" sz="1400" dirty="0" err="1"/>
              <a:t>Mayank</a:t>
            </a:r>
            <a:r>
              <a:rPr lang="en-US" sz="1400" dirty="0"/>
              <a:t> (19BCS1605</a:t>
            </a:r>
            <a:r>
              <a:rPr lang="en-US" sz="1400" dirty="0" smtClean="0"/>
              <a:t>)</a:t>
            </a:r>
            <a:endParaRPr lang="en-IN" sz="1400" dirty="0"/>
          </a:p>
        </p:txBody>
      </p:sp>
    </p:spTree>
    <p:extLst>
      <p:ext uri="{BB962C8B-B14F-4D97-AF65-F5344CB8AC3E}">
        <p14:creationId xmlns:p14="http://schemas.microsoft.com/office/powerpoint/2010/main" val="1442807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219" y="579976"/>
            <a:ext cx="10515600" cy="350863"/>
          </a:xfrm>
        </p:spPr>
        <p:txBody>
          <a:bodyPr>
            <a:normAutofit/>
          </a:bodyPr>
          <a:lstStyle/>
          <a:p>
            <a:r>
              <a:rPr lang="en-US" sz="2100" dirty="0" smtClean="0"/>
              <a:t>Master’s Theorem Analysis </a:t>
            </a:r>
            <a:endParaRPr lang="en-US" sz="2100" dirty="0"/>
          </a:p>
        </p:txBody>
      </p:sp>
      <p:sp>
        <p:nvSpPr>
          <p:cNvPr id="282" name="Rectangle 281"/>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283" name="Rectangle 282"/>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
        <p:nvSpPr>
          <p:cNvPr id="3" name="Rectangle 2"/>
          <p:cNvSpPr/>
          <p:nvPr/>
        </p:nvSpPr>
        <p:spPr>
          <a:xfrm>
            <a:off x="5893407" y="1469650"/>
            <a:ext cx="6096000" cy="2308324"/>
          </a:xfrm>
          <a:prstGeom prst="rect">
            <a:avLst/>
          </a:prstGeom>
          <a:ln>
            <a:solidFill>
              <a:schemeClr val="tx2"/>
            </a:solidFill>
          </a:ln>
        </p:spPr>
        <p:txBody>
          <a:bodyPr>
            <a:spAutoFit/>
          </a:bodyPr>
          <a:lstStyle/>
          <a:p>
            <a:r>
              <a:rPr lang="en-US" sz="1600" dirty="0">
                <a:latin typeface="Calibri" pitchFamily="34" charset="0"/>
                <a:cs typeface="Calibri" pitchFamily="34" charset="0"/>
              </a:rPr>
              <a:t>T(n) = </a:t>
            </a:r>
            <a:r>
              <a:rPr lang="en-US" sz="1600" dirty="0" err="1">
                <a:latin typeface="Calibri" pitchFamily="34" charset="0"/>
                <a:cs typeface="Calibri" pitchFamily="34" charset="0"/>
              </a:rPr>
              <a:t>aT</a:t>
            </a:r>
            <a:r>
              <a:rPr lang="en-US" sz="1600" dirty="0">
                <a:latin typeface="Calibri" pitchFamily="34" charset="0"/>
                <a:cs typeface="Calibri" pitchFamily="34" charset="0"/>
              </a:rPr>
              <a:t>(n/b) + f(n),</a:t>
            </a:r>
          </a:p>
          <a:p>
            <a:r>
              <a:rPr lang="en-US" sz="1600" dirty="0">
                <a:latin typeface="Calibri" pitchFamily="34" charset="0"/>
                <a:cs typeface="Calibri" pitchFamily="34" charset="0"/>
              </a:rPr>
              <a:t>where,</a:t>
            </a:r>
          </a:p>
          <a:p>
            <a:r>
              <a:rPr lang="en-US" sz="1600" dirty="0">
                <a:latin typeface="Calibri" pitchFamily="34" charset="0"/>
                <a:cs typeface="Calibri" pitchFamily="34" charset="0"/>
              </a:rPr>
              <a:t>n = size of input</a:t>
            </a:r>
          </a:p>
          <a:p>
            <a:r>
              <a:rPr lang="en-US" sz="1600" dirty="0">
                <a:latin typeface="Calibri" pitchFamily="34" charset="0"/>
                <a:cs typeface="Calibri" pitchFamily="34" charset="0"/>
              </a:rPr>
              <a:t>a = number of </a:t>
            </a:r>
            <a:r>
              <a:rPr lang="en-US" sz="1600" dirty="0" err="1">
                <a:latin typeface="Calibri" pitchFamily="34" charset="0"/>
                <a:cs typeface="Calibri" pitchFamily="34" charset="0"/>
              </a:rPr>
              <a:t>subproblems</a:t>
            </a:r>
            <a:r>
              <a:rPr lang="en-US" sz="1600" dirty="0">
                <a:latin typeface="Calibri" pitchFamily="34" charset="0"/>
                <a:cs typeface="Calibri" pitchFamily="34" charset="0"/>
              </a:rPr>
              <a:t> in the recursion</a:t>
            </a:r>
          </a:p>
          <a:p>
            <a:r>
              <a:rPr lang="en-US" sz="1600" dirty="0">
                <a:latin typeface="Calibri" pitchFamily="34" charset="0"/>
                <a:cs typeface="Calibri" pitchFamily="34" charset="0"/>
              </a:rPr>
              <a:t>n/b = size of each </a:t>
            </a:r>
            <a:r>
              <a:rPr lang="en-US" sz="1600" dirty="0" err="1">
                <a:latin typeface="Calibri" pitchFamily="34" charset="0"/>
                <a:cs typeface="Calibri" pitchFamily="34" charset="0"/>
              </a:rPr>
              <a:t>subproblem</a:t>
            </a:r>
            <a:r>
              <a:rPr lang="en-US" sz="1600" dirty="0">
                <a:latin typeface="Calibri" pitchFamily="34" charset="0"/>
                <a:cs typeface="Calibri" pitchFamily="34" charset="0"/>
              </a:rPr>
              <a:t>. All </a:t>
            </a:r>
            <a:r>
              <a:rPr lang="en-US" sz="1600" dirty="0" err="1">
                <a:latin typeface="Calibri" pitchFamily="34" charset="0"/>
                <a:cs typeface="Calibri" pitchFamily="34" charset="0"/>
              </a:rPr>
              <a:t>subproblems</a:t>
            </a:r>
            <a:r>
              <a:rPr lang="en-US" sz="1600" dirty="0">
                <a:latin typeface="Calibri" pitchFamily="34" charset="0"/>
                <a:cs typeface="Calibri" pitchFamily="34" charset="0"/>
              </a:rPr>
              <a:t> are assumed </a:t>
            </a:r>
          </a:p>
          <a:p>
            <a:r>
              <a:rPr lang="en-US" sz="1600" dirty="0">
                <a:latin typeface="Calibri" pitchFamily="34" charset="0"/>
                <a:cs typeface="Calibri" pitchFamily="34" charset="0"/>
              </a:rPr>
              <a:t>     to have the same size.</a:t>
            </a:r>
          </a:p>
          <a:p>
            <a:r>
              <a:rPr lang="en-US" sz="1600" dirty="0">
                <a:latin typeface="Calibri" pitchFamily="34" charset="0"/>
                <a:cs typeface="Calibri" pitchFamily="34" charset="0"/>
              </a:rPr>
              <a:t>f(n) = cost of the work done outside the recursive call, </a:t>
            </a:r>
          </a:p>
          <a:p>
            <a:r>
              <a:rPr lang="en-US" sz="1600" dirty="0">
                <a:latin typeface="Calibri" pitchFamily="34" charset="0"/>
                <a:cs typeface="Calibri" pitchFamily="34" charset="0"/>
              </a:rPr>
              <a:t>      which includes the cost of dividing the problem and</a:t>
            </a:r>
          </a:p>
          <a:p>
            <a:r>
              <a:rPr lang="en-US" sz="1600" dirty="0">
                <a:latin typeface="Calibri" pitchFamily="34" charset="0"/>
                <a:cs typeface="Calibri" pitchFamily="34" charset="0"/>
              </a:rPr>
              <a:t>      cost of merging the </a:t>
            </a:r>
            <a:r>
              <a:rPr lang="en-US" sz="1600" dirty="0" smtClean="0">
                <a:latin typeface="Calibri" pitchFamily="34" charset="0"/>
                <a:cs typeface="Calibri" pitchFamily="34" charset="0"/>
              </a:rPr>
              <a:t>solutions</a:t>
            </a:r>
            <a:endParaRPr lang="en-US" sz="1600" dirty="0">
              <a:latin typeface="Calibri" pitchFamily="34" charset="0"/>
              <a:cs typeface="Calibri" pitchFamily="34" charset="0"/>
            </a:endParaRPr>
          </a:p>
        </p:txBody>
      </p:sp>
      <p:sp>
        <p:nvSpPr>
          <p:cNvPr id="4" name="Rectangle 3"/>
          <p:cNvSpPr/>
          <p:nvPr/>
        </p:nvSpPr>
        <p:spPr>
          <a:xfrm>
            <a:off x="5897956" y="3991424"/>
            <a:ext cx="6096000" cy="2308324"/>
          </a:xfrm>
          <a:prstGeom prst="rect">
            <a:avLst/>
          </a:prstGeom>
          <a:ln>
            <a:solidFill>
              <a:schemeClr val="tx2"/>
            </a:solidFill>
          </a:ln>
        </p:spPr>
        <p:txBody>
          <a:bodyPr>
            <a:spAutoFit/>
          </a:bodyPr>
          <a:lstStyle/>
          <a:p>
            <a:r>
              <a:rPr lang="en-IN" sz="1600" dirty="0">
                <a:latin typeface="Calibri" pitchFamily="34" charset="0"/>
                <a:cs typeface="Calibri" pitchFamily="34" charset="0"/>
              </a:rPr>
              <a:t>T(n) = </a:t>
            </a:r>
            <a:r>
              <a:rPr lang="en-IN" sz="1600" dirty="0" err="1">
                <a:latin typeface="Calibri" pitchFamily="34" charset="0"/>
                <a:cs typeface="Calibri" pitchFamily="34" charset="0"/>
              </a:rPr>
              <a:t>aT</a:t>
            </a:r>
            <a:r>
              <a:rPr lang="en-IN" sz="1600" dirty="0">
                <a:latin typeface="Calibri" pitchFamily="34" charset="0"/>
                <a:cs typeface="Calibri" pitchFamily="34" charset="0"/>
              </a:rPr>
              <a:t>(n/b) + f(n)</a:t>
            </a:r>
          </a:p>
          <a:p>
            <a:endParaRPr lang="en-IN" sz="1600" dirty="0">
              <a:latin typeface="Calibri" pitchFamily="34" charset="0"/>
              <a:cs typeface="Calibri" pitchFamily="34" charset="0"/>
            </a:endParaRPr>
          </a:p>
          <a:p>
            <a:r>
              <a:rPr lang="en-IN" sz="1600" dirty="0">
                <a:latin typeface="Calibri" pitchFamily="34" charset="0"/>
                <a:cs typeface="Calibri" pitchFamily="34" charset="0"/>
              </a:rPr>
              <a:t>where, T(n) has the following asymptotic bounds:</a:t>
            </a:r>
          </a:p>
          <a:p>
            <a:endParaRPr lang="en-IN" sz="1600" dirty="0">
              <a:latin typeface="Calibri" pitchFamily="34" charset="0"/>
              <a:cs typeface="Calibri" pitchFamily="34" charset="0"/>
            </a:endParaRPr>
          </a:p>
          <a:p>
            <a:r>
              <a:rPr lang="en-IN" sz="1600" dirty="0">
                <a:latin typeface="Calibri" pitchFamily="34" charset="0"/>
                <a:cs typeface="Calibri" pitchFamily="34" charset="0"/>
              </a:rPr>
              <a:t>    1. If f(n) = O(</a:t>
            </a:r>
            <a:r>
              <a:rPr lang="en-IN" sz="1600" dirty="0" err="1">
                <a:latin typeface="Calibri" pitchFamily="34" charset="0"/>
                <a:cs typeface="Calibri" pitchFamily="34" charset="0"/>
              </a:rPr>
              <a:t>nlogb</a:t>
            </a:r>
            <a:r>
              <a:rPr lang="en-IN" sz="1600" dirty="0">
                <a:latin typeface="Calibri" pitchFamily="34" charset="0"/>
                <a:cs typeface="Calibri" pitchFamily="34" charset="0"/>
              </a:rPr>
              <a:t> a-</a:t>
            </a:r>
            <a:r>
              <a:rPr lang="el-GR" sz="1600" dirty="0">
                <a:latin typeface="Calibri" pitchFamily="34" charset="0"/>
                <a:cs typeface="Calibri" pitchFamily="34" charset="0"/>
              </a:rPr>
              <a:t>ϵ), </a:t>
            </a:r>
            <a:r>
              <a:rPr lang="en-IN" sz="1600" dirty="0">
                <a:latin typeface="Calibri" pitchFamily="34" charset="0"/>
                <a:cs typeface="Calibri" pitchFamily="34" charset="0"/>
              </a:rPr>
              <a:t>then T(n) = </a:t>
            </a:r>
            <a:r>
              <a:rPr lang="el-GR" sz="1600" dirty="0">
                <a:latin typeface="Calibri" pitchFamily="34" charset="0"/>
                <a:cs typeface="Calibri" pitchFamily="34" charset="0"/>
              </a:rPr>
              <a:t>Θ(</a:t>
            </a:r>
            <a:r>
              <a:rPr lang="en-IN" sz="1600" dirty="0" err="1">
                <a:latin typeface="Calibri" pitchFamily="34" charset="0"/>
                <a:cs typeface="Calibri" pitchFamily="34" charset="0"/>
              </a:rPr>
              <a:t>nlogb</a:t>
            </a:r>
            <a:r>
              <a:rPr lang="en-IN" sz="1600" dirty="0">
                <a:latin typeface="Calibri" pitchFamily="34" charset="0"/>
                <a:cs typeface="Calibri" pitchFamily="34" charset="0"/>
              </a:rPr>
              <a:t> a).</a:t>
            </a:r>
          </a:p>
          <a:p>
            <a:r>
              <a:rPr lang="en-IN" sz="1600" dirty="0">
                <a:latin typeface="Calibri" pitchFamily="34" charset="0"/>
                <a:cs typeface="Calibri" pitchFamily="34" charset="0"/>
              </a:rPr>
              <a:t>    2. If f(n) = </a:t>
            </a:r>
            <a:r>
              <a:rPr lang="el-GR" sz="1600" dirty="0">
                <a:latin typeface="Calibri" pitchFamily="34" charset="0"/>
                <a:cs typeface="Calibri" pitchFamily="34" charset="0"/>
              </a:rPr>
              <a:t>Θ(</a:t>
            </a:r>
            <a:r>
              <a:rPr lang="en-IN" sz="1600" dirty="0" err="1">
                <a:latin typeface="Calibri" pitchFamily="34" charset="0"/>
                <a:cs typeface="Calibri" pitchFamily="34" charset="0"/>
              </a:rPr>
              <a:t>nlogb</a:t>
            </a:r>
            <a:r>
              <a:rPr lang="en-IN" sz="1600" dirty="0">
                <a:latin typeface="Calibri" pitchFamily="34" charset="0"/>
                <a:cs typeface="Calibri" pitchFamily="34" charset="0"/>
              </a:rPr>
              <a:t> a), then T(n) = </a:t>
            </a:r>
            <a:r>
              <a:rPr lang="el-GR" sz="1600" dirty="0">
                <a:latin typeface="Calibri" pitchFamily="34" charset="0"/>
                <a:cs typeface="Calibri" pitchFamily="34" charset="0"/>
              </a:rPr>
              <a:t>Θ(</a:t>
            </a:r>
            <a:r>
              <a:rPr lang="en-IN" sz="1600" dirty="0" err="1">
                <a:latin typeface="Calibri" pitchFamily="34" charset="0"/>
                <a:cs typeface="Calibri" pitchFamily="34" charset="0"/>
              </a:rPr>
              <a:t>nlogb</a:t>
            </a:r>
            <a:r>
              <a:rPr lang="en-IN" sz="1600" dirty="0">
                <a:latin typeface="Calibri" pitchFamily="34" charset="0"/>
                <a:cs typeface="Calibri" pitchFamily="34" charset="0"/>
              </a:rPr>
              <a:t> a * log n).</a:t>
            </a:r>
          </a:p>
          <a:p>
            <a:r>
              <a:rPr lang="en-IN" sz="1600" dirty="0">
                <a:latin typeface="Calibri" pitchFamily="34" charset="0"/>
                <a:cs typeface="Calibri" pitchFamily="34" charset="0"/>
              </a:rPr>
              <a:t>    3. If f(n) = </a:t>
            </a:r>
            <a:r>
              <a:rPr lang="el-GR" sz="1600" dirty="0">
                <a:latin typeface="Calibri" pitchFamily="34" charset="0"/>
                <a:cs typeface="Calibri" pitchFamily="34" charset="0"/>
              </a:rPr>
              <a:t>Ω(</a:t>
            </a:r>
            <a:r>
              <a:rPr lang="en-IN" sz="1600" dirty="0" err="1">
                <a:latin typeface="Calibri" pitchFamily="34" charset="0"/>
                <a:cs typeface="Calibri" pitchFamily="34" charset="0"/>
              </a:rPr>
              <a:t>nlogb</a:t>
            </a:r>
            <a:r>
              <a:rPr lang="en-IN" sz="1600" dirty="0">
                <a:latin typeface="Calibri" pitchFamily="34" charset="0"/>
                <a:cs typeface="Calibri" pitchFamily="34" charset="0"/>
              </a:rPr>
              <a:t> a+</a:t>
            </a:r>
            <a:r>
              <a:rPr lang="el-GR" sz="1600" dirty="0">
                <a:latin typeface="Calibri" pitchFamily="34" charset="0"/>
                <a:cs typeface="Calibri" pitchFamily="34" charset="0"/>
              </a:rPr>
              <a:t>ϵ), </a:t>
            </a:r>
            <a:r>
              <a:rPr lang="en-IN" sz="1600" dirty="0">
                <a:latin typeface="Calibri" pitchFamily="34" charset="0"/>
                <a:cs typeface="Calibri" pitchFamily="34" charset="0"/>
              </a:rPr>
              <a:t>then T(n) = </a:t>
            </a:r>
            <a:r>
              <a:rPr lang="el-GR" sz="1600" dirty="0">
                <a:latin typeface="Calibri" pitchFamily="34" charset="0"/>
                <a:cs typeface="Calibri" pitchFamily="34" charset="0"/>
              </a:rPr>
              <a:t>Θ(</a:t>
            </a:r>
            <a:r>
              <a:rPr lang="en-IN" sz="1600" dirty="0">
                <a:latin typeface="Calibri" pitchFamily="34" charset="0"/>
                <a:cs typeface="Calibri" pitchFamily="34" charset="0"/>
              </a:rPr>
              <a:t>f(n)).</a:t>
            </a:r>
          </a:p>
          <a:p>
            <a:endParaRPr lang="en-IN" sz="1600" dirty="0">
              <a:latin typeface="Calibri" pitchFamily="34" charset="0"/>
              <a:cs typeface="Calibri" pitchFamily="34" charset="0"/>
            </a:endParaRPr>
          </a:p>
          <a:p>
            <a:r>
              <a:rPr lang="el-GR" sz="1600" dirty="0">
                <a:latin typeface="Calibri" pitchFamily="34" charset="0"/>
                <a:cs typeface="Calibri" pitchFamily="34" charset="0"/>
              </a:rPr>
              <a:t>ϵ &gt; 0 </a:t>
            </a:r>
            <a:r>
              <a:rPr lang="en-IN" sz="1600" dirty="0">
                <a:latin typeface="Calibri" pitchFamily="34" charset="0"/>
                <a:cs typeface="Calibri" pitchFamily="34" charset="0"/>
              </a:rPr>
              <a:t>is a constant.</a:t>
            </a:r>
          </a:p>
        </p:txBody>
      </p:sp>
      <p:sp>
        <p:nvSpPr>
          <p:cNvPr id="5" name="Rectangle 4"/>
          <p:cNvSpPr/>
          <p:nvPr/>
        </p:nvSpPr>
        <p:spPr>
          <a:xfrm>
            <a:off x="809767" y="1659734"/>
            <a:ext cx="4744872" cy="3046988"/>
          </a:xfrm>
          <a:prstGeom prst="rect">
            <a:avLst/>
          </a:prstGeom>
        </p:spPr>
        <p:txBody>
          <a:bodyPr wrap="square">
            <a:spAutoFit/>
          </a:bodyPr>
          <a:lstStyle/>
          <a:p>
            <a:r>
              <a:rPr lang="en-US" sz="1600" dirty="0">
                <a:latin typeface="Calibri" pitchFamily="34" charset="0"/>
                <a:cs typeface="Calibri" pitchFamily="34" charset="0"/>
              </a:rPr>
              <a:t>Masters theorem is the most widely used method to </a:t>
            </a:r>
            <a:r>
              <a:rPr lang="en-US" sz="1600" dirty="0" err="1">
                <a:latin typeface="Calibri" pitchFamily="34" charset="0"/>
                <a:cs typeface="Calibri" pitchFamily="34" charset="0"/>
              </a:rPr>
              <a:t>analyse</a:t>
            </a:r>
            <a:r>
              <a:rPr lang="en-US" sz="1600" dirty="0">
                <a:latin typeface="Calibri" pitchFamily="34" charset="0"/>
                <a:cs typeface="Calibri" pitchFamily="34" charset="0"/>
              </a:rPr>
              <a:t> or compare various algorithms is by computing their time complexities. As the algorithm gets complex, the time complexity function calculation also </a:t>
            </a:r>
            <a:r>
              <a:rPr lang="en-US" sz="1600" dirty="0" smtClean="0">
                <a:latin typeface="Calibri" pitchFamily="34" charset="0"/>
                <a:cs typeface="Calibri" pitchFamily="34" charset="0"/>
              </a:rPr>
              <a:t>complexities. </a:t>
            </a:r>
          </a:p>
          <a:p>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Recursive </a:t>
            </a:r>
            <a:r>
              <a:rPr lang="en-US" sz="1600" dirty="0">
                <a:latin typeface="Calibri" pitchFamily="34" charset="0"/>
                <a:cs typeface="Calibri" pitchFamily="34" charset="0"/>
              </a:rPr>
              <a:t>functions call themselves in their body. It might get complex if we start calculating its time complexity function by other commonly used simpler methods. Master's method is the most useful and easy method to compute the time complexity function of recurrence relations. </a:t>
            </a:r>
          </a:p>
        </p:txBody>
      </p:sp>
    </p:spTree>
    <p:extLst>
      <p:ext uri="{BB962C8B-B14F-4D97-AF65-F5344CB8AC3E}">
        <p14:creationId xmlns:p14="http://schemas.microsoft.com/office/powerpoint/2010/main" val="286661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500"/>
                                        <p:tgtEl>
                                          <p:spTgt spid="2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500"/>
                                        <p:tgtEl>
                                          <p:spTgt spid="283"/>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2" grpId="0" animBg="1"/>
      <p:bldP spid="283" grpId="0" animBg="1"/>
      <p:bldP spid="3" grpId="0" animBg="1"/>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083" y="1965277"/>
            <a:ext cx="1173706" cy="1173706"/>
          </a:xfrm>
          <a:prstGeom prst="rect">
            <a:avLst/>
          </a:prstGeom>
        </p:spPr>
      </p:pic>
      <p:sp>
        <p:nvSpPr>
          <p:cNvPr id="2" name="Title 1"/>
          <p:cNvSpPr>
            <a:spLocks noGrp="1"/>
          </p:cNvSpPr>
          <p:nvPr>
            <p:ph type="title"/>
          </p:nvPr>
        </p:nvSpPr>
        <p:spPr/>
        <p:txBody>
          <a:bodyPr/>
          <a:lstStyle/>
          <a:p>
            <a:r>
              <a:rPr lang="en-US" dirty="0" smtClean="0"/>
              <a:t>Native App (Android NDK) </a:t>
            </a:r>
            <a:endParaRPr lang="en-US" dirty="0"/>
          </a:p>
        </p:txBody>
      </p:sp>
      <p:sp>
        <p:nvSpPr>
          <p:cNvPr id="63" name="Rectangle 62"/>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64" name="Rectangle 63"/>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3" name="Rectangle 2"/>
          <p:cNvSpPr/>
          <p:nvPr/>
        </p:nvSpPr>
        <p:spPr>
          <a:xfrm>
            <a:off x="3048000" y="1489335"/>
            <a:ext cx="6096000" cy="738664"/>
          </a:xfrm>
          <a:prstGeom prst="rect">
            <a:avLst/>
          </a:prstGeom>
        </p:spPr>
        <p:txBody>
          <a:bodyPr>
            <a:spAutoFit/>
          </a:bodyPr>
          <a:lstStyle/>
          <a:p>
            <a:pPr algn="ctr"/>
            <a:r>
              <a:rPr lang="en-US" sz="1600" b="1" dirty="0">
                <a:solidFill>
                  <a:srgbClr val="1F2639"/>
                </a:solidFill>
              </a:rPr>
              <a:t>Tools &amp; </a:t>
            </a:r>
            <a:r>
              <a:rPr lang="en-US" sz="1600" b="1" dirty="0" smtClean="0">
                <a:solidFill>
                  <a:srgbClr val="1F2639"/>
                </a:solidFill>
              </a:rPr>
              <a:t>Technology </a:t>
            </a:r>
            <a:endParaRPr lang="en-US" sz="1600" b="1" dirty="0">
              <a:solidFill>
                <a:srgbClr val="1F2639"/>
              </a:solidFill>
            </a:endParaRPr>
          </a:p>
          <a:p>
            <a:pPr algn="ctr"/>
            <a:endParaRPr lang="en-US" sz="200" dirty="0" smtClean="0">
              <a:solidFill>
                <a:srgbClr val="1F2639"/>
              </a:solidFill>
            </a:endParaRPr>
          </a:p>
          <a:p>
            <a:pPr algn="ctr"/>
            <a:r>
              <a:rPr lang="en-US" sz="1200" dirty="0" smtClean="0">
                <a:solidFill>
                  <a:srgbClr val="1F2639"/>
                </a:solidFill>
              </a:rPr>
              <a:t>Android </a:t>
            </a:r>
            <a:r>
              <a:rPr lang="en-US" sz="1200" dirty="0">
                <a:solidFill>
                  <a:srgbClr val="1F2639"/>
                </a:solidFill>
              </a:rPr>
              <a:t>Studio, Java, C++ , JNI(Java Native Interface), NDK(Native Development Kit)</a:t>
            </a:r>
          </a:p>
          <a:p>
            <a:endParaRPr lang="en-US" sz="1200" dirty="0">
              <a:solidFill>
                <a:srgbClr val="1F2639"/>
              </a:solidFill>
            </a:endParaRPr>
          </a:p>
        </p:txBody>
      </p:sp>
      <p:sp>
        <p:nvSpPr>
          <p:cNvPr id="4" name="Rectangle 3"/>
          <p:cNvSpPr/>
          <p:nvPr/>
        </p:nvSpPr>
        <p:spPr>
          <a:xfrm>
            <a:off x="2458339" y="3002729"/>
            <a:ext cx="7275321" cy="2031325"/>
          </a:xfrm>
          <a:prstGeom prst="rect">
            <a:avLst/>
          </a:prstGeom>
        </p:spPr>
        <p:txBody>
          <a:bodyPr wrap="square">
            <a:spAutoFit/>
          </a:bodyPr>
          <a:lstStyle/>
          <a:p>
            <a:pPr algn="ctr"/>
            <a:r>
              <a:rPr lang="en-US" sz="1400" dirty="0">
                <a:solidFill>
                  <a:srgbClr val="1F2639"/>
                </a:solidFill>
              </a:rPr>
              <a:t>The Android NDK App is developed using </a:t>
            </a:r>
            <a:r>
              <a:rPr lang="en-US" sz="1400" b="1" dirty="0">
                <a:solidFill>
                  <a:srgbClr val="1F2639"/>
                </a:solidFill>
              </a:rPr>
              <a:t>java</a:t>
            </a:r>
            <a:r>
              <a:rPr lang="en-US" sz="1400" dirty="0">
                <a:solidFill>
                  <a:srgbClr val="1F2639"/>
                </a:solidFill>
              </a:rPr>
              <a:t> and</a:t>
            </a:r>
            <a:r>
              <a:rPr lang="en-US" sz="1400" b="1" dirty="0">
                <a:solidFill>
                  <a:srgbClr val="1F2639"/>
                </a:solidFill>
              </a:rPr>
              <a:t> C++ </a:t>
            </a:r>
            <a:r>
              <a:rPr lang="en-US" sz="1400" dirty="0">
                <a:solidFill>
                  <a:srgbClr val="1F2639"/>
                </a:solidFill>
              </a:rPr>
              <a:t>Native Library Support, minimum version required to run this app is Android 5.0. This app shows the demo &amp; </a:t>
            </a:r>
            <a:r>
              <a:rPr lang="en-US" sz="1400" dirty="0" smtClean="0">
                <a:solidFill>
                  <a:srgbClr val="1F2639"/>
                </a:solidFill>
              </a:rPr>
              <a:t>implementation of Sorting Visualizer. </a:t>
            </a:r>
          </a:p>
          <a:p>
            <a:pPr algn="ctr"/>
            <a:endParaRPr lang="en-US" sz="1400" dirty="0">
              <a:solidFill>
                <a:srgbClr val="1F2639"/>
              </a:solidFill>
            </a:endParaRPr>
          </a:p>
          <a:p>
            <a:pPr algn="ctr"/>
            <a:r>
              <a:rPr lang="en-US" sz="1400" dirty="0" smtClean="0">
                <a:solidFill>
                  <a:srgbClr val="1F2639"/>
                </a:solidFill>
              </a:rPr>
              <a:t> </a:t>
            </a:r>
            <a:r>
              <a:rPr lang="en-US" sz="1400" dirty="0">
                <a:solidFill>
                  <a:srgbClr val="1F2639"/>
                </a:solidFill>
              </a:rPr>
              <a:t>The Sorting Visualizer entitled “Logic Box” will be designed as an Android NDK (Native Development Kit) Application in order to visualize different types of sorting algorithms including bubble sort visualizer, selection sort visualizer, insertion sort visualizer, master’s theorem calculator in order to test the running time complexity of the algorithm and also an additional stack conversion module. </a:t>
            </a:r>
            <a:endParaRPr lang="en-IN" sz="1400" dirty="0">
              <a:solidFill>
                <a:srgbClr val="1F2639"/>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Tree>
    <p:extLst>
      <p:ext uri="{BB962C8B-B14F-4D97-AF65-F5344CB8AC3E}">
        <p14:creationId xmlns:p14="http://schemas.microsoft.com/office/powerpoint/2010/main" val="398431517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55271"/>
            <a:ext cx="10515600" cy="350863"/>
          </a:xfrm>
          <a:prstGeom prst="rect">
            <a:avLst/>
          </a:prstGeom>
        </p:spPr>
        <p:txBody>
          <a:bodyPr/>
          <a:lstStyle>
            <a:lvl1pPr algn="ctr" defTabSz="913720" rtl="0" eaLnBrk="1" latinLnBrk="0" hangingPunct="1">
              <a:lnSpc>
                <a:spcPct val="90000"/>
              </a:lnSpc>
              <a:spcBef>
                <a:spcPct val="0"/>
              </a:spcBef>
              <a:buNone/>
              <a:defRPr sz="2300" kern="1200">
                <a:solidFill>
                  <a:schemeClr val="tx1"/>
                </a:solidFill>
                <a:latin typeface="+mj-lt"/>
                <a:ea typeface="+mj-ea"/>
                <a:cs typeface="+mj-cs"/>
              </a:defRPr>
            </a:lvl1pPr>
          </a:lstStyle>
          <a:p>
            <a:r>
              <a:rPr lang="en-US" dirty="0" smtClean="0"/>
              <a:t>Memory Usage</a:t>
            </a:r>
          </a:p>
          <a:p>
            <a:endParaRPr lang="en-US" dirty="0" smtClean="0"/>
          </a:p>
          <a:p>
            <a:endParaRPr lang="en-US" dirty="0" smtClean="0"/>
          </a:p>
          <a:p>
            <a:r>
              <a:rPr lang="en-US" dirty="0" smtClean="0"/>
              <a:t> </a:t>
            </a:r>
            <a:endParaRPr lang="en-US" dirty="0"/>
          </a:p>
        </p:txBody>
      </p:sp>
      <p:sp>
        <p:nvSpPr>
          <p:cNvPr id="3" name="Rectangle 2"/>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4" name="Rectangle 3"/>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10" name="Rectangle 9"/>
          <p:cNvSpPr/>
          <p:nvPr/>
        </p:nvSpPr>
        <p:spPr>
          <a:xfrm>
            <a:off x="2544288" y="1459622"/>
            <a:ext cx="7103424" cy="523220"/>
          </a:xfrm>
          <a:prstGeom prst="rect">
            <a:avLst/>
          </a:prstGeom>
        </p:spPr>
        <p:txBody>
          <a:bodyPr wrap="square">
            <a:spAutoFit/>
          </a:bodyPr>
          <a:lstStyle/>
          <a:p>
            <a:pPr algn="ctr"/>
            <a:r>
              <a:rPr lang="en-US" sz="1400" dirty="0" smtClean="0">
                <a:solidFill>
                  <a:srgbClr val="1F2639"/>
                </a:solidFill>
              </a:rPr>
              <a:t>Total Download Size of the App is 3.7 MB, The memory usage and performance of the app is shown below in the Android Profiler snapshot. </a:t>
            </a:r>
            <a:endParaRPr lang="en-IN" sz="1400" dirty="0">
              <a:solidFill>
                <a:srgbClr val="1F2639"/>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11" name="Picture 10"/>
          <p:cNvPicPr/>
          <p:nvPr/>
        </p:nvPicPr>
        <p:blipFill rotWithShape="1">
          <a:blip r:embed="rId3">
            <a:extLst>
              <a:ext uri="{28A0092B-C50C-407E-A947-70E740481C1C}">
                <a14:useLocalDpi xmlns:a14="http://schemas.microsoft.com/office/drawing/2010/main" val="0"/>
              </a:ext>
            </a:extLst>
          </a:blip>
          <a:srcRect t="11779"/>
          <a:stretch/>
        </p:blipFill>
        <p:spPr>
          <a:xfrm>
            <a:off x="2101755" y="2197290"/>
            <a:ext cx="8347606" cy="3507474"/>
          </a:xfrm>
          <a:prstGeom prst="rect">
            <a:avLst/>
          </a:prstGeom>
          <a:ln>
            <a:solidFill>
              <a:schemeClr val="accent1"/>
            </a:solidFill>
          </a:ln>
        </p:spPr>
      </p:pic>
    </p:spTree>
    <p:extLst>
      <p:ext uri="{BB962C8B-B14F-4D97-AF65-F5344CB8AC3E}">
        <p14:creationId xmlns:p14="http://schemas.microsoft.com/office/powerpoint/2010/main" val="355004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55271"/>
            <a:ext cx="10515600" cy="350863"/>
          </a:xfrm>
          <a:prstGeom prst="rect">
            <a:avLst/>
          </a:prstGeom>
        </p:spPr>
        <p:txBody>
          <a:bodyPr/>
          <a:lstStyle>
            <a:lvl1pPr algn="ctr" defTabSz="913720" rtl="0" eaLnBrk="1" latinLnBrk="0" hangingPunct="1">
              <a:lnSpc>
                <a:spcPct val="90000"/>
              </a:lnSpc>
              <a:spcBef>
                <a:spcPct val="0"/>
              </a:spcBef>
              <a:buNone/>
              <a:defRPr sz="2300" kern="1200">
                <a:solidFill>
                  <a:schemeClr val="tx1"/>
                </a:solidFill>
                <a:latin typeface="+mj-lt"/>
                <a:ea typeface="+mj-ea"/>
                <a:cs typeface="+mj-cs"/>
              </a:defRPr>
            </a:lvl1pPr>
          </a:lstStyle>
          <a:p>
            <a:r>
              <a:rPr lang="en-US" dirty="0" smtClean="0"/>
              <a:t>Conclusion</a:t>
            </a:r>
          </a:p>
          <a:p>
            <a:endParaRPr lang="en-US" dirty="0" smtClean="0"/>
          </a:p>
          <a:p>
            <a:endParaRPr lang="en-US" dirty="0" smtClean="0"/>
          </a:p>
          <a:p>
            <a:endParaRPr lang="en-US" dirty="0" smtClean="0"/>
          </a:p>
          <a:p>
            <a:r>
              <a:rPr lang="en-US" dirty="0" smtClean="0"/>
              <a:t> </a:t>
            </a:r>
            <a:endParaRPr lang="en-US" dirty="0"/>
          </a:p>
        </p:txBody>
      </p:sp>
      <p:sp>
        <p:nvSpPr>
          <p:cNvPr id="3" name="Rectangle 2"/>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4" name="Rectangle 3"/>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
        <p:nvSpPr>
          <p:cNvPr id="7" name="Rectangle 6"/>
          <p:cNvSpPr/>
          <p:nvPr/>
        </p:nvSpPr>
        <p:spPr>
          <a:xfrm>
            <a:off x="1405719" y="1816094"/>
            <a:ext cx="9457899" cy="3539430"/>
          </a:xfrm>
          <a:prstGeom prst="rect">
            <a:avLst/>
          </a:prstGeom>
        </p:spPr>
        <p:txBody>
          <a:bodyPr wrap="square">
            <a:spAutoFit/>
          </a:bodyPr>
          <a:lstStyle/>
          <a:p>
            <a:pPr algn="ctr"/>
            <a:r>
              <a:rPr lang="en-US" sz="1600" dirty="0"/>
              <a:t>According to our findings, algorithm visualization can be seen as a valuable supporting tool, used in addition to standard ways of education in the field of computer science. Within the project we provided an overview of the Logic Box algorithm visualization platform as well as our practical experiences with the system. We believe (and the results of questionnaire support our belief) it helps to improve the quality of education in the field and contribute to the solution for some of the problems in higher education mentioned at the beginning of the report. </a:t>
            </a:r>
          </a:p>
          <a:p>
            <a:pPr algn="ctr"/>
            <a:endParaRPr lang="en-US" sz="1600" dirty="0" smtClean="0"/>
          </a:p>
          <a:p>
            <a:pPr algn="ctr"/>
            <a:r>
              <a:rPr lang="en-US" sz="1600" dirty="0" smtClean="0"/>
              <a:t>There are still open issues with using algorithm visualizations. Algorithm visualizations can help understanding the principles, but do not replace the need to implement algorithms by students is a chosen programming language. Another drawback of using algorithm visualizations within our subject is the lack of the tool offering required visualizations in a single package with the unified interface. The Logic Box platform can also be considered as a step in this direction. Generally, more systematic evaluation of algorithm visualization tools is required, as there is rather informal evidence available that applications of algorithm visualizations are useful </a:t>
            </a:r>
            <a:endParaRPr lang="en-US" sz="1600" dirty="0"/>
          </a:p>
        </p:txBody>
      </p:sp>
    </p:spTree>
    <p:extLst>
      <p:ext uri="{BB962C8B-B14F-4D97-AF65-F5344CB8AC3E}">
        <p14:creationId xmlns:p14="http://schemas.microsoft.com/office/powerpoint/2010/main" val="30922750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63" name="Rectangle 62"/>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64" name="Rectangle 63"/>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3" name="Rectangle 2"/>
          <p:cNvSpPr/>
          <p:nvPr/>
        </p:nvSpPr>
        <p:spPr>
          <a:xfrm>
            <a:off x="1624083" y="1629141"/>
            <a:ext cx="8919247" cy="3693315"/>
          </a:xfrm>
          <a:prstGeom prst="rect">
            <a:avLst/>
          </a:prstGeom>
        </p:spPr>
        <p:txBody>
          <a:bodyPr wrap="square" lIns="91432" tIns="45718" rIns="91432" bIns="45718">
            <a:spAutoFit/>
          </a:bodyPr>
          <a:lstStyle/>
          <a:p>
            <a:pPr marL="342900" lvl="0" indent="-342900" algn="just">
              <a:buFont typeface="+mj-lt"/>
              <a:buAutoNum type="arabicPeriod"/>
            </a:pPr>
            <a:r>
              <a:rPr lang="en-IN" sz="1300" dirty="0"/>
              <a:t>M.H. Brown, R. </a:t>
            </a:r>
            <a:r>
              <a:rPr lang="en-IN" sz="1300" dirty="0" err="1"/>
              <a:t>Sedgewick</a:t>
            </a:r>
            <a:r>
              <a:rPr lang="en-IN" sz="1300" dirty="0"/>
              <a:t>, A system for algorithm animation, Proceedings of the 11th annual conference on Computer graphics and interactive techniques, SIGGRAPH’84 (ACM New York, NY, USA, 1984)</a:t>
            </a:r>
          </a:p>
          <a:p>
            <a:pPr marL="342900" lvl="0" indent="-342900" algn="just">
              <a:buFont typeface="+mj-lt"/>
              <a:buAutoNum type="arabicPeriod"/>
            </a:pPr>
            <a:r>
              <a:rPr lang="en-IN" sz="1300" dirty="0"/>
              <a:t>W. C. Pierson and S. H. Rodger, Web-based animation of data structures using JAWAA, ACM SIGCSE Bulletin 30(1) (1998), 267-271. 	</a:t>
            </a:r>
          </a:p>
          <a:p>
            <a:pPr marL="342900" lvl="0" indent="-342900" algn="just">
              <a:buFont typeface="+mj-lt"/>
              <a:buAutoNum type="arabicPeriod"/>
            </a:pPr>
            <a:r>
              <a:rPr lang="en-IN" sz="1300" dirty="0"/>
              <a:t>G. </a:t>
            </a:r>
            <a:r>
              <a:rPr lang="en-IN" sz="1300" dirty="0" err="1"/>
              <a:t>Rößling</a:t>
            </a:r>
            <a:r>
              <a:rPr lang="en-IN" sz="1300" dirty="0"/>
              <a:t>, M. </a:t>
            </a:r>
            <a:r>
              <a:rPr lang="en-IN" sz="1300" dirty="0" err="1"/>
              <a:t>Schüler</a:t>
            </a:r>
            <a:r>
              <a:rPr lang="en-IN" sz="1300" dirty="0"/>
              <a:t> and B. </a:t>
            </a:r>
            <a:r>
              <a:rPr lang="en-IN" sz="1300" dirty="0" err="1"/>
              <a:t>Freisleben</a:t>
            </a:r>
            <a:r>
              <a:rPr lang="en-IN" sz="1300" dirty="0"/>
              <a:t>, The ANIMAL algorithm animation tool, 5th annual SIGCSE/SIGCUE </a:t>
            </a:r>
            <a:r>
              <a:rPr lang="en-IN" sz="1300" dirty="0" err="1"/>
              <a:t>ITiCSE</a:t>
            </a:r>
            <a:r>
              <a:rPr lang="en-IN" sz="1300" dirty="0"/>
              <a:t> conference on </a:t>
            </a:r>
            <a:r>
              <a:rPr lang="en-IN" sz="1300" dirty="0" err="1" smtClean="0"/>
              <a:t>Innovatsion</a:t>
            </a:r>
            <a:r>
              <a:rPr lang="en-IN" sz="1300" dirty="0" smtClean="0"/>
              <a:t> </a:t>
            </a:r>
            <a:r>
              <a:rPr lang="en-IN" sz="1300" dirty="0"/>
              <a:t>and technology in computer science education (2000), 37-40. </a:t>
            </a:r>
          </a:p>
          <a:p>
            <a:pPr marL="342900" lvl="0" indent="-342900" algn="just">
              <a:buFont typeface="+mj-lt"/>
              <a:buAutoNum type="arabicPeriod"/>
            </a:pPr>
            <a:r>
              <a:rPr lang="en-IN" sz="1300" dirty="0"/>
              <a:t>S. </a:t>
            </a:r>
            <a:r>
              <a:rPr lang="en-IN" sz="1300" dirty="0" err="1"/>
              <a:t>Khuri</a:t>
            </a:r>
            <a:r>
              <a:rPr lang="en-IN" sz="1300" dirty="0"/>
              <a:t>, Designing Effective Algorithm Visualizations, In proceedings of: First International Program Visualization Workshop, </a:t>
            </a:r>
            <a:r>
              <a:rPr lang="en-IN" sz="1300" dirty="0" err="1"/>
              <a:t>ITiCSE</a:t>
            </a:r>
            <a:r>
              <a:rPr lang="en-IN" sz="1300" dirty="0"/>
              <a:t>, </a:t>
            </a:r>
            <a:r>
              <a:rPr lang="en-IN" sz="1300" dirty="0" err="1"/>
              <a:t>Porvoo</a:t>
            </a:r>
            <a:r>
              <a:rPr lang="en-IN" sz="1300" dirty="0"/>
              <a:t>, Finland, July 7 - 8, 2000, Available: http://www.cs.sjsu.edu/~khuri/invited.html</a:t>
            </a:r>
          </a:p>
          <a:p>
            <a:pPr marL="342900" lvl="0" indent="-342900" algn="just">
              <a:buFont typeface="+mj-lt"/>
              <a:buAutoNum type="arabicPeriod"/>
            </a:pPr>
            <a:r>
              <a:rPr lang="en-IN" sz="1300" dirty="0"/>
              <a:t>T. L. Naps, </a:t>
            </a:r>
            <a:r>
              <a:rPr lang="en-IN" sz="1300" dirty="0" err="1"/>
              <a:t>Jhavé</a:t>
            </a:r>
            <a:r>
              <a:rPr lang="en-IN" sz="1300" dirty="0"/>
              <a:t>: Supporting algorithm visualization, IEEE Computer Graphics and Applications 25(5) (2005), 49-55. </a:t>
            </a:r>
          </a:p>
          <a:p>
            <a:pPr marL="342900" lvl="0" indent="-342900" algn="just">
              <a:buFont typeface="+mj-lt"/>
              <a:buAutoNum type="arabicPeriod"/>
            </a:pPr>
            <a:r>
              <a:rPr lang="en-IN" sz="1300" dirty="0"/>
              <a:t>E. </a:t>
            </a:r>
            <a:r>
              <a:rPr lang="en-IN" sz="1300" dirty="0" err="1"/>
              <a:t>Vrachnos</a:t>
            </a:r>
            <a:r>
              <a:rPr lang="en-IN" sz="1300" dirty="0"/>
              <a:t> and A. </a:t>
            </a:r>
            <a:r>
              <a:rPr lang="en-IN" sz="1300" dirty="0" err="1"/>
              <a:t>Jimoyiannis</a:t>
            </a:r>
            <a:r>
              <a:rPr lang="en-IN" sz="1300" dirty="0"/>
              <a:t>, Dave: A dynamic algorithm visualization environment for novice learners, 2008 Eighth IEEE International Conference on Advanced Learning Technologies (2008), 319-323</a:t>
            </a:r>
          </a:p>
          <a:p>
            <a:pPr marL="342900" lvl="0" indent="-342900" algn="just">
              <a:buFont typeface="+mj-lt"/>
              <a:buAutoNum type="arabicPeriod"/>
            </a:pPr>
            <a:r>
              <a:rPr lang="en-IN" sz="1300" dirty="0" err="1"/>
              <a:t>Krajci</a:t>
            </a:r>
            <a:r>
              <a:rPr lang="en-IN" sz="1300" dirty="0"/>
              <a:t>, I., Cummings, D. (2013). Creating and Porting NDK-Based Android Applications. In: Android on x86. </a:t>
            </a:r>
            <a:r>
              <a:rPr lang="en-IN" sz="1300" dirty="0" err="1"/>
              <a:t>Apress</a:t>
            </a:r>
            <a:r>
              <a:rPr lang="en-IN" sz="1300" dirty="0"/>
              <a:t>, Berkeley, CA. https://doi.org/10.1007/978-1-4302-6131-5_7</a:t>
            </a:r>
          </a:p>
          <a:p>
            <a:pPr marL="342900" lvl="0" indent="-342900" algn="just">
              <a:buFont typeface="+mj-lt"/>
              <a:buAutoNum type="arabicPeriod"/>
            </a:pPr>
            <a:r>
              <a:rPr lang="en-IN" sz="1300" dirty="0"/>
              <a:t>V. </a:t>
            </a:r>
            <a:r>
              <a:rPr lang="en-IN" sz="1300" dirty="0" err="1"/>
              <a:t>Karavirta</a:t>
            </a:r>
            <a:r>
              <a:rPr lang="en-IN" sz="1300" dirty="0"/>
              <a:t> and C. A. Shaffer, Creating engaging online learning material with the JSAV </a:t>
            </a:r>
            <a:r>
              <a:rPr lang="en-IN" sz="1300" dirty="0" err="1"/>
              <a:t>javascript</a:t>
            </a:r>
            <a:r>
              <a:rPr lang="en-IN" sz="1300" dirty="0"/>
              <a:t> algorithm visualization library, IEEE Transactions on Learning Technologies 9(2) (2015), 171-183.</a:t>
            </a:r>
          </a:p>
          <a:p>
            <a:pPr marL="342900" lvl="0" indent="-342900" algn="just">
              <a:buFont typeface="+mj-lt"/>
              <a:buAutoNum type="arabicPeriod"/>
            </a:pPr>
            <a:r>
              <a:rPr lang="en-IN" sz="1300" dirty="0" err="1"/>
              <a:t>Saurabh</a:t>
            </a:r>
            <a:r>
              <a:rPr lang="en-IN" sz="1300" dirty="0"/>
              <a:t> Singh, Agile or Waterfall: Which App Development Approach to Consider, https://appinventiv.com/ (May 23, 2022)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Tree>
    <p:extLst>
      <p:ext uri="{BB962C8B-B14F-4D97-AF65-F5344CB8AC3E}">
        <p14:creationId xmlns:p14="http://schemas.microsoft.com/office/powerpoint/2010/main" val="1540353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827678" y="2755082"/>
            <a:ext cx="5751257" cy="2400653"/>
          </a:xfrm>
          <a:prstGeom prst="rect">
            <a:avLst/>
          </a:prstGeom>
          <a:noFill/>
        </p:spPr>
        <p:txBody>
          <a:bodyPr wrap="square" lIns="91418" tIns="45718" rIns="91418" bIns="45718" rtlCol="0">
            <a:spAutoFit/>
          </a:bodyPr>
          <a:lstStyle/>
          <a:p>
            <a:pPr defTabSz="914150"/>
            <a:r>
              <a:rPr lang="en-US" sz="1500" dirty="0">
                <a:solidFill>
                  <a:prstClr val="white">
                    <a:lumMod val="85000"/>
                  </a:prstClr>
                </a:solidFill>
                <a:cs typeface="Arial" pitchFamily="34" charset="0"/>
                <a:sym typeface="Arial"/>
              </a:rPr>
              <a:t>The proposed solution for the particular problem discussed above is the implementation of the mobile application / android application which will be used to visualize three different types of sorting algorithms including bubble sort, insertion sort and selection sort. A running time complexity calculator is also needed in order to analyze the running time complexity of the algorithm, master’s theorem is suitable for development of time complexity calculator. Apart from this the application is scalable thus any number of modules and activities can be integrated. In order to demonstrate this a stack conversion module is to be implemented along with the sorting visualizer. </a:t>
            </a:r>
            <a:endParaRPr lang="en-IN" sz="1500" dirty="0">
              <a:solidFill>
                <a:prstClr val="white">
                  <a:lumMod val="85000"/>
                </a:prstClr>
              </a:solidFill>
              <a:cs typeface="Arial" pitchFamily="34" charset="0"/>
              <a:sym typeface="Arial"/>
            </a:endParaRPr>
          </a:p>
        </p:txBody>
      </p:sp>
      <p:sp>
        <p:nvSpPr>
          <p:cNvPr id="6" name="Text Placeholder 1">
            <a:extLst>
              <a:ext uri="{FF2B5EF4-FFF2-40B4-BE49-F238E27FC236}">
                <a16:creationId xmlns="" xmlns:a16="http://schemas.microsoft.com/office/drawing/2014/main" xmlns:lc="http://schemas.openxmlformats.org/drawingml/2006/lockedCanvas" id="{D9B85F3A-0D98-4AE5-8CED-AA4A4CF82188}"/>
              </a:ext>
            </a:extLst>
          </p:cNvPr>
          <p:cNvSpPr>
            <a:spLocks noGrp="1"/>
          </p:cNvSpPr>
          <p:nvPr/>
        </p:nvSpPr>
        <p:spPr>
          <a:xfrm>
            <a:off x="827673" y="1246515"/>
            <a:ext cx="4537227" cy="1107996"/>
          </a:xfrm>
          <a:prstGeom prst="rect">
            <a:avLst/>
          </a:prstGeom>
        </p:spPr>
        <p:txBody>
          <a:bodyPr lIns="121890" tIns="60945" rIns="121890" bIns="60945"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
                <a:srgbClr val="000000"/>
              </a:buClr>
            </a:pPr>
            <a:r>
              <a:rPr lang="en-US" sz="3200" dirty="0">
                <a:ln>
                  <a:solidFill>
                    <a:prstClr val="white"/>
                  </a:solidFill>
                </a:ln>
                <a:solidFill>
                  <a:prstClr val="white"/>
                </a:solidFill>
                <a:latin typeface="Arial" pitchFamily="34" charset="0"/>
                <a:sym typeface="Arial"/>
              </a:rPr>
              <a:t>Our Proposed Solution </a:t>
            </a:r>
          </a:p>
        </p:txBody>
      </p:sp>
      <p:cxnSp>
        <p:nvCxnSpPr>
          <p:cNvPr id="3" name="Straight Connector 2"/>
          <p:cNvCxnSpPr/>
          <p:nvPr/>
        </p:nvCxnSpPr>
        <p:spPr>
          <a:xfrm flipH="1">
            <a:off x="997531" y="2244439"/>
            <a:ext cx="7600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1026" name="Picture 2" descr="Doc Madhattan: 15 Sorting Algorithms in 6 Minute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56359" y="2576827"/>
            <a:ext cx="3516691" cy="257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162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Oval 73">
            <a:extLst>
              <a:ext uri="{FF2B5EF4-FFF2-40B4-BE49-F238E27FC236}">
                <a16:creationId xmlns:lc="http://schemas.openxmlformats.org/drawingml/2006/lockedCanvas" xmlns:a16="http://schemas.microsoft.com/office/drawing/2014/main" xmlns="" id="{AA4822A3-CCD7-4CC1-9CD8-BAB57A490996}"/>
              </a:ext>
            </a:extLst>
          </p:cNvPr>
          <p:cNvSpPr/>
          <p:nvPr/>
        </p:nvSpPr>
        <p:spPr>
          <a:xfrm>
            <a:off x="1712917" y="2222097"/>
            <a:ext cx="866379" cy="866379"/>
          </a:xfrm>
          <a:prstGeom prst="ellipse">
            <a:avLst/>
          </a:prstGeom>
          <a:solidFill>
            <a:schemeClr val="tx2">
              <a:lumMod val="10000"/>
            </a:schemeClr>
          </a:solidFill>
          <a:ln w="12700" cap="flat" cmpd="sng" algn="ctr">
            <a:noFill/>
            <a:prstDash val="solid"/>
            <a:miter lim="800000"/>
          </a:ln>
          <a:effectLst/>
        </p:spPr>
        <p:txBody>
          <a:bodyPr rot="0" spcFirstLastPara="0" vert="horz" wrap="square" lIns="91432" tIns="45718" rIns="91432" bIns="4571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75" name="Oval 74">
            <a:extLst>
              <a:ext uri="{FF2B5EF4-FFF2-40B4-BE49-F238E27FC236}">
                <a16:creationId xmlns:lc="http://schemas.openxmlformats.org/drawingml/2006/lockedCanvas" xmlns:a16="http://schemas.microsoft.com/office/drawing/2014/main" xmlns="" id="{050205CB-A51E-446A-8127-E40CDD838F4E}"/>
              </a:ext>
            </a:extLst>
          </p:cNvPr>
          <p:cNvSpPr/>
          <p:nvPr/>
        </p:nvSpPr>
        <p:spPr>
          <a:xfrm>
            <a:off x="3679013" y="2222097"/>
            <a:ext cx="866379" cy="866379"/>
          </a:xfrm>
          <a:prstGeom prst="ellipse">
            <a:avLst/>
          </a:prstGeom>
          <a:solidFill>
            <a:schemeClr val="tx2">
              <a:lumMod val="10000"/>
            </a:schemeClr>
          </a:solidFill>
          <a:ln w="12700" cap="flat" cmpd="sng" algn="ctr">
            <a:noFill/>
            <a:prstDash val="solid"/>
            <a:miter lim="800000"/>
          </a:ln>
          <a:effectLst/>
        </p:spPr>
        <p:txBody>
          <a:bodyPr rot="0" spcFirstLastPara="0" vert="horz" wrap="square" lIns="91432" tIns="45718" rIns="91432" bIns="4571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76" name="Oval 75">
            <a:extLst>
              <a:ext uri="{FF2B5EF4-FFF2-40B4-BE49-F238E27FC236}">
                <a16:creationId xmlns:lc="http://schemas.openxmlformats.org/drawingml/2006/lockedCanvas" xmlns:a16="http://schemas.microsoft.com/office/drawing/2014/main" xmlns="" id="{93D7C618-3CF3-4423-87FB-22260793C4DF}"/>
              </a:ext>
            </a:extLst>
          </p:cNvPr>
          <p:cNvSpPr/>
          <p:nvPr/>
        </p:nvSpPr>
        <p:spPr>
          <a:xfrm>
            <a:off x="5645105" y="2222097"/>
            <a:ext cx="866379" cy="866379"/>
          </a:xfrm>
          <a:prstGeom prst="ellipse">
            <a:avLst/>
          </a:prstGeom>
          <a:solidFill>
            <a:schemeClr val="tx2">
              <a:lumMod val="10000"/>
            </a:schemeClr>
          </a:solidFill>
          <a:ln w="12700" cap="flat" cmpd="sng" algn="ctr">
            <a:noFill/>
            <a:prstDash val="solid"/>
            <a:miter lim="800000"/>
          </a:ln>
          <a:effectLst/>
        </p:spPr>
        <p:txBody>
          <a:bodyPr rot="0" spcFirstLastPara="0" vert="horz" wrap="square" lIns="91432" tIns="45718" rIns="91432" bIns="4571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77" name="Oval 76">
            <a:extLst>
              <a:ext uri="{FF2B5EF4-FFF2-40B4-BE49-F238E27FC236}">
                <a16:creationId xmlns:lc="http://schemas.openxmlformats.org/drawingml/2006/lockedCanvas" xmlns:a16="http://schemas.microsoft.com/office/drawing/2014/main" xmlns="" id="{8D20FF80-F4A2-45F7-9ACD-14B2D65B7764}"/>
              </a:ext>
            </a:extLst>
          </p:cNvPr>
          <p:cNvSpPr/>
          <p:nvPr/>
        </p:nvSpPr>
        <p:spPr>
          <a:xfrm>
            <a:off x="7611201" y="2222097"/>
            <a:ext cx="866379" cy="866379"/>
          </a:xfrm>
          <a:prstGeom prst="ellipse">
            <a:avLst/>
          </a:prstGeom>
          <a:solidFill>
            <a:schemeClr val="tx2">
              <a:lumMod val="10000"/>
            </a:schemeClr>
          </a:solidFill>
          <a:ln w="12700" cap="flat" cmpd="sng" algn="ctr">
            <a:noFill/>
            <a:prstDash val="solid"/>
            <a:miter lim="800000"/>
          </a:ln>
          <a:effectLst/>
        </p:spPr>
        <p:txBody>
          <a:bodyPr rot="0" spcFirstLastPara="0" vert="horz" wrap="square" lIns="91432" tIns="45718" rIns="91432" bIns="4571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118" name="TextBox 9">
            <a:extLst>
              <a:ext uri="{FF2B5EF4-FFF2-40B4-BE49-F238E27FC236}">
                <a16:creationId xmlns:lc="http://schemas.openxmlformats.org/drawingml/2006/lockedCanvas" xmlns:a16="http://schemas.microsoft.com/office/drawing/2014/main" xmlns="" id="{80A9105F-F32A-43A2-ADCD-C5AF85F49EBD}"/>
              </a:ext>
            </a:extLst>
          </p:cNvPr>
          <p:cNvSpPr txBox="1"/>
          <p:nvPr/>
        </p:nvSpPr>
        <p:spPr>
          <a:xfrm>
            <a:off x="1361720" y="4096589"/>
            <a:ext cx="1625933" cy="1246494"/>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09"/>
            <a:r>
              <a:rPr lang="en-US" altLang="ko-KR" sz="1500" b="1" dirty="0" smtClean="0">
                <a:solidFill>
                  <a:sysClr val="window" lastClr="FFFFFF"/>
                </a:solidFill>
                <a:ea typeface="Arial Unicode MS"/>
                <a:cs typeface="Arial" pitchFamily="34" charset="0"/>
              </a:rPr>
              <a:t>Selection </a:t>
            </a:r>
            <a:r>
              <a:rPr lang="en-US" altLang="ko-KR" sz="1500" b="1" dirty="0">
                <a:solidFill>
                  <a:sysClr val="window" lastClr="FFFFFF"/>
                </a:solidFill>
                <a:ea typeface="Arial Unicode MS"/>
                <a:cs typeface="Arial" pitchFamily="34" charset="0"/>
              </a:rPr>
              <a:t>of Application &amp; System Programming Language</a:t>
            </a:r>
            <a:endParaRPr lang="ko-KR" altLang="en-US" sz="1500" b="1" dirty="0">
              <a:solidFill>
                <a:sysClr val="window" lastClr="FFFFFF"/>
              </a:solidFill>
              <a:ea typeface="Arial Unicode MS"/>
              <a:cs typeface="Arial" pitchFamily="34" charset="0"/>
            </a:endParaRPr>
          </a:p>
        </p:txBody>
      </p:sp>
      <p:sp>
        <p:nvSpPr>
          <p:cNvPr id="116" name="TextBox 12">
            <a:extLst>
              <a:ext uri="{FF2B5EF4-FFF2-40B4-BE49-F238E27FC236}">
                <a16:creationId xmlns:lc="http://schemas.openxmlformats.org/drawingml/2006/lockedCanvas" xmlns:a16="http://schemas.microsoft.com/office/drawing/2014/main" xmlns="" id="{AFCD06D5-9C51-4950-94D3-CF035F7D8136}"/>
              </a:ext>
            </a:extLst>
          </p:cNvPr>
          <p:cNvSpPr txBox="1"/>
          <p:nvPr/>
        </p:nvSpPr>
        <p:spPr>
          <a:xfrm>
            <a:off x="3331284" y="4096606"/>
            <a:ext cx="1625933" cy="124649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09"/>
            <a:r>
              <a:rPr lang="en-US" altLang="ko-KR" sz="1500" b="1" dirty="0" smtClean="0">
                <a:solidFill>
                  <a:sysClr val="window" lastClr="FFFFFF"/>
                </a:solidFill>
                <a:ea typeface="Arial Unicode MS"/>
                <a:cs typeface="Arial" pitchFamily="34" charset="0"/>
              </a:rPr>
              <a:t>Features </a:t>
            </a:r>
            <a:r>
              <a:rPr lang="en-US" altLang="ko-KR" sz="1500" b="1" dirty="0">
                <a:solidFill>
                  <a:sysClr val="window" lastClr="FFFFFF"/>
                </a:solidFill>
                <a:ea typeface="Arial Unicode MS"/>
                <a:cs typeface="Arial" pitchFamily="34" charset="0"/>
              </a:rPr>
              <a:t>to support C++ &amp; Java Integration </a:t>
            </a:r>
            <a:r>
              <a:rPr lang="en-US" altLang="ko-KR" sz="1500" b="1" dirty="0" smtClean="0">
                <a:solidFill>
                  <a:sysClr val="window" lastClr="FFFFFF"/>
                </a:solidFill>
                <a:ea typeface="Arial Unicode MS"/>
                <a:cs typeface="Arial" pitchFamily="34" charset="0"/>
              </a:rPr>
              <a:t>(Android NDK &amp; JNI)</a:t>
            </a:r>
            <a:endParaRPr lang="ko-KR" altLang="en-US" sz="1500" b="1" dirty="0">
              <a:solidFill>
                <a:sysClr val="window" lastClr="FFFFFF"/>
              </a:solidFill>
              <a:ea typeface="Arial Unicode MS"/>
              <a:cs typeface="Arial" pitchFamily="34" charset="0"/>
            </a:endParaRPr>
          </a:p>
        </p:txBody>
      </p:sp>
      <p:sp>
        <p:nvSpPr>
          <p:cNvPr id="114" name="TextBox 15">
            <a:extLst>
              <a:ext uri="{FF2B5EF4-FFF2-40B4-BE49-F238E27FC236}">
                <a16:creationId xmlns:lc="http://schemas.openxmlformats.org/drawingml/2006/lockedCanvas" xmlns:a16="http://schemas.microsoft.com/office/drawing/2014/main" xmlns="" id="{70BBAA0E-0D89-42B0-AE2E-B15359BF973C}"/>
              </a:ext>
            </a:extLst>
          </p:cNvPr>
          <p:cNvSpPr txBox="1"/>
          <p:nvPr/>
        </p:nvSpPr>
        <p:spPr>
          <a:xfrm>
            <a:off x="5300848" y="4120351"/>
            <a:ext cx="1808129" cy="1015663"/>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09"/>
            <a:r>
              <a:rPr lang="en-US" altLang="ko-KR" sz="1500" b="1" dirty="0" smtClean="0">
                <a:solidFill>
                  <a:sysClr val="window" lastClr="FFFFFF"/>
                </a:solidFill>
                <a:ea typeface="Arial Unicode MS"/>
                <a:cs typeface="Arial" pitchFamily="34" charset="0"/>
              </a:rPr>
              <a:t>Sorting Visualizer Algorithms ( Bubble Sort, Insertion Sort, Selection Sort)  </a:t>
            </a:r>
            <a:endParaRPr lang="ko-KR" altLang="en-US" sz="1500" b="1" dirty="0">
              <a:solidFill>
                <a:sysClr val="window" lastClr="FFFFFF"/>
              </a:solidFill>
              <a:ea typeface="Arial Unicode MS"/>
              <a:cs typeface="Arial" pitchFamily="34" charset="0"/>
            </a:endParaRPr>
          </a:p>
        </p:txBody>
      </p:sp>
      <p:sp>
        <p:nvSpPr>
          <p:cNvPr id="112" name="TextBox 18">
            <a:extLst>
              <a:ext uri="{FF2B5EF4-FFF2-40B4-BE49-F238E27FC236}">
                <a16:creationId xmlns:lc="http://schemas.openxmlformats.org/drawingml/2006/lockedCanvas" xmlns:a16="http://schemas.microsoft.com/office/drawing/2014/main" xmlns="" id="{2021DFD5-717F-4CBC-8D59-C26CBCEAD3A5}"/>
              </a:ext>
            </a:extLst>
          </p:cNvPr>
          <p:cNvSpPr txBox="1"/>
          <p:nvPr/>
        </p:nvSpPr>
        <p:spPr>
          <a:xfrm>
            <a:off x="7270412" y="4096594"/>
            <a:ext cx="1625933" cy="124649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09"/>
            <a:r>
              <a:rPr lang="en-US" altLang="ko-KR" sz="1500" b="1" dirty="0" smtClean="0">
                <a:solidFill>
                  <a:sysClr val="window" lastClr="FFFFFF"/>
                </a:solidFill>
                <a:ea typeface="Arial Unicode MS"/>
                <a:cs typeface="Arial" pitchFamily="34" charset="0"/>
              </a:rPr>
              <a:t>Feature </a:t>
            </a:r>
            <a:r>
              <a:rPr lang="en-US" altLang="ko-KR" sz="1500" b="1" dirty="0">
                <a:solidFill>
                  <a:sysClr val="window" lastClr="FFFFFF"/>
                </a:solidFill>
                <a:ea typeface="Arial Unicode MS"/>
                <a:cs typeface="Arial" pitchFamily="34" charset="0"/>
              </a:rPr>
              <a:t>to calculate running time complexity </a:t>
            </a:r>
            <a:r>
              <a:rPr lang="en-US" altLang="ko-KR" sz="1500" b="1" dirty="0" smtClean="0">
                <a:solidFill>
                  <a:sysClr val="window" lastClr="FFFFFF"/>
                </a:solidFill>
                <a:ea typeface="Arial Unicode MS"/>
                <a:cs typeface="Arial" pitchFamily="34" charset="0"/>
              </a:rPr>
              <a:t> (Master’s Theorem) </a:t>
            </a:r>
            <a:endParaRPr lang="ko-KR" altLang="en-US" sz="1500" b="1" dirty="0">
              <a:solidFill>
                <a:sysClr val="window" lastClr="FFFFFF"/>
              </a:solidFill>
              <a:ea typeface="Arial Unicode MS"/>
              <a:cs typeface="Arial" pitchFamily="34" charset="0"/>
            </a:endParaRPr>
          </a:p>
        </p:txBody>
      </p:sp>
      <p:sp>
        <p:nvSpPr>
          <p:cNvPr id="82" name="막힌 원호 3">
            <a:extLst>
              <a:ext uri="{FF2B5EF4-FFF2-40B4-BE49-F238E27FC236}">
                <a16:creationId xmlns:lc="http://schemas.openxmlformats.org/drawingml/2006/lockedCanvas" xmlns:a16="http://schemas.microsoft.com/office/drawing/2014/main" xmlns="" id="{07291EBF-F007-4570-8F1A-94BAB35C01AB}"/>
              </a:ext>
            </a:extLst>
          </p:cNvPr>
          <p:cNvSpPr/>
          <p:nvPr/>
        </p:nvSpPr>
        <p:spPr>
          <a:xfrm>
            <a:off x="1162591" y="1645875"/>
            <a:ext cx="2016000" cy="2016000"/>
          </a:xfrm>
          <a:prstGeom prst="blockArc">
            <a:avLst>
              <a:gd name="adj1" fmla="val 10800000"/>
              <a:gd name="adj2" fmla="val 0"/>
              <a:gd name="adj3" fmla="val 2676"/>
            </a:avLst>
          </a:prstGeom>
          <a:solidFill>
            <a:schemeClr val="bg1">
              <a:lumMod val="50000"/>
              <a:lumOff val="50000"/>
            </a:schemeClr>
          </a:solidFill>
          <a:ln w="12700" cap="flat" cmpd="sng" algn="ctr">
            <a:noFill/>
            <a:prstDash val="solid"/>
            <a:miter lim="800000"/>
          </a:ln>
          <a:effectLst/>
        </p:spPr>
        <p:txBody>
          <a:bodyPr lIns="91432" tIns="45718" rIns="91432"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Text" lastClr="000000"/>
              </a:solidFill>
              <a:latin typeface="Arial"/>
              <a:ea typeface="Arial Unicode MS"/>
            </a:endParaRPr>
          </a:p>
        </p:txBody>
      </p:sp>
      <p:sp>
        <p:nvSpPr>
          <p:cNvPr id="83" name="막힌 원호 38">
            <a:extLst>
              <a:ext uri="{FF2B5EF4-FFF2-40B4-BE49-F238E27FC236}">
                <a16:creationId xmlns:lc="http://schemas.openxmlformats.org/drawingml/2006/lockedCanvas" xmlns:a16="http://schemas.microsoft.com/office/drawing/2014/main" xmlns="" id="{CED38679-F497-4E9D-82AB-E60EF30702AC}"/>
              </a:ext>
            </a:extLst>
          </p:cNvPr>
          <p:cNvSpPr/>
          <p:nvPr/>
        </p:nvSpPr>
        <p:spPr>
          <a:xfrm rot="10800000">
            <a:off x="3127784" y="1645875"/>
            <a:ext cx="2016000" cy="2016000"/>
          </a:xfrm>
          <a:prstGeom prst="blockArc">
            <a:avLst>
              <a:gd name="adj1" fmla="val 10800000"/>
              <a:gd name="adj2" fmla="val 0"/>
              <a:gd name="adj3" fmla="val 2676"/>
            </a:avLst>
          </a:prstGeom>
          <a:solidFill>
            <a:schemeClr val="bg1">
              <a:lumMod val="50000"/>
              <a:lumOff val="50000"/>
            </a:schemeClr>
          </a:solidFill>
          <a:ln w="12700" cap="flat" cmpd="sng" algn="ctr">
            <a:noFill/>
            <a:prstDash val="solid"/>
            <a:miter lim="800000"/>
          </a:ln>
          <a:effectLst/>
        </p:spPr>
        <p:txBody>
          <a:bodyPr lIns="91432" tIns="45718" rIns="91432"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Text" lastClr="000000"/>
              </a:solidFill>
              <a:latin typeface="Arial"/>
              <a:ea typeface="Arial Unicode MS"/>
            </a:endParaRPr>
          </a:p>
        </p:txBody>
      </p:sp>
      <p:sp>
        <p:nvSpPr>
          <p:cNvPr id="84" name="막힌 원호 39">
            <a:extLst>
              <a:ext uri="{FF2B5EF4-FFF2-40B4-BE49-F238E27FC236}">
                <a16:creationId xmlns:lc="http://schemas.openxmlformats.org/drawingml/2006/lockedCanvas" xmlns:a16="http://schemas.microsoft.com/office/drawing/2014/main" xmlns="" id="{261369DE-C86C-4276-80D5-63D8CD8134B2}"/>
              </a:ext>
            </a:extLst>
          </p:cNvPr>
          <p:cNvSpPr/>
          <p:nvPr/>
        </p:nvSpPr>
        <p:spPr>
          <a:xfrm>
            <a:off x="5092977" y="1645875"/>
            <a:ext cx="2016000" cy="2016000"/>
          </a:xfrm>
          <a:prstGeom prst="blockArc">
            <a:avLst>
              <a:gd name="adj1" fmla="val 10800000"/>
              <a:gd name="adj2" fmla="val 0"/>
              <a:gd name="adj3" fmla="val 2676"/>
            </a:avLst>
          </a:prstGeom>
          <a:solidFill>
            <a:schemeClr val="bg1">
              <a:lumMod val="50000"/>
              <a:lumOff val="50000"/>
            </a:schemeClr>
          </a:solidFill>
          <a:ln w="12700" cap="flat" cmpd="sng" algn="ctr">
            <a:noFill/>
            <a:prstDash val="solid"/>
            <a:miter lim="800000"/>
          </a:ln>
          <a:effectLst/>
        </p:spPr>
        <p:txBody>
          <a:bodyPr lIns="91432" tIns="45718" rIns="91432"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Text" lastClr="000000"/>
              </a:solidFill>
              <a:latin typeface="Arial"/>
              <a:ea typeface="Arial Unicode MS"/>
            </a:endParaRPr>
          </a:p>
        </p:txBody>
      </p:sp>
      <p:sp>
        <p:nvSpPr>
          <p:cNvPr id="85" name="막힌 원호 40">
            <a:extLst>
              <a:ext uri="{FF2B5EF4-FFF2-40B4-BE49-F238E27FC236}">
                <a16:creationId xmlns:lc="http://schemas.openxmlformats.org/drawingml/2006/lockedCanvas" xmlns:a16="http://schemas.microsoft.com/office/drawing/2014/main" xmlns="" id="{59906B89-86F6-4F67-913C-8236789D2E5F}"/>
              </a:ext>
            </a:extLst>
          </p:cNvPr>
          <p:cNvSpPr/>
          <p:nvPr/>
        </p:nvSpPr>
        <p:spPr>
          <a:xfrm rot="10800000">
            <a:off x="7058169" y="1645875"/>
            <a:ext cx="2016000" cy="2016000"/>
          </a:xfrm>
          <a:prstGeom prst="blockArc">
            <a:avLst>
              <a:gd name="adj1" fmla="val 10800000"/>
              <a:gd name="adj2" fmla="val 0"/>
              <a:gd name="adj3" fmla="val 2676"/>
            </a:avLst>
          </a:prstGeom>
          <a:solidFill>
            <a:schemeClr val="bg1">
              <a:lumMod val="50000"/>
              <a:lumOff val="50000"/>
            </a:schemeClr>
          </a:solidFill>
          <a:ln w="12700" cap="flat" cmpd="sng" algn="ctr">
            <a:noFill/>
            <a:prstDash val="solid"/>
            <a:miter lim="800000"/>
          </a:ln>
          <a:effectLst/>
        </p:spPr>
        <p:txBody>
          <a:bodyPr lIns="91432" tIns="45718" rIns="91432"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Text" lastClr="000000"/>
              </a:solidFill>
              <a:latin typeface="Arial"/>
              <a:ea typeface="Arial Unicode MS"/>
            </a:endParaRPr>
          </a:p>
        </p:txBody>
      </p:sp>
      <p:grpSp>
        <p:nvGrpSpPr>
          <p:cNvPr id="86" name="Group 85">
            <a:extLst>
              <a:ext uri="{FF2B5EF4-FFF2-40B4-BE49-F238E27FC236}">
                <a16:creationId xmlns:lc="http://schemas.openxmlformats.org/drawingml/2006/lockedCanvas" xmlns:a16="http://schemas.microsoft.com/office/drawing/2014/main" xmlns="" id="{A1C11508-8842-412F-9118-FCAB1C00603D}"/>
              </a:ext>
            </a:extLst>
          </p:cNvPr>
          <p:cNvGrpSpPr/>
          <p:nvPr/>
        </p:nvGrpSpPr>
        <p:grpSpPr>
          <a:xfrm>
            <a:off x="7944847" y="3480431"/>
            <a:ext cx="288032" cy="288032"/>
            <a:chOff x="1475656" y="1654935"/>
            <a:chExt cx="288032" cy="288032"/>
          </a:xfrm>
        </p:grpSpPr>
        <p:sp>
          <p:nvSpPr>
            <p:cNvPr id="109" name="Oval 108">
              <a:extLst>
                <a:ext uri="{FF2B5EF4-FFF2-40B4-BE49-F238E27FC236}">
                  <a16:creationId xmlns:lc="http://schemas.openxmlformats.org/drawingml/2006/lockedCanvas" xmlns:a16="http://schemas.microsoft.com/office/drawing/2014/main" xmlns="" id="{EC284693-9636-41A0-A55D-E61BD7B8AE64}"/>
                </a:ext>
              </a:extLst>
            </p:cNvPr>
            <p:cNvSpPr/>
            <p:nvPr/>
          </p:nvSpPr>
          <p:spPr>
            <a:xfrm>
              <a:off x="1475656" y="1654935"/>
              <a:ext cx="288032" cy="288032"/>
            </a:xfrm>
            <a:prstGeom prst="ellipse">
              <a:avLst/>
            </a:prstGeom>
            <a:solidFill>
              <a:schemeClr val="bg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dirty="0">
                <a:solidFill>
                  <a:sysClr val="window" lastClr="FFFFFF"/>
                </a:solidFill>
                <a:latin typeface="Arial"/>
                <a:ea typeface="Arial Unicode MS"/>
              </a:endParaRPr>
            </a:p>
          </p:txBody>
        </p:sp>
        <p:sp>
          <p:nvSpPr>
            <p:cNvPr id="110" name="Flowchart: Extract 109">
              <a:extLst>
                <a:ext uri="{FF2B5EF4-FFF2-40B4-BE49-F238E27FC236}">
                  <a16:creationId xmlns:lc="http://schemas.openxmlformats.org/drawingml/2006/lockedCanvas" xmlns:a16="http://schemas.microsoft.com/office/drawing/2014/main" xmlns="" id="{20208966-361B-4FAF-88B9-8ABC7D94F48A}"/>
                </a:ext>
              </a:extLst>
            </p:cNvPr>
            <p:cNvSpPr/>
            <p:nvPr/>
          </p:nvSpPr>
          <p:spPr>
            <a:xfrm rot="5400000">
              <a:off x="1575197" y="1744951"/>
              <a:ext cx="108000" cy="108000"/>
            </a:xfrm>
            <a:prstGeom prst="flowChartExtract">
              <a:avLst/>
            </a:prstGeom>
            <a:solidFill>
              <a:srgbClr val="8CBAB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grpSp>
      <p:grpSp>
        <p:nvGrpSpPr>
          <p:cNvPr id="87" name="Group 86">
            <a:extLst>
              <a:ext uri="{FF2B5EF4-FFF2-40B4-BE49-F238E27FC236}">
                <a16:creationId xmlns:lc="http://schemas.openxmlformats.org/drawingml/2006/lockedCanvas" xmlns:a16="http://schemas.microsoft.com/office/drawing/2014/main" xmlns="" id="{2C8EB58D-2CE1-40C8-8080-F7B1DEEBB29E}"/>
              </a:ext>
            </a:extLst>
          </p:cNvPr>
          <p:cNvGrpSpPr/>
          <p:nvPr/>
        </p:nvGrpSpPr>
        <p:grpSpPr>
          <a:xfrm>
            <a:off x="2002091" y="1530433"/>
            <a:ext cx="288032" cy="288032"/>
            <a:chOff x="1475656" y="1654935"/>
            <a:chExt cx="288032" cy="288032"/>
          </a:xfrm>
        </p:grpSpPr>
        <p:sp>
          <p:nvSpPr>
            <p:cNvPr id="107" name="Oval 106">
              <a:extLst>
                <a:ext uri="{FF2B5EF4-FFF2-40B4-BE49-F238E27FC236}">
                  <a16:creationId xmlns:lc="http://schemas.openxmlformats.org/drawingml/2006/lockedCanvas" xmlns:a16="http://schemas.microsoft.com/office/drawing/2014/main" xmlns="" id="{F57FB641-DB66-402D-8904-18DCEC5673FC}"/>
                </a:ext>
              </a:extLst>
            </p:cNvPr>
            <p:cNvSpPr/>
            <p:nvPr/>
          </p:nvSpPr>
          <p:spPr>
            <a:xfrm>
              <a:off x="1475656" y="1654935"/>
              <a:ext cx="288032" cy="288032"/>
            </a:xfrm>
            <a:prstGeom prst="ellipse">
              <a:avLst/>
            </a:prstGeom>
            <a:solidFill>
              <a:schemeClr val="bg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dirty="0">
                <a:solidFill>
                  <a:sysClr val="window" lastClr="FFFFFF"/>
                </a:solidFill>
                <a:latin typeface="Arial"/>
                <a:ea typeface="Arial Unicode MS"/>
              </a:endParaRPr>
            </a:p>
          </p:txBody>
        </p:sp>
        <p:sp>
          <p:nvSpPr>
            <p:cNvPr id="108" name="Flowchart: Extract 107">
              <a:extLst>
                <a:ext uri="{FF2B5EF4-FFF2-40B4-BE49-F238E27FC236}">
                  <a16:creationId xmlns:lc="http://schemas.openxmlformats.org/drawingml/2006/lockedCanvas" xmlns:a16="http://schemas.microsoft.com/office/drawing/2014/main" xmlns="" id="{ABD24170-70B8-4E93-961A-F1A3BA2FF6C0}"/>
                </a:ext>
              </a:extLst>
            </p:cNvPr>
            <p:cNvSpPr/>
            <p:nvPr/>
          </p:nvSpPr>
          <p:spPr>
            <a:xfrm rot="5400000">
              <a:off x="1575197" y="1744951"/>
              <a:ext cx="108000" cy="108000"/>
            </a:xfrm>
            <a:prstGeom prst="flowChartExtract">
              <a:avLst/>
            </a:prstGeom>
            <a:solidFill>
              <a:srgbClr val="507C89"/>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grpSp>
      <p:grpSp>
        <p:nvGrpSpPr>
          <p:cNvPr id="88" name="Group 87">
            <a:extLst>
              <a:ext uri="{FF2B5EF4-FFF2-40B4-BE49-F238E27FC236}">
                <a16:creationId xmlns:lc="http://schemas.openxmlformats.org/drawingml/2006/lockedCanvas" xmlns:a16="http://schemas.microsoft.com/office/drawing/2014/main" xmlns="" id="{5F435A53-977D-44DC-A18F-3D23795AB297}"/>
              </a:ext>
            </a:extLst>
          </p:cNvPr>
          <p:cNvGrpSpPr/>
          <p:nvPr/>
        </p:nvGrpSpPr>
        <p:grpSpPr>
          <a:xfrm>
            <a:off x="4003457" y="3472659"/>
            <a:ext cx="288032" cy="288032"/>
            <a:chOff x="1475656" y="1654935"/>
            <a:chExt cx="288032" cy="288032"/>
          </a:xfrm>
        </p:grpSpPr>
        <p:sp>
          <p:nvSpPr>
            <p:cNvPr id="105" name="Oval 104">
              <a:extLst>
                <a:ext uri="{FF2B5EF4-FFF2-40B4-BE49-F238E27FC236}">
                  <a16:creationId xmlns:lc="http://schemas.openxmlformats.org/drawingml/2006/lockedCanvas" xmlns:a16="http://schemas.microsoft.com/office/drawing/2014/main" xmlns="" id="{64830203-9059-4480-9872-371001BE6E55}"/>
                </a:ext>
              </a:extLst>
            </p:cNvPr>
            <p:cNvSpPr/>
            <p:nvPr/>
          </p:nvSpPr>
          <p:spPr>
            <a:xfrm>
              <a:off x="1475656" y="1654935"/>
              <a:ext cx="288032" cy="288032"/>
            </a:xfrm>
            <a:prstGeom prst="ellipse">
              <a:avLst/>
            </a:prstGeom>
            <a:solidFill>
              <a:schemeClr val="bg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dirty="0">
                <a:solidFill>
                  <a:sysClr val="window" lastClr="FFFFFF"/>
                </a:solidFill>
                <a:latin typeface="Arial"/>
                <a:ea typeface="Arial Unicode MS"/>
              </a:endParaRPr>
            </a:p>
          </p:txBody>
        </p:sp>
        <p:sp>
          <p:nvSpPr>
            <p:cNvPr id="106" name="Flowchart: Extract 105">
              <a:extLst>
                <a:ext uri="{FF2B5EF4-FFF2-40B4-BE49-F238E27FC236}">
                  <a16:creationId xmlns:lc="http://schemas.openxmlformats.org/drawingml/2006/lockedCanvas" xmlns:a16="http://schemas.microsoft.com/office/drawing/2014/main" xmlns="" id="{A5318887-B745-4BC6-9C22-1E44BFD278D7}"/>
                </a:ext>
              </a:extLst>
            </p:cNvPr>
            <p:cNvSpPr/>
            <p:nvPr/>
          </p:nvSpPr>
          <p:spPr>
            <a:xfrm rot="5400000">
              <a:off x="1575197" y="1744951"/>
              <a:ext cx="108000" cy="108000"/>
            </a:xfrm>
            <a:prstGeom prst="flowChartExtract">
              <a:avLst/>
            </a:prstGeom>
            <a:solidFill>
              <a:srgbClr val="8CBAB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grpSp>
      <p:grpSp>
        <p:nvGrpSpPr>
          <p:cNvPr id="89" name="Group 88">
            <a:extLst>
              <a:ext uri="{FF2B5EF4-FFF2-40B4-BE49-F238E27FC236}">
                <a16:creationId xmlns:lc="http://schemas.openxmlformats.org/drawingml/2006/lockedCanvas" xmlns:a16="http://schemas.microsoft.com/office/drawing/2014/main" xmlns="" id="{9A194FA0-E7DA-47CF-9E06-3CB274CD6854}"/>
              </a:ext>
            </a:extLst>
          </p:cNvPr>
          <p:cNvGrpSpPr/>
          <p:nvPr/>
        </p:nvGrpSpPr>
        <p:grpSpPr>
          <a:xfrm>
            <a:off x="5943480" y="1539959"/>
            <a:ext cx="288032" cy="288032"/>
            <a:chOff x="1475656" y="1654935"/>
            <a:chExt cx="288032" cy="288032"/>
          </a:xfrm>
        </p:grpSpPr>
        <p:sp>
          <p:nvSpPr>
            <p:cNvPr id="103" name="Oval 102">
              <a:extLst>
                <a:ext uri="{FF2B5EF4-FFF2-40B4-BE49-F238E27FC236}">
                  <a16:creationId xmlns:lc="http://schemas.openxmlformats.org/drawingml/2006/lockedCanvas" xmlns:a16="http://schemas.microsoft.com/office/drawing/2014/main" xmlns="" id="{E8898D42-24B0-4397-B5CD-B42188901BF0}"/>
                </a:ext>
              </a:extLst>
            </p:cNvPr>
            <p:cNvSpPr/>
            <p:nvPr/>
          </p:nvSpPr>
          <p:spPr>
            <a:xfrm>
              <a:off x="1475656" y="1654935"/>
              <a:ext cx="288032" cy="288032"/>
            </a:xfrm>
            <a:prstGeom prst="ellipse">
              <a:avLst/>
            </a:prstGeom>
            <a:solidFill>
              <a:schemeClr val="bg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104" name="Flowchart: Extract 103">
              <a:extLst>
                <a:ext uri="{FF2B5EF4-FFF2-40B4-BE49-F238E27FC236}">
                  <a16:creationId xmlns:lc="http://schemas.openxmlformats.org/drawingml/2006/lockedCanvas" xmlns:a16="http://schemas.microsoft.com/office/drawing/2014/main" xmlns="" id="{010864D7-45DF-49DE-BB58-5E55E8E10E57}"/>
                </a:ext>
              </a:extLst>
            </p:cNvPr>
            <p:cNvSpPr/>
            <p:nvPr/>
          </p:nvSpPr>
          <p:spPr>
            <a:xfrm rot="5400000">
              <a:off x="1575197" y="1744951"/>
              <a:ext cx="108000" cy="108000"/>
            </a:xfrm>
            <a:prstGeom prst="flowChartExtract">
              <a:avLst/>
            </a:prstGeom>
            <a:solidFill>
              <a:srgbClr val="9CCCD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grpSp>
      <p:sp>
        <p:nvSpPr>
          <p:cNvPr id="90" name="Oval 89">
            <a:extLst>
              <a:ext uri="{FF2B5EF4-FFF2-40B4-BE49-F238E27FC236}">
                <a16:creationId xmlns:lc="http://schemas.openxmlformats.org/drawingml/2006/lockedCanvas" xmlns:a16="http://schemas.microsoft.com/office/drawing/2014/main" xmlns="" id="{486CCEB8-25D0-43F4-8509-79439DBA41FD}"/>
              </a:ext>
            </a:extLst>
          </p:cNvPr>
          <p:cNvSpPr/>
          <p:nvPr/>
        </p:nvSpPr>
        <p:spPr>
          <a:xfrm>
            <a:off x="9565537" y="2222097"/>
            <a:ext cx="866379" cy="866379"/>
          </a:xfrm>
          <a:prstGeom prst="ellipse">
            <a:avLst/>
          </a:prstGeom>
          <a:solidFill>
            <a:schemeClr val="tx2">
              <a:lumMod val="10000"/>
            </a:schemeClr>
          </a:solidFill>
          <a:ln w="12700" cap="flat" cmpd="sng" algn="ctr">
            <a:noFill/>
            <a:prstDash val="solid"/>
            <a:miter lim="800000"/>
          </a:ln>
          <a:effectLst/>
        </p:spPr>
        <p:txBody>
          <a:bodyPr rot="0" spcFirstLastPara="0" vert="horz" wrap="square" lIns="91432" tIns="45718" rIns="91432" bIns="4571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sp>
        <p:nvSpPr>
          <p:cNvPr id="102" name="TextBox 38">
            <a:extLst>
              <a:ext uri="{FF2B5EF4-FFF2-40B4-BE49-F238E27FC236}">
                <a16:creationId xmlns:lc="http://schemas.openxmlformats.org/drawingml/2006/lockedCanvas" xmlns:a16="http://schemas.microsoft.com/office/drawing/2014/main" xmlns="" id="{E3BB9FAD-72A6-495A-9980-5E1D868572E4}"/>
              </a:ext>
            </a:extLst>
          </p:cNvPr>
          <p:cNvSpPr txBox="1"/>
          <p:nvPr/>
        </p:nvSpPr>
        <p:spPr>
          <a:xfrm>
            <a:off x="9239976" y="4096594"/>
            <a:ext cx="1625933" cy="1015663"/>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09"/>
            <a:r>
              <a:rPr lang="en-US" altLang="ko-KR" sz="1500" b="1" dirty="0" smtClean="0">
                <a:solidFill>
                  <a:sysClr val="window" lastClr="FFFFFF"/>
                </a:solidFill>
                <a:ea typeface="Arial Unicode MS"/>
                <a:cs typeface="Arial" pitchFamily="34" charset="0"/>
              </a:rPr>
              <a:t>Interface </a:t>
            </a:r>
            <a:r>
              <a:rPr lang="en-US" altLang="ko-KR" sz="1500" b="1" dirty="0">
                <a:solidFill>
                  <a:sysClr val="window" lastClr="FFFFFF"/>
                </a:solidFill>
                <a:ea typeface="Arial Unicode MS"/>
                <a:cs typeface="Arial" pitchFamily="34" charset="0"/>
              </a:rPr>
              <a:t>and </a:t>
            </a:r>
            <a:r>
              <a:rPr lang="en-US" altLang="ko-KR" sz="1500" b="1" dirty="0" smtClean="0">
                <a:solidFill>
                  <a:sysClr val="window" lastClr="FFFFFF"/>
                </a:solidFill>
                <a:ea typeface="Arial Unicode MS"/>
                <a:cs typeface="Arial" pitchFamily="34" charset="0"/>
              </a:rPr>
              <a:t>functionality (MP Android Chart, XML </a:t>
            </a:r>
            <a:r>
              <a:rPr lang="en-US" altLang="ko-KR" sz="1500" b="1" dirty="0" err="1" smtClean="0">
                <a:solidFill>
                  <a:sysClr val="window" lastClr="FFFFFF"/>
                </a:solidFill>
                <a:ea typeface="Arial Unicode MS"/>
                <a:cs typeface="Arial" pitchFamily="34" charset="0"/>
              </a:rPr>
              <a:t>etc</a:t>
            </a:r>
            <a:r>
              <a:rPr lang="en-US" altLang="ko-KR" sz="1500" b="1" dirty="0" smtClean="0">
                <a:solidFill>
                  <a:sysClr val="window" lastClr="FFFFFF"/>
                </a:solidFill>
                <a:ea typeface="Arial Unicode MS"/>
                <a:cs typeface="Arial" pitchFamily="34" charset="0"/>
              </a:rPr>
              <a:t>)</a:t>
            </a:r>
            <a:endParaRPr lang="ko-KR" altLang="en-US" sz="1500" b="1" dirty="0">
              <a:solidFill>
                <a:sysClr val="window" lastClr="FFFFFF"/>
              </a:solidFill>
              <a:ea typeface="Arial Unicode MS"/>
              <a:cs typeface="Arial" pitchFamily="34" charset="0"/>
            </a:endParaRPr>
          </a:p>
        </p:txBody>
      </p:sp>
      <p:sp>
        <p:nvSpPr>
          <p:cNvPr id="92" name="막힌 원호 46">
            <a:extLst>
              <a:ext uri="{FF2B5EF4-FFF2-40B4-BE49-F238E27FC236}">
                <a16:creationId xmlns:lc="http://schemas.openxmlformats.org/drawingml/2006/lockedCanvas" xmlns:a16="http://schemas.microsoft.com/office/drawing/2014/main" xmlns="" id="{D4340106-71FF-4FFD-80DD-E23C94FDCA07}"/>
              </a:ext>
            </a:extLst>
          </p:cNvPr>
          <p:cNvSpPr/>
          <p:nvPr/>
        </p:nvSpPr>
        <p:spPr>
          <a:xfrm>
            <a:off x="9013409" y="1645875"/>
            <a:ext cx="2016000" cy="2016000"/>
          </a:xfrm>
          <a:prstGeom prst="blockArc">
            <a:avLst>
              <a:gd name="adj1" fmla="val 10800000"/>
              <a:gd name="adj2" fmla="val 0"/>
              <a:gd name="adj3" fmla="val 2676"/>
            </a:avLst>
          </a:prstGeom>
          <a:solidFill>
            <a:schemeClr val="bg1">
              <a:lumMod val="50000"/>
              <a:lumOff val="50000"/>
            </a:schemeClr>
          </a:solidFill>
          <a:ln w="12700" cap="flat" cmpd="sng" algn="ctr">
            <a:noFill/>
            <a:prstDash val="solid"/>
            <a:miter lim="800000"/>
          </a:ln>
          <a:effectLst/>
        </p:spPr>
        <p:txBody>
          <a:bodyPr lIns="91432" tIns="45718" rIns="91432"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Text" lastClr="000000"/>
              </a:solidFill>
              <a:latin typeface="Arial"/>
              <a:ea typeface="Arial Unicode MS"/>
            </a:endParaRPr>
          </a:p>
        </p:txBody>
      </p:sp>
      <p:grpSp>
        <p:nvGrpSpPr>
          <p:cNvPr id="93" name="Group 92">
            <a:extLst>
              <a:ext uri="{FF2B5EF4-FFF2-40B4-BE49-F238E27FC236}">
                <a16:creationId xmlns:lc="http://schemas.openxmlformats.org/drawingml/2006/lockedCanvas" xmlns:a16="http://schemas.microsoft.com/office/drawing/2014/main" xmlns="" id="{8EE69E06-5D5E-4290-9BAE-5747013C6C04}"/>
              </a:ext>
            </a:extLst>
          </p:cNvPr>
          <p:cNvGrpSpPr/>
          <p:nvPr/>
        </p:nvGrpSpPr>
        <p:grpSpPr>
          <a:xfrm>
            <a:off x="9863912" y="1539959"/>
            <a:ext cx="288032" cy="288032"/>
            <a:chOff x="1475656" y="1654935"/>
            <a:chExt cx="288032" cy="288032"/>
          </a:xfrm>
        </p:grpSpPr>
        <p:sp>
          <p:nvSpPr>
            <p:cNvPr id="99" name="Oval 98">
              <a:extLst>
                <a:ext uri="{FF2B5EF4-FFF2-40B4-BE49-F238E27FC236}">
                  <a16:creationId xmlns:lc="http://schemas.openxmlformats.org/drawingml/2006/lockedCanvas" xmlns:a16="http://schemas.microsoft.com/office/drawing/2014/main" xmlns="" id="{1C404358-1753-4250-85EB-5847DAA19869}"/>
                </a:ext>
              </a:extLst>
            </p:cNvPr>
            <p:cNvSpPr/>
            <p:nvPr/>
          </p:nvSpPr>
          <p:spPr>
            <a:xfrm>
              <a:off x="1475656" y="1654935"/>
              <a:ext cx="288032" cy="288032"/>
            </a:xfrm>
            <a:prstGeom prst="ellipse">
              <a:avLst/>
            </a:prstGeom>
            <a:solidFill>
              <a:schemeClr val="bg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dirty="0">
                <a:solidFill>
                  <a:sysClr val="window" lastClr="FFFFFF"/>
                </a:solidFill>
                <a:latin typeface="Arial"/>
                <a:ea typeface="Arial Unicode MS"/>
              </a:endParaRPr>
            </a:p>
          </p:txBody>
        </p:sp>
        <p:sp>
          <p:nvSpPr>
            <p:cNvPr id="100" name="Flowchart: Extract 99">
              <a:extLst>
                <a:ext uri="{FF2B5EF4-FFF2-40B4-BE49-F238E27FC236}">
                  <a16:creationId xmlns:lc="http://schemas.openxmlformats.org/drawingml/2006/lockedCanvas" xmlns:a16="http://schemas.microsoft.com/office/drawing/2014/main" xmlns="" id="{A6AD356E-DA6A-4BA6-943D-48118D48FDBC}"/>
                </a:ext>
              </a:extLst>
            </p:cNvPr>
            <p:cNvSpPr/>
            <p:nvPr/>
          </p:nvSpPr>
          <p:spPr>
            <a:xfrm rot="5400000">
              <a:off x="1575197" y="1744951"/>
              <a:ext cx="108000" cy="108000"/>
            </a:xfrm>
            <a:prstGeom prst="flowChartExtract">
              <a:avLst/>
            </a:prstGeom>
            <a:solidFill>
              <a:srgbClr val="507C89"/>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09"/>
              <a:endParaRPr lang="ko-KR" altLang="en-US" sz="2700">
                <a:solidFill>
                  <a:sysClr val="window" lastClr="FFFFFF"/>
                </a:solidFill>
                <a:latin typeface="Arial"/>
                <a:ea typeface="Arial Unicode MS"/>
              </a:endParaRPr>
            </a:p>
          </p:txBody>
        </p:sp>
      </p:grpSp>
      <p:grpSp>
        <p:nvGrpSpPr>
          <p:cNvPr id="119" name="Google Shape;12397;p85"/>
          <p:cNvGrpSpPr/>
          <p:nvPr/>
        </p:nvGrpSpPr>
        <p:grpSpPr>
          <a:xfrm>
            <a:off x="1950701" y="2466789"/>
            <a:ext cx="301862" cy="332871"/>
            <a:chOff x="1396957" y="4287365"/>
            <a:chExt cx="301862" cy="332871"/>
          </a:xfrm>
        </p:grpSpPr>
        <p:sp>
          <p:nvSpPr>
            <p:cNvPr id="120" name="Google Shape;12398;p85"/>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2399;p85"/>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2400;p85"/>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12401;p85"/>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12402;p85"/>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2403;p85"/>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2404;p85"/>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2405;p85"/>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2406;p85"/>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2407;p85"/>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12408;p85"/>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12409;p85"/>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12410;p85"/>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12411;p85"/>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12412;p85"/>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35" name="Google Shape;12611;p85"/>
          <p:cNvGrpSpPr/>
          <p:nvPr/>
        </p:nvGrpSpPr>
        <p:grpSpPr>
          <a:xfrm>
            <a:off x="7855500" y="2466789"/>
            <a:ext cx="355826" cy="412320"/>
            <a:chOff x="1768821" y="3361108"/>
            <a:chExt cx="278739" cy="339074"/>
          </a:xfrm>
        </p:grpSpPr>
        <p:sp>
          <p:nvSpPr>
            <p:cNvPr id="136" name="Google Shape;12612;p85"/>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12613;p85"/>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12614;p85"/>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12615;p85"/>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12616;p85"/>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12617;p85"/>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12618;p85"/>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12619;p85"/>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12620;p85"/>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12621;p85"/>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12622;p85"/>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47" name="Google Shape;12428;p85"/>
          <p:cNvGrpSpPr/>
          <p:nvPr/>
        </p:nvGrpSpPr>
        <p:grpSpPr>
          <a:xfrm>
            <a:off x="3908970" y="2528427"/>
            <a:ext cx="382519" cy="350682"/>
            <a:chOff x="2903337" y="4279032"/>
            <a:chExt cx="382519" cy="350682"/>
          </a:xfrm>
        </p:grpSpPr>
        <p:sp>
          <p:nvSpPr>
            <p:cNvPr id="148" name="Google Shape;12429;p85"/>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12430;p85"/>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12431;p85"/>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12432;p85"/>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12433;p85"/>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12434;p85"/>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12435;p85"/>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12436;p85"/>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12437;p85"/>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12438;p85"/>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12439;p85"/>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12440;p85"/>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12441;p85"/>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12442;p85"/>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12443;p85"/>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63" name="Google Shape;13564;p87"/>
          <p:cNvGrpSpPr/>
          <p:nvPr/>
        </p:nvGrpSpPr>
        <p:grpSpPr>
          <a:xfrm>
            <a:off x="9915462" y="2475912"/>
            <a:ext cx="211893" cy="339594"/>
            <a:chOff x="3316159" y="1515085"/>
            <a:chExt cx="211893" cy="339594"/>
          </a:xfrm>
        </p:grpSpPr>
        <p:sp>
          <p:nvSpPr>
            <p:cNvPr id="164" name="Google Shape;13565;p87"/>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13566;p87"/>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13567;p87"/>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13568;p87"/>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3569;p87"/>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13570;p87"/>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0" name="Google Shape;11166;p83"/>
          <p:cNvGrpSpPr/>
          <p:nvPr/>
        </p:nvGrpSpPr>
        <p:grpSpPr>
          <a:xfrm>
            <a:off x="5884005" y="2479067"/>
            <a:ext cx="352840" cy="354718"/>
            <a:chOff x="3095745" y="3805393"/>
            <a:chExt cx="352840" cy="354718"/>
          </a:xfrm>
        </p:grpSpPr>
        <p:sp>
          <p:nvSpPr>
            <p:cNvPr id="171" name="Google Shape;11167;p8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11168;p8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11169;p8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11170;p8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11171;p8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11172;p8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 name="Rectangle 1"/>
          <p:cNvSpPr/>
          <p:nvPr/>
        </p:nvSpPr>
        <p:spPr>
          <a:xfrm>
            <a:off x="3127784" y="712786"/>
            <a:ext cx="6096000" cy="461665"/>
          </a:xfrm>
          <a:prstGeom prst="rect">
            <a:avLst/>
          </a:prstGeom>
        </p:spPr>
        <p:txBody>
          <a:bodyPr>
            <a:spAutoFit/>
          </a:bodyPr>
          <a:lstStyle/>
          <a:p>
            <a:pPr algn="ctr">
              <a:buClr>
                <a:srgbClr val="000000"/>
              </a:buClr>
            </a:pPr>
            <a:r>
              <a:rPr lang="en-US" sz="2400" dirty="0" smtClean="0">
                <a:ln>
                  <a:solidFill>
                    <a:prstClr val="white"/>
                  </a:solidFill>
                </a:ln>
                <a:latin typeface="Arial" pitchFamily="34" charset="0"/>
                <a:ea typeface="Microsoft JhengHei UI Light" pitchFamily="34" charset="-120"/>
                <a:sym typeface="Arial"/>
              </a:rPr>
              <a:t>Methodology </a:t>
            </a:r>
            <a:endParaRPr lang="en-US" sz="2400" dirty="0">
              <a:ln>
                <a:solidFill>
                  <a:prstClr val="white"/>
                </a:solidFill>
              </a:ln>
              <a:latin typeface="Arial" pitchFamily="34" charset="0"/>
              <a:ea typeface="Microsoft JhengHei UI Light" pitchFamily="34" charset="-120"/>
              <a:sym typeface="Arial"/>
            </a:endParaRPr>
          </a:p>
        </p:txBody>
      </p:sp>
      <p:pic>
        <p:nvPicPr>
          <p:cNvPr id="177" name="Picture 1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Tree>
    <p:extLst>
      <p:ext uri="{BB962C8B-B14F-4D97-AF65-F5344CB8AC3E}">
        <p14:creationId xmlns:p14="http://schemas.microsoft.com/office/powerpoint/2010/main" val="174332618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par>
                                <p:cTn id="29" presetID="10"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childTnLst>
                                </p:cTn>
                              </p:par>
                              <p:par>
                                <p:cTn id="32" presetID="10" presetClass="entr" presetSubtype="0"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par>
                                <p:cTn id="38" presetID="10" presetClass="entr" presetSubtype="0" fill="hold"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fade">
                                      <p:cBhvr>
                                        <p:cTn id="52" dur="500"/>
                                        <p:tgtEl>
                                          <p:spTgt spid="119"/>
                                        </p:tgtEl>
                                      </p:cBhvr>
                                    </p:animEffect>
                                  </p:childTnLst>
                                </p:cTn>
                              </p:par>
                              <p:par>
                                <p:cTn id="53" presetID="10" presetClass="entr" presetSubtype="0" fill="hold"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fade">
                                      <p:cBhvr>
                                        <p:cTn id="61" dur="500"/>
                                        <p:tgtEl>
                                          <p:spTgt spid="163"/>
                                        </p:tgtEl>
                                      </p:cBhvr>
                                    </p:animEffect>
                                  </p:childTnLst>
                                </p:cTn>
                              </p:par>
                              <p:par>
                                <p:cTn id="62" presetID="10" presetClass="entr" presetSubtype="0" fill="hold" nodeType="withEffect">
                                  <p:stCondLst>
                                    <p:cond delay="0"/>
                                  </p:stCondLst>
                                  <p:childTnLst>
                                    <p:set>
                                      <p:cBhvr>
                                        <p:cTn id="63" dur="1" fill="hold">
                                          <p:stCondLst>
                                            <p:cond delay="0"/>
                                          </p:stCondLst>
                                        </p:cTn>
                                        <p:tgtEl>
                                          <p:spTgt spid="170"/>
                                        </p:tgtEl>
                                        <p:attrNameLst>
                                          <p:attrName>style.visibility</p:attrName>
                                        </p:attrNameLst>
                                      </p:cBhvr>
                                      <p:to>
                                        <p:strVal val="visible"/>
                                      </p:to>
                                    </p:set>
                                    <p:animEffect transition="in" filter="fade">
                                      <p:cBhvr>
                                        <p:cTn id="64" dur="500"/>
                                        <p:tgtEl>
                                          <p:spTgt spid="17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82" grpId="0" animBg="1"/>
      <p:bldP spid="83" grpId="0" animBg="1"/>
      <p:bldP spid="84" grpId="0" animBg="1"/>
      <p:bldP spid="85" grpId="0" animBg="1"/>
      <p:bldP spid="90" grpId="0" animBg="1"/>
      <p:bldP spid="92"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t>
            </a:r>
            <a:endParaRPr lang="en-US" dirty="0"/>
          </a:p>
        </p:txBody>
      </p:sp>
      <p:grpSp>
        <p:nvGrpSpPr>
          <p:cNvPr id="39" name="Group 38"/>
          <p:cNvGrpSpPr/>
          <p:nvPr/>
        </p:nvGrpSpPr>
        <p:grpSpPr>
          <a:xfrm>
            <a:off x="4860393" y="1446320"/>
            <a:ext cx="1103955" cy="1114695"/>
            <a:chOff x="4860393" y="2133603"/>
            <a:chExt cx="1103955" cy="1114695"/>
          </a:xfrm>
          <a:effectLst>
            <a:outerShdw blurRad="381000" dist="38100" dir="5400000" algn="ctr" rotWithShape="0">
              <a:schemeClr val="accent1">
                <a:lumMod val="75000"/>
                <a:alpha val="50000"/>
              </a:schemeClr>
            </a:outerShdw>
          </a:effectLst>
        </p:grpSpPr>
        <p:sp>
          <p:nvSpPr>
            <p:cNvPr id="7" name="Freeform 5"/>
            <p:cNvSpPr>
              <a:spLocks/>
            </p:cNvSpPr>
            <p:nvPr/>
          </p:nvSpPr>
          <p:spPr bwMode="auto">
            <a:xfrm>
              <a:off x="4860393" y="2275529"/>
              <a:ext cx="840816" cy="972769"/>
            </a:xfrm>
            <a:custGeom>
              <a:avLst/>
              <a:gdLst>
                <a:gd name="T0" fmla="*/ 527 w 527"/>
                <a:gd name="T1" fmla="*/ 448 h 609"/>
                <a:gd name="T2" fmla="*/ 366 w 527"/>
                <a:gd name="T3" fmla="*/ 609 h 609"/>
                <a:gd name="T4" fmla="*/ 92 w 527"/>
                <a:gd name="T5" fmla="*/ 335 h 609"/>
                <a:gd name="T6" fmla="*/ 92 w 527"/>
                <a:gd name="T7" fmla="*/ 0 h 609"/>
                <a:gd name="T8" fmla="*/ 527 w 527"/>
                <a:gd name="T9" fmla="*/ 448 h 609"/>
              </a:gdLst>
              <a:ahLst/>
              <a:cxnLst>
                <a:cxn ang="0">
                  <a:pos x="T0" y="T1"/>
                </a:cxn>
                <a:cxn ang="0">
                  <a:pos x="T2" y="T3"/>
                </a:cxn>
                <a:cxn ang="0">
                  <a:pos x="T4" y="T5"/>
                </a:cxn>
                <a:cxn ang="0">
                  <a:pos x="T6" y="T7"/>
                </a:cxn>
                <a:cxn ang="0">
                  <a:pos x="T8" y="T9"/>
                </a:cxn>
              </a:cxnLst>
              <a:rect l="0" t="0" r="r" b="b"/>
              <a:pathLst>
                <a:path w="527" h="609">
                  <a:moveTo>
                    <a:pt x="527" y="448"/>
                  </a:moveTo>
                  <a:cubicBezTo>
                    <a:pt x="366" y="609"/>
                    <a:pt x="366" y="609"/>
                    <a:pt x="366" y="609"/>
                  </a:cubicBezTo>
                  <a:cubicBezTo>
                    <a:pt x="92" y="335"/>
                    <a:pt x="92" y="335"/>
                    <a:pt x="92" y="335"/>
                  </a:cubicBezTo>
                  <a:cubicBezTo>
                    <a:pt x="0" y="242"/>
                    <a:pt x="0" y="92"/>
                    <a:pt x="92" y="0"/>
                  </a:cubicBezTo>
                  <a:lnTo>
                    <a:pt x="527" y="4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29"/>
              <a:endParaRPr lang="en-US">
                <a:solidFill>
                  <a:srgbClr val="1F2639"/>
                </a:solidFill>
                <a:cs typeface="Arial"/>
                <a:sym typeface="Arial"/>
              </a:endParaRPr>
            </a:p>
          </p:txBody>
        </p:sp>
        <p:sp>
          <p:nvSpPr>
            <p:cNvPr id="8" name="Freeform 6"/>
            <p:cNvSpPr>
              <a:spLocks/>
            </p:cNvSpPr>
            <p:nvPr/>
          </p:nvSpPr>
          <p:spPr bwMode="auto">
            <a:xfrm>
              <a:off x="5007689" y="2133603"/>
              <a:ext cx="956659" cy="859228"/>
            </a:xfrm>
            <a:custGeom>
              <a:avLst/>
              <a:gdLst>
                <a:gd name="T0" fmla="*/ 435 w 600"/>
                <a:gd name="T1" fmla="*/ 538 h 538"/>
                <a:gd name="T2" fmla="*/ 600 w 600"/>
                <a:gd name="T3" fmla="*/ 382 h 538"/>
                <a:gd name="T4" fmla="*/ 336 w 600"/>
                <a:gd name="T5" fmla="*/ 100 h 538"/>
                <a:gd name="T6" fmla="*/ 0 w 600"/>
                <a:gd name="T7" fmla="*/ 89 h 538"/>
                <a:gd name="T8" fmla="*/ 435 w 600"/>
                <a:gd name="T9" fmla="*/ 538 h 538"/>
              </a:gdLst>
              <a:ahLst/>
              <a:cxnLst>
                <a:cxn ang="0">
                  <a:pos x="T0" y="T1"/>
                </a:cxn>
                <a:cxn ang="0">
                  <a:pos x="T2" y="T3"/>
                </a:cxn>
                <a:cxn ang="0">
                  <a:pos x="T4" y="T5"/>
                </a:cxn>
                <a:cxn ang="0">
                  <a:pos x="T6" y="T7"/>
                </a:cxn>
                <a:cxn ang="0">
                  <a:pos x="T8" y="T9"/>
                </a:cxn>
              </a:cxnLst>
              <a:rect l="0" t="0" r="r" b="b"/>
              <a:pathLst>
                <a:path w="600" h="538">
                  <a:moveTo>
                    <a:pt x="435" y="538"/>
                  </a:moveTo>
                  <a:cubicBezTo>
                    <a:pt x="600" y="382"/>
                    <a:pt x="600" y="382"/>
                    <a:pt x="600" y="382"/>
                  </a:cubicBezTo>
                  <a:cubicBezTo>
                    <a:pt x="336" y="100"/>
                    <a:pt x="336" y="100"/>
                    <a:pt x="336" y="100"/>
                  </a:cubicBezTo>
                  <a:cubicBezTo>
                    <a:pt x="246" y="4"/>
                    <a:pt x="96" y="0"/>
                    <a:pt x="0" y="89"/>
                  </a:cubicBezTo>
                  <a:lnTo>
                    <a:pt x="435" y="538"/>
                  </a:lnTo>
                  <a:close/>
                </a:path>
              </a:pathLst>
            </a:custGeom>
            <a:solidFill>
              <a:schemeClr val="accent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29"/>
              <a:endParaRPr lang="en-US">
                <a:solidFill>
                  <a:srgbClr val="1F2639"/>
                </a:solidFill>
                <a:cs typeface="Arial"/>
                <a:sym typeface="Arial"/>
              </a:endParaRPr>
            </a:p>
          </p:txBody>
        </p:sp>
      </p:grpSp>
      <p:grpSp>
        <p:nvGrpSpPr>
          <p:cNvPr id="40" name="Group 39"/>
          <p:cNvGrpSpPr/>
          <p:nvPr/>
        </p:nvGrpSpPr>
        <p:grpSpPr>
          <a:xfrm>
            <a:off x="6217513" y="1446320"/>
            <a:ext cx="1103955" cy="1114695"/>
            <a:chOff x="6217513" y="2133603"/>
            <a:chExt cx="1103955" cy="1114695"/>
          </a:xfrm>
          <a:effectLst>
            <a:outerShdw blurRad="381000" dist="38100" dir="5400000" algn="ctr" rotWithShape="0">
              <a:schemeClr val="accent1">
                <a:lumMod val="75000"/>
                <a:alpha val="50000"/>
              </a:schemeClr>
            </a:outerShdw>
          </a:effectLst>
        </p:grpSpPr>
        <p:sp>
          <p:nvSpPr>
            <p:cNvPr id="9" name="Freeform 7"/>
            <p:cNvSpPr>
              <a:spLocks/>
            </p:cNvSpPr>
            <p:nvPr/>
          </p:nvSpPr>
          <p:spPr bwMode="auto">
            <a:xfrm>
              <a:off x="6482186" y="2275529"/>
              <a:ext cx="839282" cy="972769"/>
            </a:xfrm>
            <a:custGeom>
              <a:avLst/>
              <a:gdLst>
                <a:gd name="T0" fmla="*/ 0 w 526"/>
                <a:gd name="T1" fmla="*/ 448 h 609"/>
                <a:gd name="T2" fmla="*/ 160 w 526"/>
                <a:gd name="T3" fmla="*/ 609 h 609"/>
                <a:gd name="T4" fmla="*/ 434 w 526"/>
                <a:gd name="T5" fmla="*/ 335 h 609"/>
                <a:gd name="T6" fmla="*/ 434 w 526"/>
                <a:gd name="T7" fmla="*/ 0 h 609"/>
                <a:gd name="T8" fmla="*/ 0 w 526"/>
                <a:gd name="T9" fmla="*/ 448 h 609"/>
              </a:gdLst>
              <a:ahLst/>
              <a:cxnLst>
                <a:cxn ang="0">
                  <a:pos x="T0" y="T1"/>
                </a:cxn>
                <a:cxn ang="0">
                  <a:pos x="T2" y="T3"/>
                </a:cxn>
                <a:cxn ang="0">
                  <a:pos x="T4" y="T5"/>
                </a:cxn>
                <a:cxn ang="0">
                  <a:pos x="T6" y="T7"/>
                </a:cxn>
                <a:cxn ang="0">
                  <a:pos x="T8" y="T9"/>
                </a:cxn>
              </a:cxnLst>
              <a:rect l="0" t="0" r="r" b="b"/>
              <a:pathLst>
                <a:path w="526" h="609">
                  <a:moveTo>
                    <a:pt x="0" y="448"/>
                  </a:moveTo>
                  <a:cubicBezTo>
                    <a:pt x="160" y="609"/>
                    <a:pt x="160" y="609"/>
                    <a:pt x="160" y="609"/>
                  </a:cubicBezTo>
                  <a:cubicBezTo>
                    <a:pt x="434" y="335"/>
                    <a:pt x="434" y="335"/>
                    <a:pt x="434" y="335"/>
                  </a:cubicBezTo>
                  <a:cubicBezTo>
                    <a:pt x="526" y="242"/>
                    <a:pt x="526" y="92"/>
                    <a:pt x="434" y="0"/>
                  </a:cubicBezTo>
                  <a:lnTo>
                    <a:pt x="0" y="4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29"/>
              <a:endParaRPr lang="en-US">
                <a:solidFill>
                  <a:srgbClr val="1F2639"/>
                </a:solidFill>
                <a:cs typeface="Arial"/>
                <a:sym typeface="Arial"/>
              </a:endParaRPr>
            </a:p>
          </p:txBody>
        </p:sp>
        <p:sp>
          <p:nvSpPr>
            <p:cNvPr id="10" name="Freeform 8"/>
            <p:cNvSpPr>
              <a:spLocks/>
            </p:cNvSpPr>
            <p:nvPr/>
          </p:nvSpPr>
          <p:spPr bwMode="auto">
            <a:xfrm>
              <a:off x="6217513" y="2133603"/>
              <a:ext cx="957426" cy="859228"/>
            </a:xfrm>
            <a:custGeom>
              <a:avLst/>
              <a:gdLst>
                <a:gd name="T0" fmla="*/ 166 w 600"/>
                <a:gd name="T1" fmla="*/ 538 h 538"/>
                <a:gd name="T2" fmla="*/ 0 w 600"/>
                <a:gd name="T3" fmla="*/ 382 h 538"/>
                <a:gd name="T4" fmla="*/ 265 w 600"/>
                <a:gd name="T5" fmla="*/ 100 h 538"/>
                <a:gd name="T6" fmla="*/ 600 w 600"/>
                <a:gd name="T7" fmla="*/ 89 h 538"/>
                <a:gd name="T8" fmla="*/ 166 w 600"/>
                <a:gd name="T9" fmla="*/ 538 h 538"/>
              </a:gdLst>
              <a:ahLst/>
              <a:cxnLst>
                <a:cxn ang="0">
                  <a:pos x="T0" y="T1"/>
                </a:cxn>
                <a:cxn ang="0">
                  <a:pos x="T2" y="T3"/>
                </a:cxn>
                <a:cxn ang="0">
                  <a:pos x="T4" y="T5"/>
                </a:cxn>
                <a:cxn ang="0">
                  <a:pos x="T6" y="T7"/>
                </a:cxn>
                <a:cxn ang="0">
                  <a:pos x="T8" y="T9"/>
                </a:cxn>
              </a:cxnLst>
              <a:rect l="0" t="0" r="r" b="b"/>
              <a:pathLst>
                <a:path w="600" h="538">
                  <a:moveTo>
                    <a:pt x="166" y="538"/>
                  </a:moveTo>
                  <a:cubicBezTo>
                    <a:pt x="0" y="382"/>
                    <a:pt x="0" y="382"/>
                    <a:pt x="0" y="382"/>
                  </a:cubicBezTo>
                  <a:cubicBezTo>
                    <a:pt x="265" y="100"/>
                    <a:pt x="265" y="100"/>
                    <a:pt x="265" y="100"/>
                  </a:cubicBezTo>
                  <a:cubicBezTo>
                    <a:pt x="354" y="4"/>
                    <a:pt x="504" y="0"/>
                    <a:pt x="600" y="89"/>
                  </a:cubicBezTo>
                  <a:lnTo>
                    <a:pt x="166" y="538"/>
                  </a:lnTo>
                  <a:close/>
                </a:path>
              </a:pathLst>
            </a:custGeom>
            <a:solidFill>
              <a:schemeClr val="accent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29"/>
              <a:endParaRPr lang="en-US">
                <a:solidFill>
                  <a:srgbClr val="1F2639"/>
                </a:solidFill>
                <a:cs typeface="Arial"/>
                <a:sym typeface="Arial"/>
              </a:endParaRPr>
            </a:p>
          </p:txBody>
        </p:sp>
      </p:grpSp>
      <p:sp>
        <p:nvSpPr>
          <p:cNvPr id="11" name="Flowchart: Connector 10"/>
          <p:cNvSpPr/>
          <p:nvPr/>
        </p:nvSpPr>
        <p:spPr bwMode="auto">
          <a:xfrm>
            <a:off x="5837641" y="2306797"/>
            <a:ext cx="498019" cy="498019"/>
          </a:xfrm>
          <a:prstGeom prst="flowChartConnector">
            <a:avLst/>
          </a:prstGeom>
          <a:solidFill>
            <a:schemeClr val="accent1"/>
          </a:solidFill>
          <a:ln>
            <a:noFill/>
          </a:ln>
          <a:effectLst/>
        </p:spPr>
        <p:txBody>
          <a:bodyPr vert="horz" wrap="square" lIns="0" tIns="0" rIns="0" bIns="0" numCol="1" rtlCol="0" anchor="ctr" anchorCtr="1" compatLnSpc="1">
            <a:prstTxWarp prst="textNoShape">
              <a:avLst/>
            </a:prstTxWarp>
          </a:bodyPr>
          <a:lstStyle/>
          <a:p>
            <a:pPr defTabSz="913629"/>
            <a:endParaRPr lang="en-US" sz="1500" b="1" dirty="0">
              <a:solidFill>
                <a:srgbClr val="F9FBFE"/>
              </a:solidFill>
              <a:latin typeface="Poppins SemiBold"/>
              <a:cs typeface="Arial"/>
              <a:sym typeface="Arial"/>
            </a:endParaRPr>
          </a:p>
        </p:txBody>
      </p:sp>
      <p:sp>
        <p:nvSpPr>
          <p:cNvPr id="12" name="Flowchart: Connector 11"/>
          <p:cNvSpPr/>
          <p:nvPr/>
        </p:nvSpPr>
        <p:spPr bwMode="auto">
          <a:xfrm>
            <a:off x="5527800" y="2865260"/>
            <a:ext cx="496809" cy="496809"/>
          </a:xfrm>
          <a:prstGeom prst="flowChartConnector">
            <a:avLst/>
          </a:prstGeom>
          <a:solidFill>
            <a:schemeClr val="accent2"/>
          </a:solidFill>
          <a:ln>
            <a:noFill/>
          </a:ln>
          <a:effectLst/>
        </p:spPr>
        <p:txBody>
          <a:bodyPr vert="horz" wrap="square" lIns="0" tIns="45718" rIns="0" bIns="45718" numCol="1" rtlCol="0" anchor="ctr" anchorCtr="1" compatLnSpc="1">
            <a:prstTxWarp prst="textNoShape">
              <a:avLst/>
            </a:prstTxWarp>
          </a:bodyPr>
          <a:lstStyle/>
          <a:p>
            <a:pPr defTabSz="913629"/>
            <a:r>
              <a:rPr lang="en-US" sz="1500" b="1" dirty="0">
                <a:solidFill>
                  <a:srgbClr val="F9FBFE"/>
                </a:solidFill>
                <a:latin typeface="Poppins SemiBold"/>
                <a:cs typeface="Arial"/>
                <a:sym typeface="Arial"/>
              </a:rPr>
              <a:t>1</a:t>
            </a:r>
          </a:p>
        </p:txBody>
      </p:sp>
      <p:sp>
        <p:nvSpPr>
          <p:cNvPr id="13" name="Flowchart: Connector 12"/>
          <p:cNvSpPr/>
          <p:nvPr/>
        </p:nvSpPr>
        <p:spPr bwMode="auto">
          <a:xfrm>
            <a:off x="6151688" y="2865260"/>
            <a:ext cx="496809" cy="496809"/>
          </a:xfrm>
          <a:prstGeom prst="flowChartConnector">
            <a:avLst/>
          </a:prstGeom>
          <a:solidFill>
            <a:schemeClr val="accent3"/>
          </a:solidFill>
          <a:ln>
            <a:noFill/>
          </a:ln>
          <a:effectLst/>
        </p:spPr>
        <p:txBody>
          <a:bodyPr vert="horz" wrap="square" lIns="0" tIns="0" rIns="0" bIns="0" numCol="1" rtlCol="0" anchor="ctr" anchorCtr="1" compatLnSpc="1">
            <a:prstTxWarp prst="textNoShape">
              <a:avLst/>
            </a:prstTxWarp>
          </a:bodyPr>
          <a:lstStyle/>
          <a:p>
            <a:pPr defTabSz="913629"/>
            <a:r>
              <a:rPr lang="en-US" sz="1500" b="1" dirty="0">
                <a:solidFill>
                  <a:srgbClr val="F9FBFE"/>
                </a:solidFill>
                <a:latin typeface="Poppins SemiBold"/>
                <a:cs typeface="Arial"/>
                <a:sym typeface="Arial"/>
              </a:rPr>
              <a:t>5</a:t>
            </a:r>
          </a:p>
        </p:txBody>
      </p:sp>
      <p:sp>
        <p:nvSpPr>
          <p:cNvPr id="14" name="Flowchart: Connector 13"/>
          <p:cNvSpPr/>
          <p:nvPr/>
        </p:nvSpPr>
        <p:spPr bwMode="auto">
          <a:xfrm>
            <a:off x="5026751" y="3347776"/>
            <a:ext cx="573999" cy="573999"/>
          </a:xfrm>
          <a:prstGeom prst="flowChartConnector">
            <a:avLst/>
          </a:prstGeom>
          <a:solidFill>
            <a:schemeClr val="accent4"/>
          </a:solidFill>
          <a:ln>
            <a:noFill/>
          </a:ln>
          <a:effectLst/>
        </p:spPr>
        <p:txBody>
          <a:bodyPr vert="horz" wrap="square" lIns="0" tIns="45718" rIns="0" bIns="45718" numCol="1" rtlCol="0" anchor="ctr" anchorCtr="1" compatLnSpc="1">
            <a:prstTxWarp prst="textNoShape">
              <a:avLst/>
            </a:prstTxWarp>
          </a:bodyPr>
          <a:lstStyle/>
          <a:p>
            <a:pPr defTabSz="913629"/>
            <a:r>
              <a:rPr lang="en-US" sz="1500" b="1" dirty="0">
                <a:solidFill>
                  <a:srgbClr val="F9FBFE"/>
                </a:solidFill>
                <a:latin typeface="Poppins SemiBold"/>
                <a:cs typeface="Arial"/>
                <a:sym typeface="Arial"/>
              </a:rPr>
              <a:t>2</a:t>
            </a:r>
          </a:p>
        </p:txBody>
      </p:sp>
      <p:sp>
        <p:nvSpPr>
          <p:cNvPr id="15" name="Flowchart: Connector 14"/>
          <p:cNvSpPr/>
          <p:nvPr/>
        </p:nvSpPr>
        <p:spPr bwMode="auto">
          <a:xfrm>
            <a:off x="5821285" y="3570821"/>
            <a:ext cx="579515" cy="579515"/>
          </a:xfrm>
          <a:prstGeom prst="flowChartConnector">
            <a:avLst/>
          </a:prstGeom>
          <a:solidFill>
            <a:schemeClr val="accent5"/>
          </a:solidFill>
          <a:ln>
            <a:noFill/>
          </a:ln>
          <a:effectLst/>
        </p:spPr>
        <p:txBody>
          <a:bodyPr vert="horz" wrap="square" lIns="91372" tIns="45718" rIns="91372" bIns="45718" numCol="1" rtlCol="0" anchor="ctr" anchorCtr="1" compatLnSpc="1">
            <a:prstTxWarp prst="textNoShape">
              <a:avLst/>
            </a:prstTxWarp>
          </a:bodyPr>
          <a:lstStyle/>
          <a:p>
            <a:pPr defTabSz="913629"/>
            <a:r>
              <a:rPr lang="en-US" sz="1500" b="1" dirty="0">
                <a:solidFill>
                  <a:srgbClr val="F9FBFE"/>
                </a:solidFill>
                <a:latin typeface="Poppins SemiBold"/>
                <a:cs typeface="Arial"/>
                <a:sym typeface="Arial"/>
              </a:rPr>
              <a:t>3</a:t>
            </a:r>
          </a:p>
        </p:txBody>
      </p:sp>
      <p:sp>
        <p:nvSpPr>
          <p:cNvPr id="17" name="Flowchart: Connector 16"/>
          <p:cNvSpPr/>
          <p:nvPr/>
        </p:nvSpPr>
        <p:spPr bwMode="auto">
          <a:xfrm>
            <a:off x="6626144" y="3342835"/>
            <a:ext cx="573999" cy="573999"/>
          </a:xfrm>
          <a:prstGeom prst="flowChartConnector">
            <a:avLst/>
          </a:prstGeom>
          <a:solidFill>
            <a:schemeClr val="accent6"/>
          </a:solidFill>
          <a:ln>
            <a:noFill/>
          </a:ln>
          <a:effectLst/>
        </p:spPr>
        <p:txBody>
          <a:bodyPr vert="horz" wrap="square" lIns="0" tIns="45718" rIns="0" bIns="45718" numCol="1" rtlCol="0" anchor="ctr" anchorCtr="1" compatLnSpc="1">
            <a:prstTxWarp prst="textNoShape">
              <a:avLst/>
            </a:prstTxWarp>
          </a:bodyPr>
          <a:lstStyle/>
          <a:p>
            <a:pPr defTabSz="913629"/>
            <a:r>
              <a:rPr lang="en-US" sz="1500" b="1" dirty="0">
                <a:solidFill>
                  <a:srgbClr val="F9FBFE"/>
                </a:solidFill>
                <a:latin typeface="Poppins SemiBold"/>
                <a:cs typeface="Arial"/>
                <a:sym typeface="Arial"/>
              </a:rPr>
              <a:t>4</a:t>
            </a:r>
          </a:p>
        </p:txBody>
      </p:sp>
      <p:grpSp>
        <p:nvGrpSpPr>
          <p:cNvPr id="28" name="Group 27"/>
          <p:cNvGrpSpPr/>
          <p:nvPr/>
        </p:nvGrpSpPr>
        <p:grpSpPr>
          <a:xfrm>
            <a:off x="4790254" y="4162781"/>
            <a:ext cx="2579321" cy="2197762"/>
            <a:chOff x="2183022" y="3137897"/>
            <a:chExt cx="2579321" cy="2197763"/>
          </a:xfrm>
        </p:grpSpPr>
        <p:sp>
          <p:nvSpPr>
            <p:cNvPr id="19" name="TextBox 18">
              <a:extLst>
                <a:ext uri="{FF2B5EF4-FFF2-40B4-BE49-F238E27FC236}">
                  <a16:creationId xmlns="" xmlns:a16="http://schemas.microsoft.com/office/drawing/2014/main" id="{3837DFDC-E83C-46B7-9BA3-2CAC5A921C80}"/>
                </a:ext>
              </a:extLst>
            </p:cNvPr>
            <p:cNvSpPr txBox="1"/>
            <p:nvPr/>
          </p:nvSpPr>
          <p:spPr>
            <a:xfrm flipH="1">
              <a:off x="2183022" y="4185738"/>
              <a:ext cx="2579321" cy="1149922"/>
            </a:xfrm>
            <a:prstGeom prst="rect">
              <a:avLst/>
            </a:prstGeom>
            <a:noFill/>
          </p:spPr>
          <p:txBody>
            <a:bodyPr wrap="square" lIns="0" tIns="36000" rIns="0" bIns="36000" rtlCol="0">
              <a:spAutoFit/>
            </a:bodyPr>
            <a:lstStyle/>
            <a:p>
              <a:pPr algn="ctr" defTabSz="913629">
                <a:lnSpc>
                  <a:spcPct val="120000"/>
                </a:lnSpc>
                <a:spcBef>
                  <a:spcPts val="600"/>
                </a:spcBef>
              </a:pPr>
              <a:r>
                <a:rPr lang="en-US" sz="1500" b="1" dirty="0" smtClean="0">
                  <a:solidFill>
                    <a:srgbClr val="1256F3"/>
                  </a:solidFill>
                  <a:latin typeface="Poppins SemiBold"/>
                  <a:cs typeface="Arial"/>
                  <a:sym typeface="Arial"/>
                </a:rPr>
                <a:t>No Programming Bounds</a:t>
              </a:r>
              <a:endParaRPr lang="en-US" sz="1500" b="1" dirty="0">
                <a:solidFill>
                  <a:srgbClr val="1256F3"/>
                </a:solidFill>
                <a:latin typeface="Poppins SemiBold"/>
                <a:cs typeface="Arial"/>
                <a:sym typeface="Arial"/>
              </a:endParaRPr>
            </a:p>
            <a:p>
              <a:pPr marL="228392" indent="-228392" algn="ctr" defTabSz="1218900">
                <a:buClr>
                  <a:srgbClr val="FFFFFF"/>
                </a:buClr>
                <a:buFont typeface="Arial" pitchFamily="34" charset="0"/>
                <a:buChar char="•"/>
              </a:pPr>
              <a:r>
                <a:rPr lang="en-US" sz="1300" kern="0" dirty="0">
                  <a:solidFill>
                    <a:srgbClr val="1F2639">
                      <a:lumMod val="75000"/>
                      <a:lumOff val="25000"/>
                    </a:srgbClr>
                  </a:solidFill>
                  <a:latin typeface="Calibri" pitchFamily="34" charset="0"/>
                  <a:cs typeface="Calibri" pitchFamily="34" charset="0"/>
                  <a:sym typeface="Arial"/>
                </a:rPr>
                <a:t>An ideal sorting visualizer should not require programming from the end-user to visualize a particular algorithm</a:t>
              </a:r>
              <a:endParaRPr lang="en-IN" sz="1300" kern="0" dirty="0">
                <a:solidFill>
                  <a:srgbClr val="1F2639">
                    <a:lumMod val="75000"/>
                    <a:lumOff val="25000"/>
                  </a:srgbClr>
                </a:solidFill>
                <a:latin typeface="Calibri" pitchFamily="34" charset="0"/>
                <a:cs typeface="Calibri" pitchFamily="34" charset="0"/>
                <a:sym typeface="Arial"/>
              </a:endParaRPr>
            </a:p>
          </p:txBody>
        </p:sp>
        <p:grpSp>
          <p:nvGrpSpPr>
            <p:cNvPr id="20" name="Group 19"/>
            <p:cNvGrpSpPr/>
            <p:nvPr/>
          </p:nvGrpSpPr>
          <p:grpSpPr>
            <a:xfrm flipH="1">
              <a:off x="3390026" y="3137897"/>
              <a:ext cx="209551" cy="872862"/>
              <a:chOff x="6673047" y="1867878"/>
              <a:chExt cx="209551" cy="872862"/>
            </a:xfrm>
          </p:grpSpPr>
          <p:cxnSp>
            <p:nvCxnSpPr>
              <p:cNvPr id="21" name="Straight Connector 20">
                <a:extLst>
                  <a:ext uri="{FF2B5EF4-FFF2-40B4-BE49-F238E27FC236}">
                    <a16:creationId xmlns="" xmlns:a16="http://schemas.microsoft.com/office/drawing/2014/main" id="{B2992E8D-ECE3-416C-A44A-147B299A9CF6}"/>
                  </a:ext>
                </a:extLst>
              </p:cNvPr>
              <p:cNvCxnSpPr>
                <a:cxnSpLocks/>
              </p:cNvCxnSpPr>
              <p:nvPr/>
            </p:nvCxnSpPr>
            <p:spPr>
              <a:xfrm flipH="1" flipV="1">
                <a:off x="6777822" y="1867878"/>
                <a:ext cx="0" cy="623917"/>
              </a:xfrm>
              <a:prstGeom prst="line">
                <a:avLst/>
              </a:prstGeom>
              <a:ln>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 xmlns:a16="http://schemas.microsoft.com/office/drawing/2014/main" id="{55F982EB-01B2-4899-AF7E-E937B3A9DE59}"/>
                  </a:ext>
                </a:extLst>
              </p:cNvPr>
              <p:cNvGrpSpPr/>
              <p:nvPr/>
            </p:nvGrpSpPr>
            <p:grpSpPr>
              <a:xfrm>
                <a:off x="6673047" y="2531190"/>
                <a:ext cx="209551" cy="209550"/>
                <a:chOff x="8180872" y="3346923"/>
                <a:chExt cx="209551" cy="209550"/>
              </a:xfrm>
            </p:grpSpPr>
            <p:sp>
              <p:nvSpPr>
                <p:cNvPr id="24" name="Oval 23">
                  <a:extLst>
                    <a:ext uri="{FF2B5EF4-FFF2-40B4-BE49-F238E27FC236}">
                      <a16:creationId xmlns="" xmlns:a16="http://schemas.microsoft.com/office/drawing/2014/main" id="{F9E5C7D8-B709-4272-A02C-A9137E30F60C}"/>
                    </a:ext>
                  </a:extLst>
                </p:cNvPr>
                <p:cNvSpPr/>
                <p:nvPr/>
              </p:nvSpPr>
              <p:spPr>
                <a:xfrm>
                  <a:off x="8180872" y="3346923"/>
                  <a:ext cx="209551" cy="20955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sp>
              <p:nvSpPr>
                <p:cNvPr id="25" name="Oval 24">
                  <a:extLst>
                    <a:ext uri="{FF2B5EF4-FFF2-40B4-BE49-F238E27FC236}">
                      <a16:creationId xmlns="" xmlns:a16="http://schemas.microsoft.com/office/drawing/2014/main" id="{C5E1404E-9C09-4DD9-82C0-DEC2F1E9F5FE}"/>
                    </a:ext>
                  </a:extLst>
                </p:cNvPr>
                <p:cNvSpPr/>
                <p:nvPr/>
              </p:nvSpPr>
              <p:spPr>
                <a:xfrm flipV="1">
                  <a:off x="8250303" y="3416357"/>
                  <a:ext cx="70684" cy="7068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grpSp>
        </p:grpSp>
      </p:grpSp>
      <p:grpSp>
        <p:nvGrpSpPr>
          <p:cNvPr id="29" name="Group 28"/>
          <p:cNvGrpSpPr/>
          <p:nvPr/>
        </p:nvGrpSpPr>
        <p:grpSpPr>
          <a:xfrm flipH="1">
            <a:off x="7114999" y="2930521"/>
            <a:ext cx="3929280" cy="1742618"/>
            <a:chOff x="1232452" y="3617843"/>
            <a:chExt cx="3929280" cy="1742621"/>
          </a:xfrm>
        </p:grpSpPr>
        <p:sp>
          <p:nvSpPr>
            <p:cNvPr id="30" name="TextBox 29">
              <a:extLst>
                <a:ext uri="{FF2B5EF4-FFF2-40B4-BE49-F238E27FC236}">
                  <a16:creationId xmlns="" xmlns:a16="http://schemas.microsoft.com/office/drawing/2014/main" id="{3837DFDC-E83C-46B7-9BA3-2CAC5A921C80}"/>
                </a:ext>
              </a:extLst>
            </p:cNvPr>
            <p:cNvSpPr txBox="1"/>
            <p:nvPr/>
          </p:nvSpPr>
          <p:spPr>
            <a:xfrm flipH="1">
              <a:off x="1232452" y="3973553"/>
              <a:ext cx="2700271" cy="1386911"/>
            </a:xfrm>
            <a:prstGeom prst="rect">
              <a:avLst/>
            </a:prstGeom>
            <a:noFill/>
          </p:spPr>
          <p:txBody>
            <a:bodyPr wrap="square" lIns="0" tIns="36000" rIns="0" bIns="36000" rtlCol="0">
              <a:spAutoFit/>
            </a:bodyPr>
            <a:lstStyle/>
            <a:p>
              <a:pPr defTabSz="913629">
                <a:lnSpc>
                  <a:spcPct val="120000"/>
                </a:lnSpc>
                <a:spcBef>
                  <a:spcPts val="600"/>
                </a:spcBef>
              </a:pPr>
              <a:r>
                <a:rPr lang="en-US" sz="1500" b="1" dirty="0" smtClean="0">
                  <a:solidFill>
                    <a:srgbClr val="356FF4">
                      <a:lumMod val="60000"/>
                      <a:lumOff val="40000"/>
                    </a:srgbClr>
                  </a:solidFill>
                  <a:latin typeface="Poppins SemiBold"/>
                  <a:cs typeface="Arial"/>
                  <a:sym typeface="Arial"/>
                </a:rPr>
                <a:t>Fast &amp; Responsive</a:t>
              </a:r>
            </a:p>
            <a:p>
              <a:pPr defTabSz="913629">
                <a:lnSpc>
                  <a:spcPct val="120000"/>
                </a:lnSpc>
                <a:spcBef>
                  <a:spcPts val="600"/>
                </a:spcBef>
              </a:pPr>
              <a:r>
                <a:rPr lang="en-US" sz="1300" kern="0" dirty="0">
                  <a:solidFill>
                    <a:srgbClr val="1F2639">
                      <a:lumMod val="75000"/>
                      <a:lumOff val="25000"/>
                    </a:srgbClr>
                  </a:solidFill>
                  <a:latin typeface="Calibri" pitchFamily="34" charset="0"/>
                  <a:cs typeface="Calibri" pitchFamily="34" charset="0"/>
                  <a:sym typeface="Arial"/>
                </a:rPr>
                <a:t>It should not lag or slow in its working. It should also be small in package size to load up faster. ( </a:t>
              </a:r>
              <a:r>
                <a:rPr lang="en-US" sz="1300" kern="0" dirty="0" smtClean="0">
                  <a:solidFill>
                    <a:srgbClr val="1F2639">
                      <a:lumMod val="75000"/>
                      <a:lumOff val="25000"/>
                    </a:srgbClr>
                  </a:solidFill>
                  <a:latin typeface="Calibri" pitchFamily="34" charset="0"/>
                  <a:cs typeface="Calibri" pitchFamily="34" charset="0"/>
                  <a:sym typeface="Arial"/>
                </a:rPr>
                <a:t>Native Development Kit) , Android Studio, C++, Java, JNI</a:t>
              </a:r>
              <a:endParaRPr lang="en-IN" sz="1300" kern="0" dirty="0">
                <a:solidFill>
                  <a:srgbClr val="1F2639">
                    <a:lumMod val="75000"/>
                    <a:lumOff val="25000"/>
                  </a:srgbClr>
                </a:solidFill>
                <a:latin typeface="Calibri" pitchFamily="34" charset="0"/>
                <a:cs typeface="Calibri" pitchFamily="34" charset="0"/>
                <a:sym typeface="Arial"/>
              </a:endParaRPr>
            </a:p>
          </p:txBody>
        </p:sp>
        <p:grpSp>
          <p:nvGrpSpPr>
            <p:cNvPr id="31" name="Group 30"/>
            <p:cNvGrpSpPr/>
            <p:nvPr/>
          </p:nvGrpSpPr>
          <p:grpSpPr>
            <a:xfrm flipH="1">
              <a:off x="4064312" y="3617843"/>
              <a:ext cx="1097420" cy="613713"/>
              <a:chOff x="5110892" y="2347824"/>
              <a:chExt cx="1097420" cy="613713"/>
            </a:xfrm>
          </p:grpSpPr>
          <p:cxnSp>
            <p:nvCxnSpPr>
              <p:cNvPr id="32" name="Straight Connector 31">
                <a:extLst>
                  <a:ext uri="{FF2B5EF4-FFF2-40B4-BE49-F238E27FC236}">
                    <a16:creationId xmlns="" xmlns:a16="http://schemas.microsoft.com/office/drawing/2014/main" id="{B2992E8D-ECE3-416C-A44A-147B299A9CF6}"/>
                  </a:ext>
                </a:extLst>
              </p:cNvPr>
              <p:cNvCxnSpPr>
                <a:cxnSpLocks/>
                <a:stCxn id="35" idx="1"/>
              </p:cNvCxnSpPr>
              <p:nvPr/>
            </p:nvCxnSpPr>
            <p:spPr>
              <a:xfrm flipH="1" flipV="1">
                <a:off x="5524263" y="2347824"/>
                <a:ext cx="505187" cy="434851"/>
              </a:xfrm>
              <a:prstGeom prst="line">
                <a:avLst/>
              </a:prstGeom>
              <a:ln>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 xmlns:a16="http://schemas.microsoft.com/office/drawing/2014/main" id="{55F982EB-01B2-4899-AF7E-E937B3A9DE59}"/>
                  </a:ext>
                </a:extLst>
              </p:cNvPr>
              <p:cNvGrpSpPr/>
              <p:nvPr/>
            </p:nvGrpSpPr>
            <p:grpSpPr>
              <a:xfrm>
                <a:off x="5998762" y="2751987"/>
                <a:ext cx="209550" cy="209550"/>
                <a:chOff x="7506587" y="3567720"/>
                <a:chExt cx="209550" cy="209550"/>
              </a:xfrm>
            </p:grpSpPr>
            <p:sp>
              <p:nvSpPr>
                <p:cNvPr id="35" name="Oval 34">
                  <a:extLst>
                    <a:ext uri="{FF2B5EF4-FFF2-40B4-BE49-F238E27FC236}">
                      <a16:creationId xmlns="" xmlns:a16="http://schemas.microsoft.com/office/drawing/2014/main" id="{F9E5C7D8-B709-4272-A02C-A9137E30F60C}"/>
                    </a:ext>
                  </a:extLst>
                </p:cNvPr>
                <p:cNvSpPr/>
                <p:nvPr/>
              </p:nvSpPr>
              <p:spPr>
                <a:xfrm>
                  <a:off x="7506587" y="3567720"/>
                  <a:ext cx="209550" cy="20955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sp>
              <p:nvSpPr>
                <p:cNvPr id="36" name="Oval 35">
                  <a:extLst>
                    <a:ext uri="{FF2B5EF4-FFF2-40B4-BE49-F238E27FC236}">
                      <a16:creationId xmlns="" xmlns:a16="http://schemas.microsoft.com/office/drawing/2014/main" id="{C5E1404E-9C09-4DD9-82C0-DEC2F1E9F5FE}"/>
                    </a:ext>
                  </a:extLst>
                </p:cNvPr>
                <p:cNvSpPr/>
                <p:nvPr/>
              </p:nvSpPr>
              <p:spPr>
                <a:xfrm flipV="1">
                  <a:off x="7576020" y="3637153"/>
                  <a:ext cx="70684" cy="7068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grpSp>
          <p:cxnSp>
            <p:nvCxnSpPr>
              <p:cNvPr id="34" name="Straight Connector 33"/>
              <p:cNvCxnSpPr/>
              <p:nvPr/>
            </p:nvCxnSpPr>
            <p:spPr>
              <a:xfrm>
                <a:off x="5110892" y="2354770"/>
                <a:ext cx="413371" cy="0"/>
              </a:xfrm>
              <a:prstGeom prst="line">
                <a:avLst/>
              </a:prstGeom>
              <a:ln>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7" name="Group 36"/>
          <p:cNvGrpSpPr/>
          <p:nvPr/>
        </p:nvGrpSpPr>
        <p:grpSpPr>
          <a:xfrm>
            <a:off x="1726507" y="2927164"/>
            <a:ext cx="3587200" cy="2059628"/>
            <a:chOff x="1574532" y="3617843"/>
            <a:chExt cx="3587200" cy="2059632"/>
          </a:xfrm>
        </p:grpSpPr>
        <p:sp>
          <p:nvSpPr>
            <p:cNvPr id="38" name="TextBox 37">
              <a:extLst>
                <a:ext uri="{FF2B5EF4-FFF2-40B4-BE49-F238E27FC236}">
                  <a16:creationId xmlns="" xmlns:a16="http://schemas.microsoft.com/office/drawing/2014/main" id="{3837DFDC-E83C-46B7-9BA3-2CAC5A921C80}"/>
                </a:ext>
              </a:extLst>
            </p:cNvPr>
            <p:cNvSpPr txBox="1"/>
            <p:nvPr/>
          </p:nvSpPr>
          <p:spPr>
            <a:xfrm flipH="1">
              <a:off x="1574532" y="3973553"/>
              <a:ext cx="2358189" cy="1703922"/>
            </a:xfrm>
            <a:prstGeom prst="rect">
              <a:avLst/>
            </a:prstGeom>
            <a:noFill/>
          </p:spPr>
          <p:txBody>
            <a:bodyPr wrap="square" lIns="0" tIns="36000" rIns="0" bIns="36000" rtlCol="0">
              <a:spAutoFit/>
            </a:bodyPr>
            <a:lstStyle/>
            <a:p>
              <a:pPr algn="r" defTabSz="913629">
                <a:lnSpc>
                  <a:spcPct val="120000"/>
                </a:lnSpc>
                <a:spcBef>
                  <a:spcPts val="600"/>
                </a:spcBef>
              </a:pPr>
              <a:r>
                <a:rPr lang="en-US" sz="1500" b="1" dirty="0" smtClean="0">
                  <a:solidFill>
                    <a:srgbClr val="F9FBFE">
                      <a:lumMod val="25000"/>
                    </a:srgbClr>
                  </a:solidFill>
                  <a:latin typeface="Poppins SemiBold"/>
                  <a:cs typeface="Arial"/>
                  <a:sym typeface="Arial"/>
                </a:rPr>
                <a:t>Ease of Usability</a:t>
              </a:r>
              <a:endParaRPr lang="en-US" sz="1500" b="1" dirty="0">
                <a:solidFill>
                  <a:srgbClr val="F9FBFE">
                    <a:lumMod val="25000"/>
                  </a:srgbClr>
                </a:solidFill>
                <a:latin typeface="Poppins SemiBold"/>
                <a:cs typeface="Arial"/>
                <a:sym typeface="Arial"/>
              </a:endParaRPr>
            </a:p>
            <a:p>
              <a:pPr algn="r" defTabSz="913629">
                <a:lnSpc>
                  <a:spcPct val="120000"/>
                </a:lnSpc>
                <a:spcBef>
                  <a:spcPts val="600"/>
                </a:spcBef>
              </a:pPr>
              <a:r>
                <a:rPr lang="en-US" sz="1300" kern="0" dirty="0">
                  <a:solidFill>
                    <a:srgbClr val="1F2639">
                      <a:lumMod val="75000"/>
                      <a:lumOff val="25000"/>
                    </a:srgbClr>
                  </a:solidFill>
                  <a:latin typeface="Calibri" pitchFamily="34" charset="0"/>
                  <a:cs typeface="Calibri" pitchFamily="34" charset="0"/>
                  <a:sym typeface="Arial"/>
                </a:rPr>
                <a:t>It should be easy to use even for a layman in the computer field, thus the design should be made as per the users point of </a:t>
              </a:r>
              <a:r>
                <a:rPr lang="en-US" sz="1300" kern="0" dirty="0" smtClean="0">
                  <a:solidFill>
                    <a:srgbClr val="1F2639">
                      <a:lumMod val="75000"/>
                      <a:lumOff val="25000"/>
                    </a:srgbClr>
                  </a:solidFill>
                  <a:latin typeface="Calibri" pitchFamily="34" charset="0"/>
                  <a:cs typeface="Calibri" pitchFamily="34" charset="0"/>
                  <a:sym typeface="Arial"/>
                </a:rPr>
                <a:t>view</a:t>
              </a:r>
              <a:endParaRPr lang="en-IN" sz="1300" kern="0" dirty="0" smtClean="0">
                <a:solidFill>
                  <a:srgbClr val="1F2639">
                    <a:lumMod val="75000"/>
                    <a:lumOff val="25000"/>
                  </a:srgbClr>
                </a:solidFill>
                <a:latin typeface="Calibri" pitchFamily="34" charset="0"/>
                <a:cs typeface="Calibri" pitchFamily="34" charset="0"/>
                <a:sym typeface="Arial"/>
              </a:endParaRPr>
            </a:p>
            <a:p>
              <a:pPr algn="r" defTabSz="913629">
                <a:lnSpc>
                  <a:spcPct val="120000"/>
                </a:lnSpc>
                <a:spcBef>
                  <a:spcPts val="600"/>
                </a:spcBef>
              </a:pPr>
              <a:endParaRPr lang="en-US" sz="1300" dirty="0">
                <a:solidFill>
                  <a:srgbClr val="1F2639">
                    <a:alpha val="60000"/>
                  </a:srgbClr>
                </a:solidFill>
                <a:cs typeface="Arial"/>
                <a:sym typeface="Arial"/>
              </a:endParaRPr>
            </a:p>
          </p:txBody>
        </p:sp>
        <p:grpSp>
          <p:nvGrpSpPr>
            <p:cNvPr id="41" name="Group 40"/>
            <p:cNvGrpSpPr/>
            <p:nvPr/>
          </p:nvGrpSpPr>
          <p:grpSpPr>
            <a:xfrm flipH="1">
              <a:off x="4064312" y="3617843"/>
              <a:ext cx="1097420" cy="613713"/>
              <a:chOff x="5110892" y="2347824"/>
              <a:chExt cx="1097420" cy="613713"/>
            </a:xfrm>
          </p:grpSpPr>
          <p:cxnSp>
            <p:nvCxnSpPr>
              <p:cNvPr id="42" name="Straight Connector 41">
                <a:extLst>
                  <a:ext uri="{FF2B5EF4-FFF2-40B4-BE49-F238E27FC236}">
                    <a16:creationId xmlns="" xmlns:a16="http://schemas.microsoft.com/office/drawing/2014/main" id="{B2992E8D-ECE3-416C-A44A-147B299A9CF6}"/>
                  </a:ext>
                </a:extLst>
              </p:cNvPr>
              <p:cNvCxnSpPr>
                <a:cxnSpLocks/>
                <a:stCxn id="45" idx="1"/>
              </p:cNvCxnSpPr>
              <p:nvPr/>
            </p:nvCxnSpPr>
            <p:spPr>
              <a:xfrm flipH="1" flipV="1">
                <a:off x="5524263" y="2347824"/>
                <a:ext cx="505187" cy="434851"/>
              </a:xfrm>
              <a:prstGeom prst="line">
                <a:avLst/>
              </a:prstGeom>
              <a:ln>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 xmlns:a16="http://schemas.microsoft.com/office/drawing/2014/main" id="{55F982EB-01B2-4899-AF7E-E937B3A9DE59}"/>
                  </a:ext>
                </a:extLst>
              </p:cNvPr>
              <p:cNvGrpSpPr/>
              <p:nvPr/>
            </p:nvGrpSpPr>
            <p:grpSpPr>
              <a:xfrm>
                <a:off x="5998762" y="2751987"/>
                <a:ext cx="209550" cy="209550"/>
                <a:chOff x="7506587" y="3567720"/>
                <a:chExt cx="209550" cy="209550"/>
              </a:xfrm>
            </p:grpSpPr>
            <p:sp>
              <p:nvSpPr>
                <p:cNvPr id="45" name="Oval 44">
                  <a:extLst>
                    <a:ext uri="{FF2B5EF4-FFF2-40B4-BE49-F238E27FC236}">
                      <a16:creationId xmlns="" xmlns:a16="http://schemas.microsoft.com/office/drawing/2014/main" id="{F9E5C7D8-B709-4272-A02C-A9137E30F60C}"/>
                    </a:ext>
                  </a:extLst>
                </p:cNvPr>
                <p:cNvSpPr/>
                <p:nvPr/>
              </p:nvSpPr>
              <p:spPr>
                <a:xfrm>
                  <a:off x="7506587" y="3567720"/>
                  <a:ext cx="209550" cy="20955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sp>
              <p:nvSpPr>
                <p:cNvPr id="46" name="Oval 45">
                  <a:extLst>
                    <a:ext uri="{FF2B5EF4-FFF2-40B4-BE49-F238E27FC236}">
                      <a16:creationId xmlns="" xmlns:a16="http://schemas.microsoft.com/office/drawing/2014/main" id="{C5E1404E-9C09-4DD9-82C0-DEC2F1E9F5FE}"/>
                    </a:ext>
                  </a:extLst>
                </p:cNvPr>
                <p:cNvSpPr/>
                <p:nvPr/>
              </p:nvSpPr>
              <p:spPr>
                <a:xfrm flipV="1">
                  <a:off x="7576020" y="3637153"/>
                  <a:ext cx="70684" cy="7068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grpSp>
          <p:cxnSp>
            <p:nvCxnSpPr>
              <p:cNvPr id="44" name="Straight Connector 43"/>
              <p:cNvCxnSpPr/>
              <p:nvPr/>
            </p:nvCxnSpPr>
            <p:spPr>
              <a:xfrm>
                <a:off x="5110892" y="2354770"/>
                <a:ext cx="413371" cy="0"/>
              </a:xfrm>
              <a:prstGeom prst="line">
                <a:avLst/>
              </a:prstGeom>
              <a:ln>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1726508" y="3988772"/>
            <a:ext cx="3515909" cy="1996290"/>
            <a:chOff x="1232452" y="3364167"/>
            <a:chExt cx="3515909" cy="1996293"/>
          </a:xfrm>
        </p:grpSpPr>
        <p:sp>
          <p:nvSpPr>
            <p:cNvPr id="48" name="TextBox 47">
              <a:extLst>
                <a:ext uri="{FF2B5EF4-FFF2-40B4-BE49-F238E27FC236}">
                  <a16:creationId xmlns="" xmlns:a16="http://schemas.microsoft.com/office/drawing/2014/main" id="{3837DFDC-E83C-46B7-9BA3-2CAC5A921C80}"/>
                </a:ext>
              </a:extLst>
            </p:cNvPr>
            <p:cNvSpPr txBox="1"/>
            <p:nvPr/>
          </p:nvSpPr>
          <p:spPr>
            <a:xfrm flipH="1">
              <a:off x="1232452" y="3973549"/>
              <a:ext cx="2700270" cy="1386911"/>
            </a:xfrm>
            <a:prstGeom prst="rect">
              <a:avLst/>
            </a:prstGeom>
            <a:noFill/>
          </p:spPr>
          <p:txBody>
            <a:bodyPr wrap="square" lIns="0" tIns="36000" rIns="0" bIns="36000" rtlCol="0">
              <a:spAutoFit/>
            </a:bodyPr>
            <a:lstStyle/>
            <a:p>
              <a:pPr algn="r" defTabSz="913629">
                <a:lnSpc>
                  <a:spcPct val="120000"/>
                </a:lnSpc>
                <a:spcBef>
                  <a:spcPts val="600"/>
                </a:spcBef>
              </a:pPr>
              <a:r>
                <a:rPr lang="en-US" sz="1500" b="1" dirty="0" smtClean="0">
                  <a:solidFill>
                    <a:srgbClr val="1256F3">
                      <a:lumMod val="75000"/>
                    </a:srgbClr>
                  </a:solidFill>
                  <a:latin typeface="Poppins SemiBold"/>
                  <a:cs typeface="Arial"/>
                  <a:sym typeface="Arial"/>
                </a:rPr>
                <a:t>Platform Independence</a:t>
              </a:r>
              <a:endParaRPr lang="en-US" sz="1500" b="1" dirty="0">
                <a:solidFill>
                  <a:srgbClr val="1256F3">
                    <a:lumMod val="75000"/>
                  </a:srgbClr>
                </a:solidFill>
                <a:latin typeface="Poppins SemiBold"/>
                <a:cs typeface="Arial"/>
                <a:sym typeface="Arial"/>
              </a:endParaRPr>
            </a:p>
            <a:p>
              <a:pPr algn="r" defTabSz="913629">
                <a:lnSpc>
                  <a:spcPct val="120000"/>
                </a:lnSpc>
                <a:spcBef>
                  <a:spcPts val="600"/>
                </a:spcBef>
              </a:pPr>
              <a:r>
                <a:rPr lang="en-US" sz="1300" kern="0" dirty="0">
                  <a:solidFill>
                    <a:srgbClr val="1F2639">
                      <a:lumMod val="75000"/>
                      <a:lumOff val="25000"/>
                    </a:srgbClr>
                  </a:solidFill>
                  <a:latin typeface="Calibri" pitchFamily="34" charset="0"/>
                  <a:cs typeface="Calibri" pitchFamily="34" charset="0"/>
                  <a:sym typeface="Arial"/>
                </a:rPr>
                <a:t>In the modern world, the software has to be platform independent in order to reach a mass audience</a:t>
              </a:r>
              <a:r>
                <a:rPr lang="en-US" sz="1300" kern="0" dirty="0" smtClean="0">
                  <a:solidFill>
                    <a:srgbClr val="1F2639">
                      <a:lumMod val="75000"/>
                      <a:lumOff val="25000"/>
                    </a:srgbClr>
                  </a:solidFill>
                  <a:latin typeface="Calibri" pitchFamily="34" charset="0"/>
                  <a:cs typeface="Calibri" pitchFamily="34" charset="0"/>
                  <a:sym typeface="Arial"/>
                </a:rPr>
                <a:t>. Thus java is used for platform independence. </a:t>
              </a:r>
              <a:r>
                <a:rPr lang="en-IN" sz="1300" kern="0" dirty="0" smtClean="0">
                  <a:solidFill>
                    <a:srgbClr val="1F2639">
                      <a:lumMod val="75000"/>
                      <a:lumOff val="25000"/>
                    </a:srgbClr>
                  </a:solidFill>
                  <a:latin typeface="Calibri" pitchFamily="34" charset="0"/>
                  <a:cs typeface="Calibri" pitchFamily="34" charset="0"/>
                  <a:sym typeface="Arial"/>
                </a:rPr>
                <a:t> </a:t>
              </a:r>
              <a:r>
                <a:rPr lang="en-IN" sz="1200" kern="0" dirty="0" smtClean="0">
                  <a:solidFill>
                    <a:srgbClr val="1F2639">
                      <a:lumMod val="75000"/>
                      <a:lumOff val="25000"/>
                    </a:srgbClr>
                  </a:solidFill>
                  <a:latin typeface="Calibri" pitchFamily="34" charset="0"/>
                  <a:cs typeface="Calibri" pitchFamily="34" charset="0"/>
                  <a:sym typeface="Arial"/>
                </a:rPr>
                <a:t>:</a:t>
              </a:r>
              <a:endParaRPr lang="en-IN" sz="1200" kern="0" dirty="0">
                <a:solidFill>
                  <a:srgbClr val="1F2639">
                    <a:lumMod val="75000"/>
                    <a:lumOff val="25000"/>
                  </a:srgbClr>
                </a:solidFill>
                <a:latin typeface="Calibri" pitchFamily="34" charset="0"/>
                <a:cs typeface="Calibri" pitchFamily="34" charset="0"/>
                <a:sym typeface="Arial"/>
              </a:endParaRPr>
            </a:p>
          </p:txBody>
        </p:sp>
        <p:grpSp>
          <p:nvGrpSpPr>
            <p:cNvPr id="49" name="Group 48"/>
            <p:cNvGrpSpPr/>
            <p:nvPr/>
          </p:nvGrpSpPr>
          <p:grpSpPr>
            <a:xfrm flipH="1">
              <a:off x="4064312" y="3364167"/>
              <a:ext cx="684049" cy="867389"/>
              <a:chOff x="5524263" y="2094148"/>
              <a:chExt cx="684049" cy="867389"/>
            </a:xfrm>
          </p:grpSpPr>
          <p:cxnSp>
            <p:nvCxnSpPr>
              <p:cNvPr id="50" name="Straight Connector 49">
                <a:extLst>
                  <a:ext uri="{FF2B5EF4-FFF2-40B4-BE49-F238E27FC236}">
                    <a16:creationId xmlns="" xmlns:a16="http://schemas.microsoft.com/office/drawing/2014/main" id="{B2992E8D-ECE3-416C-A44A-147B299A9CF6}"/>
                  </a:ext>
                </a:extLst>
              </p:cNvPr>
              <p:cNvCxnSpPr>
                <a:cxnSpLocks/>
                <a:stCxn id="53" idx="1"/>
              </p:cNvCxnSpPr>
              <p:nvPr/>
            </p:nvCxnSpPr>
            <p:spPr>
              <a:xfrm flipH="1" flipV="1">
                <a:off x="5524263" y="2347824"/>
                <a:ext cx="505187" cy="434851"/>
              </a:xfrm>
              <a:prstGeom prst="line">
                <a:avLst/>
              </a:prstGeom>
              <a:ln>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 xmlns:a16="http://schemas.microsoft.com/office/drawing/2014/main" id="{55F982EB-01B2-4899-AF7E-E937B3A9DE59}"/>
                  </a:ext>
                </a:extLst>
              </p:cNvPr>
              <p:cNvGrpSpPr/>
              <p:nvPr/>
            </p:nvGrpSpPr>
            <p:grpSpPr>
              <a:xfrm>
                <a:off x="5998762" y="2751987"/>
                <a:ext cx="209550" cy="209550"/>
                <a:chOff x="7506587" y="3567720"/>
                <a:chExt cx="209550" cy="209550"/>
              </a:xfrm>
            </p:grpSpPr>
            <p:sp>
              <p:nvSpPr>
                <p:cNvPr id="53" name="Oval 52">
                  <a:extLst>
                    <a:ext uri="{FF2B5EF4-FFF2-40B4-BE49-F238E27FC236}">
                      <a16:creationId xmlns="" xmlns:a16="http://schemas.microsoft.com/office/drawing/2014/main" id="{F9E5C7D8-B709-4272-A02C-A9137E30F60C}"/>
                    </a:ext>
                  </a:extLst>
                </p:cNvPr>
                <p:cNvSpPr/>
                <p:nvPr/>
              </p:nvSpPr>
              <p:spPr>
                <a:xfrm>
                  <a:off x="7506587" y="3567720"/>
                  <a:ext cx="209550" cy="20955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sp>
              <p:nvSpPr>
                <p:cNvPr id="54" name="Oval 53">
                  <a:extLst>
                    <a:ext uri="{FF2B5EF4-FFF2-40B4-BE49-F238E27FC236}">
                      <a16:creationId xmlns="" xmlns:a16="http://schemas.microsoft.com/office/drawing/2014/main" id="{C5E1404E-9C09-4DD9-82C0-DEC2F1E9F5FE}"/>
                    </a:ext>
                  </a:extLst>
                </p:cNvPr>
                <p:cNvSpPr/>
                <p:nvPr/>
              </p:nvSpPr>
              <p:spPr>
                <a:xfrm flipV="1">
                  <a:off x="7576020" y="3637153"/>
                  <a:ext cx="70684" cy="7068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grpSp>
          <p:cxnSp>
            <p:nvCxnSpPr>
              <p:cNvPr id="52" name="Straight Connector 51"/>
              <p:cNvCxnSpPr/>
              <p:nvPr/>
            </p:nvCxnSpPr>
            <p:spPr>
              <a:xfrm flipH="1">
                <a:off x="5524263" y="2094148"/>
                <a:ext cx="0" cy="260622"/>
              </a:xfrm>
              <a:prstGeom prst="line">
                <a:avLst/>
              </a:prstGeom>
              <a:ln>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55" name="Group 54"/>
          <p:cNvGrpSpPr/>
          <p:nvPr/>
        </p:nvGrpSpPr>
        <p:grpSpPr>
          <a:xfrm flipH="1">
            <a:off x="7054556" y="3962034"/>
            <a:ext cx="3515909" cy="1516161"/>
            <a:chOff x="1232452" y="3364167"/>
            <a:chExt cx="3515909" cy="1516161"/>
          </a:xfrm>
        </p:grpSpPr>
        <p:sp>
          <p:nvSpPr>
            <p:cNvPr id="56" name="TextBox 55">
              <a:extLst>
                <a:ext uri="{FF2B5EF4-FFF2-40B4-BE49-F238E27FC236}">
                  <a16:creationId xmlns="" xmlns:a16="http://schemas.microsoft.com/office/drawing/2014/main" id="{3837DFDC-E83C-46B7-9BA3-2CAC5A921C80}"/>
                </a:ext>
              </a:extLst>
            </p:cNvPr>
            <p:cNvSpPr txBox="1"/>
            <p:nvPr/>
          </p:nvSpPr>
          <p:spPr>
            <a:xfrm flipH="1">
              <a:off x="1232452" y="3973550"/>
              <a:ext cx="2700270" cy="906778"/>
            </a:xfrm>
            <a:prstGeom prst="rect">
              <a:avLst/>
            </a:prstGeom>
            <a:noFill/>
          </p:spPr>
          <p:txBody>
            <a:bodyPr wrap="square" lIns="0" tIns="36000" rIns="0" bIns="36000" rtlCol="0">
              <a:spAutoFit/>
            </a:bodyPr>
            <a:lstStyle/>
            <a:p>
              <a:pPr defTabSz="913629">
                <a:lnSpc>
                  <a:spcPct val="120000"/>
                </a:lnSpc>
                <a:spcBef>
                  <a:spcPts val="600"/>
                </a:spcBef>
              </a:pPr>
              <a:r>
                <a:rPr lang="en-US" sz="1500" b="1" dirty="0" smtClean="0">
                  <a:solidFill>
                    <a:srgbClr val="4D80F6"/>
                  </a:solidFill>
                  <a:latin typeface="Poppins SemiBold"/>
                  <a:cs typeface="Arial"/>
                  <a:sym typeface="Arial"/>
                </a:rPr>
                <a:t>Interactive Animation </a:t>
              </a:r>
              <a:endParaRPr lang="en-US" sz="1500" b="1" dirty="0">
                <a:solidFill>
                  <a:srgbClr val="4D80F6"/>
                </a:solidFill>
                <a:latin typeface="Poppins SemiBold"/>
                <a:cs typeface="Arial"/>
                <a:sym typeface="Arial"/>
              </a:endParaRPr>
            </a:p>
            <a:p>
              <a:pPr defTabSz="913629">
                <a:lnSpc>
                  <a:spcPct val="120000"/>
                </a:lnSpc>
                <a:spcBef>
                  <a:spcPts val="600"/>
                </a:spcBef>
              </a:pPr>
              <a:r>
                <a:rPr lang="en-US" sz="1300" kern="0" dirty="0">
                  <a:solidFill>
                    <a:srgbClr val="1F2639">
                      <a:lumMod val="75000"/>
                      <a:lumOff val="25000"/>
                    </a:srgbClr>
                  </a:solidFill>
                  <a:latin typeface="Calibri" pitchFamily="34" charset="0"/>
                  <a:cs typeface="Calibri" pitchFamily="34" charset="0"/>
                  <a:sym typeface="Arial"/>
                </a:rPr>
                <a:t>Users should be given control of the animation for better engagement.</a:t>
              </a:r>
              <a:endParaRPr lang="en-US" sz="1300" dirty="0">
                <a:solidFill>
                  <a:srgbClr val="1F2639">
                    <a:alpha val="60000"/>
                  </a:srgbClr>
                </a:solidFill>
                <a:cs typeface="Arial"/>
                <a:sym typeface="Arial"/>
              </a:endParaRPr>
            </a:p>
          </p:txBody>
        </p:sp>
        <p:grpSp>
          <p:nvGrpSpPr>
            <p:cNvPr id="57" name="Group 56"/>
            <p:cNvGrpSpPr/>
            <p:nvPr/>
          </p:nvGrpSpPr>
          <p:grpSpPr>
            <a:xfrm flipH="1">
              <a:off x="4064312" y="3364167"/>
              <a:ext cx="684049" cy="867389"/>
              <a:chOff x="5524263" y="2094148"/>
              <a:chExt cx="684049" cy="867389"/>
            </a:xfrm>
          </p:grpSpPr>
          <p:cxnSp>
            <p:nvCxnSpPr>
              <p:cNvPr id="58" name="Straight Connector 57">
                <a:extLst>
                  <a:ext uri="{FF2B5EF4-FFF2-40B4-BE49-F238E27FC236}">
                    <a16:creationId xmlns="" xmlns:a16="http://schemas.microsoft.com/office/drawing/2014/main" id="{B2992E8D-ECE3-416C-A44A-147B299A9CF6}"/>
                  </a:ext>
                </a:extLst>
              </p:cNvPr>
              <p:cNvCxnSpPr>
                <a:cxnSpLocks/>
                <a:stCxn id="61" idx="1"/>
              </p:cNvCxnSpPr>
              <p:nvPr/>
            </p:nvCxnSpPr>
            <p:spPr>
              <a:xfrm flipH="1" flipV="1">
                <a:off x="5524263" y="2347824"/>
                <a:ext cx="505187" cy="434851"/>
              </a:xfrm>
              <a:prstGeom prst="line">
                <a:avLst/>
              </a:prstGeom>
              <a:ln>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 xmlns:a16="http://schemas.microsoft.com/office/drawing/2014/main" id="{55F982EB-01B2-4899-AF7E-E937B3A9DE59}"/>
                  </a:ext>
                </a:extLst>
              </p:cNvPr>
              <p:cNvGrpSpPr/>
              <p:nvPr/>
            </p:nvGrpSpPr>
            <p:grpSpPr>
              <a:xfrm>
                <a:off x="5998762" y="2751987"/>
                <a:ext cx="209550" cy="209550"/>
                <a:chOff x="7506587" y="3567720"/>
                <a:chExt cx="209550" cy="209550"/>
              </a:xfrm>
            </p:grpSpPr>
            <p:sp>
              <p:nvSpPr>
                <p:cNvPr id="61" name="Oval 60">
                  <a:extLst>
                    <a:ext uri="{FF2B5EF4-FFF2-40B4-BE49-F238E27FC236}">
                      <a16:creationId xmlns="" xmlns:a16="http://schemas.microsoft.com/office/drawing/2014/main" id="{F9E5C7D8-B709-4272-A02C-A9137E30F60C}"/>
                    </a:ext>
                  </a:extLst>
                </p:cNvPr>
                <p:cNvSpPr/>
                <p:nvPr/>
              </p:nvSpPr>
              <p:spPr>
                <a:xfrm>
                  <a:off x="7506587" y="3567720"/>
                  <a:ext cx="209550" cy="20955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sp>
              <p:nvSpPr>
                <p:cNvPr id="62" name="Oval 61">
                  <a:extLst>
                    <a:ext uri="{FF2B5EF4-FFF2-40B4-BE49-F238E27FC236}">
                      <a16:creationId xmlns="" xmlns:a16="http://schemas.microsoft.com/office/drawing/2014/main" id="{C5E1404E-9C09-4DD9-82C0-DEC2F1E9F5FE}"/>
                    </a:ext>
                  </a:extLst>
                </p:cNvPr>
                <p:cNvSpPr/>
                <p:nvPr/>
              </p:nvSpPr>
              <p:spPr>
                <a:xfrm flipV="1">
                  <a:off x="7576020" y="3637153"/>
                  <a:ext cx="70684" cy="7068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9"/>
                  <a:endParaRPr lang="en-US">
                    <a:solidFill>
                      <a:srgbClr val="F9FBFE"/>
                    </a:solidFill>
                    <a:sym typeface="Arial"/>
                  </a:endParaRPr>
                </a:p>
              </p:txBody>
            </p:sp>
          </p:grpSp>
          <p:cxnSp>
            <p:nvCxnSpPr>
              <p:cNvPr id="60" name="Straight Connector 59"/>
              <p:cNvCxnSpPr/>
              <p:nvPr/>
            </p:nvCxnSpPr>
            <p:spPr>
              <a:xfrm>
                <a:off x="5524263" y="2094148"/>
                <a:ext cx="0" cy="260623"/>
              </a:xfrm>
              <a:prstGeom prst="line">
                <a:avLst/>
              </a:prstGeom>
              <a:ln>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sp>
        <p:nvSpPr>
          <p:cNvPr id="64" name="Rectangle 63"/>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Tree>
    <p:extLst>
      <p:ext uri="{BB962C8B-B14F-4D97-AF65-F5344CB8AC3E}">
        <p14:creationId xmlns:p14="http://schemas.microsoft.com/office/powerpoint/2010/main" val="29524786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8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48000">
                                          <p:cBhvr additive="base">
                                            <p:cTn id="7" dur="1250" fill="hold"/>
                                            <p:tgtEl>
                                              <p:spTgt spid="39"/>
                                            </p:tgtEl>
                                            <p:attrNameLst>
                                              <p:attrName>ppt_x</p:attrName>
                                            </p:attrNameLst>
                                          </p:cBhvr>
                                          <p:tavLst>
                                            <p:tav tm="0">
                                              <p:val>
                                                <p:strVal val="0-#ppt_w/2"/>
                                              </p:val>
                                            </p:tav>
                                            <p:tav tm="100000">
                                              <p:val>
                                                <p:strVal val="#ppt_x"/>
                                              </p:val>
                                            </p:tav>
                                          </p:tavLst>
                                        </p:anim>
                                        <p:anim calcmode="lin" valueType="num" p14:bounceEnd="48000">
                                          <p:cBhvr additive="base">
                                            <p:cTn id="8" dur="125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48000">
                                      <p:stCondLst>
                                        <p:cond delay="200"/>
                                      </p:stCondLst>
                                      <p:childTnLst>
                                        <p:set>
                                          <p:cBhvr>
                                            <p:cTn id="10" dur="1" fill="hold">
                                              <p:stCondLst>
                                                <p:cond delay="0"/>
                                              </p:stCondLst>
                                            </p:cTn>
                                            <p:tgtEl>
                                              <p:spTgt spid="40"/>
                                            </p:tgtEl>
                                            <p:attrNameLst>
                                              <p:attrName>style.visibility</p:attrName>
                                            </p:attrNameLst>
                                          </p:cBhvr>
                                          <p:to>
                                            <p:strVal val="visible"/>
                                          </p:to>
                                        </p:set>
                                        <p:anim calcmode="lin" valueType="num" p14:bounceEnd="48000">
                                          <p:cBhvr additive="base">
                                            <p:cTn id="11" dur="1250" fill="hold"/>
                                            <p:tgtEl>
                                              <p:spTgt spid="40"/>
                                            </p:tgtEl>
                                            <p:attrNameLst>
                                              <p:attrName>ppt_x</p:attrName>
                                            </p:attrNameLst>
                                          </p:cBhvr>
                                          <p:tavLst>
                                            <p:tav tm="0">
                                              <p:val>
                                                <p:strVal val="1+#ppt_w/2"/>
                                              </p:val>
                                            </p:tav>
                                            <p:tav tm="100000">
                                              <p:val>
                                                <p:strVal val="#ppt_x"/>
                                              </p:val>
                                            </p:tav>
                                          </p:tavLst>
                                        </p:anim>
                                        <p:anim calcmode="lin" valueType="num" p14:bounceEnd="48000">
                                          <p:cBhvr additive="base">
                                            <p:cTn id="12" dur="125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48000">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14:bounceEnd="48000">
                                          <p:cBhvr additive="base">
                                            <p:cTn id="15" dur="125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16" dur="125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8000">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14:bounceEnd="48000">
                                          <p:cBhvr additive="base">
                                            <p:cTn id="19" dur="125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8000">
                                      <p:stCondLst>
                                        <p:cond delay="800"/>
                                      </p:stCondLst>
                                      <p:childTnLst>
                                        <p:set>
                                          <p:cBhvr>
                                            <p:cTn id="22" dur="1" fill="hold">
                                              <p:stCondLst>
                                                <p:cond delay="0"/>
                                              </p:stCondLst>
                                            </p:cTn>
                                            <p:tgtEl>
                                              <p:spTgt spid="13"/>
                                            </p:tgtEl>
                                            <p:attrNameLst>
                                              <p:attrName>style.visibility</p:attrName>
                                            </p:attrNameLst>
                                          </p:cBhvr>
                                          <p:to>
                                            <p:strVal val="visible"/>
                                          </p:to>
                                        </p:set>
                                        <p:anim calcmode="lin" valueType="num" p14:bounceEnd="48000">
                                          <p:cBhvr additive="base">
                                            <p:cTn id="23" dur="125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24" dur="125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8000">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14:bounceEnd="48000">
                                          <p:cBhvr additive="base">
                                            <p:cTn id="27" dur="125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8" dur="1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8000">
                                      <p:stCondLst>
                                        <p:cond delay="1200"/>
                                      </p:stCondLst>
                                      <p:childTnLst>
                                        <p:set>
                                          <p:cBhvr>
                                            <p:cTn id="30" dur="1" fill="hold">
                                              <p:stCondLst>
                                                <p:cond delay="0"/>
                                              </p:stCondLst>
                                            </p:cTn>
                                            <p:tgtEl>
                                              <p:spTgt spid="15"/>
                                            </p:tgtEl>
                                            <p:attrNameLst>
                                              <p:attrName>style.visibility</p:attrName>
                                            </p:attrNameLst>
                                          </p:cBhvr>
                                          <p:to>
                                            <p:strVal val="visible"/>
                                          </p:to>
                                        </p:set>
                                        <p:anim calcmode="lin" valueType="num" p14:bounceEnd="48000">
                                          <p:cBhvr additive="base">
                                            <p:cTn id="31" dur="125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32" dur="1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8000">
                                      <p:stCondLst>
                                        <p:cond delay="1400"/>
                                      </p:stCondLst>
                                      <p:childTnLst>
                                        <p:set>
                                          <p:cBhvr>
                                            <p:cTn id="34" dur="1" fill="hold">
                                              <p:stCondLst>
                                                <p:cond delay="0"/>
                                              </p:stCondLst>
                                            </p:cTn>
                                            <p:tgtEl>
                                              <p:spTgt spid="17"/>
                                            </p:tgtEl>
                                            <p:attrNameLst>
                                              <p:attrName>style.visibility</p:attrName>
                                            </p:attrNameLst>
                                          </p:cBhvr>
                                          <p:to>
                                            <p:strVal val="visible"/>
                                          </p:to>
                                        </p:set>
                                        <p:anim calcmode="lin" valueType="num" p14:bounceEnd="48000">
                                          <p:cBhvr additive="base">
                                            <p:cTn id="35" dur="1250" fill="hold"/>
                                            <p:tgtEl>
                                              <p:spTgt spid="17"/>
                                            </p:tgtEl>
                                            <p:attrNameLst>
                                              <p:attrName>ppt_x</p:attrName>
                                            </p:attrNameLst>
                                          </p:cBhvr>
                                          <p:tavLst>
                                            <p:tav tm="0">
                                              <p:val>
                                                <p:strVal val="#ppt_x"/>
                                              </p:val>
                                            </p:tav>
                                            <p:tav tm="100000">
                                              <p:val>
                                                <p:strVal val="#ppt_x"/>
                                              </p:val>
                                            </p:tav>
                                          </p:tavLst>
                                        </p:anim>
                                        <p:anim calcmode="lin" valueType="num" p14:bounceEnd="48000">
                                          <p:cBhvr additive="base">
                                            <p:cTn id="36" dur="1250" fill="hold"/>
                                            <p:tgtEl>
                                              <p:spTgt spid="17"/>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160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18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160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160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nodeType="withEffect">
                                      <p:stCondLst>
                                        <p:cond delay="180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250" fill="hold"/>
                                            <p:tgtEl>
                                              <p:spTgt spid="39"/>
                                            </p:tgtEl>
                                            <p:attrNameLst>
                                              <p:attrName>ppt_x</p:attrName>
                                            </p:attrNameLst>
                                          </p:cBhvr>
                                          <p:tavLst>
                                            <p:tav tm="0">
                                              <p:val>
                                                <p:strVal val="0-#ppt_w/2"/>
                                              </p:val>
                                            </p:tav>
                                            <p:tav tm="100000">
                                              <p:val>
                                                <p:strVal val="#ppt_x"/>
                                              </p:val>
                                            </p:tav>
                                          </p:tavLst>
                                        </p:anim>
                                        <p:anim calcmode="lin" valueType="num">
                                          <p:cBhvr additive="base">
                                            <p:cTn id="8" dur="125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0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250" fill="hold"/>
                                            <p:tgtEl>
                                              <p:spTgt spid="40"/>
                                            </p:tgtEl>
                                            <p:attrNameLst>
                                              <p:attrName>ppt_x</p:attrName>
                                            </p:attrNameLst>
                                          </p:cBhvr>
                                          <p:tavLst>
                                            <p:tav tm="0">
                                              <p:val>
                                                <p:strVal val="1+#ppt_w/2"/>
                                              </p:val>
                                            </p:tav>
                                            <p:tav tm="100000">
                                              <p:val>
                                                <p:strVal val="#ppt_x"/>
                                              </p:val>
                                            </p:tav>
                                          </p:tavLst>
                                        </p:anim>
                                        <p:anim calcmode="lin" valueType="num">
                                          <p:cBhvr additive="base">
                                            <p:cTn id="12" dur="125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8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250" fill="hold"/>
                                            <p:tgtEl>
                                              <p:spTgt spid="13"/>
                                            </p:tgtEl>
                                            <p:attrNameLst>
                                              <p:attrName>ppt_x</p:attrName>
                                            </p:attrNameLst>
                                          </p:cBhvr>
                                          <p:tavLst>
                                            <p:tav tm="0">
                                              <p:val>
                                                <p:strVal val="#ppt_x"/>
                                              </p:val>
                                            </p:tav>
                                            <p:tav tm="100000">
                                              <p:val>
                                                <p:strVal val="#ppt_x"/>
                                              </p:val>
                                            </p:tav>
                                          </p:tavLst>
                                        </p:anim>
                                        <p:anim calcmode="lin" valueType="num">
                                          <p:cBhvr additive="base">
                                            <p:cTn id="24" dur="125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250" fill="hold"/>
                                            <p:tgtEl>
                                              <p:spTgt spid="14"/>
                                            </p:tgtEl>
                                            <p:attrNameLst>
                                              <p:attrName>ppt_x</p:attrName>
                                            </p:attrNameLst>
                                          </p:cBhvr>
                                          <p:tavLst>
                                            <p:tav tm="0">
                                              <p:val>
                                                <p:strVal val="#ppt_x"/>
                                              </p:val>
                                            </p:tav>
                                            <p:tav tm="100000">
                                              <p:val>
                                                <p:strVal val="#ppt_x"/>
                                              </p:val>
                                            </p:tav>
                                          </p:tavLst>
                                        </p:anim>
                                        <p:anim calcmode="lin" valueType="num">
                                          <p:cBhvr additive="base">
                                            <p:cTn id="28" dur="1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2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250" fill="hold"/>
                                            <p:tgtEl>
                                              <p:spTgt spid="15"/>
                                            </p:tgtEl>
                                            <p:attrNameLst>
                                              <p:attrName>ppt_x</p:attrName>
                                            </p:attrNameLst>
                                          </p:cBhvr>
                                          <p:tavLst>
                                            <p:tav tm="0">
                                              <p:val>
                                                <p:strVal val="#ppt_x"/>
                                              </p:val>
                                            </p:tav>
                                            <p:tav tm="100000">
                                              <p:val>
                                                <p:strVal val="#ppt_x"/>
                                              </p:val>
                                            </p:tav>
                                          </p:tavLst>
                                        </p:anim>
                                        <p:anim calcmode="lin" valueType="num">
                                          <p:cBhvr additive="base">
                                            <p:cTn id="32" dur="1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4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1250" fill="hold"/>
                                            <p:tgtEl>
                                              <p:spTgt spid="17"/>
                                            </p:tgtEl>
                                            <p:attrNameLst>
                                              <p:attrName>ppt_x</p:attrName>
                                            </p:attrNameLst>
                                          </p:cBhvr>
                                          <p:tavLst>
                                            <p:tav tm="0">
                                              <p:val>
                                                <p:strVal val="#ppt_x"/>
                                              </p:val>
                                            </p:tav>
                                            <p:tav tm="100000">
                                              <p:val>
                                                <p:strVal val="#ppt_x"/>
                                              </p:val>
                                            </p:tav>
                                          </p:tavLst>
                                        </p:anim>
                                        <p:anim calcmode="lin" valueType="num">
                                          <p:cBhvr additive="base">
                                            <p:cTn id="36" dur="1250" fill="hold"/>
                                            <p:tgtEl>
                                              <p:spTgt spid="17"/>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160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18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160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160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nodeType="withEffect">
                                      <p:stCondLst>
                                        <p:cond delay="180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363" y="356718"/>
            <a:ext cx="10515600" cy="350863"/>
          </a:xfrm>
        </p:spPr>
        <p:txBody>
          <a:bodyPr>
            <a:normAutofit/>
          </a:bodyPr>
          <a:lstStyle/>
          <a:p>
            <a:r>
              <a:rPr lang="en-US" sz="2100" dirty="0"/>
              <a:t>Algorithm Modules </a:t>
            </a:r>
          </a:p>
        </p:txBody>
      </p:sp>
      <p:sp>
        <p:nvSpPr>
          <p:cNvPr id="4" name="Flowchart: Connector 3"/>
          <p:cNvSpPr/>
          <p:nvPr/>
        </p:nvSpPr>
        <p:spPr bwMode="auto">
          <a:xfrm>
            <a:off x="3271311" y="996729"/>
            <a:ext cx="1920000" cy="1920000"/>
          </a:xfrm>
          <a:prstGeom prst="flowChartConnector">
            <a:avLst/>
          </a:prstGeom>
          <a:solidFill>
            <a:schemeClr val="accent1"/>
          </a:solidFill>
          <a:ln>
            <a:noFill/>
          </a:ln>
          <a:effectLst>
            <a:outerShdw blurRad="381000" dist="38100" dir="5400000" algn="ctr" rotWithShape="0">
              <a:schemeClr val="accent1">
                <a:lumMod val="75000"/>
                <a:alpha val="50000"/>
              </a:schemeClr>
            </a:outerShdw>
          </a:effectLst>
        </p:spPr>
        <p:txBody>
          <a:bodyPr vert="horz" wrap="square" lIns="0" tIns="91348" rIns="0" bIns="0" numCol="1" rtlCol="0" anchor="t" anchorCtr="1" compatLnSpc="1">
            <a:prstTxWarp prst="textNoShape">
              <a:avLst/>
            </a:prstTxWarp>
          </a:bodyPr>
          <a:lstStyle/>
          <a:p>
            <a:pPr algn="ctr" defTabSz="913357">
              <a:lnSpc>
                <a:spcPct val="120000"/>
              </a:lnSpc>
              <a:spcBef>
                <a:spcPts val="600"/>
              </a:spcBef>
            </a:pPr>
            <a:r>
              <a:rPr lang="en-US" sz="1600" b="1" dirty="0" smtClean="0">
                <a:solidFill>
                  <a:srgbClr val="F9FBFE"/>
                </a:solidFill>
                <a:latin typeface="Calibri" pitchFamily="34" charset="0"/>
                <a:cs typeface="Calibri" pitchFamily="34" charset="0"/>
                <a:sym typeface="Arial"/>
              </a:rPr>
              <a:t>Bubble Sort Algorithm</a:t>
            </a:r>
            <a:endParaRPr lang="en-US" sz="1600" b="1" dirty="0">
              <a:solidFill>
                <a:srgbClr val="F9FBFE"/>
              </a:solidFill>
              <a:latin typeface="Calibri" pitchFamily="34" charset="0"/>
              <a:cs typeface="Calibri" pitchFamily="34" charset="0"/>
              <a:sym typeface="Arial"/>
            </a:endParaRPr>
          </a:p>
          <a:p>
            <a:pPr algn="ctr" defTabSz="913357">
              <a:lnSpc>
                <a:spcPct val="120000"/>
              </a:lnSpc>
              <a:spcBef>
                <a:spcPts val="600"/>
              </a:spcBef>
            </a:pPr>
            <a:r>
              <a:rPr lang="en-US" b="1" dirty="0">
                <a:solidFill>
                  <a:srgbClr val="F9FBFE"/>
                </a:solidFill>
                <a:latin typeface="Calibri" pitchFamily="34" charset="0"/>
                <a:cs typeface="Calibri" pitchFamily="34" charset="0"/>
                <a:sym typeface="Arial"/>
              </a:rPr>
              <a:t>1 </a:t>
            </a:r>
          </a:p>
          <a:p>
            <a:pPr algn="ctr" defTabSz="913357">
              <a:lnSpc>
                <a:spcPct val="120000"/>
              </a:lnSpc>
              <a:spcBef>
                <a:spcPts val="600"/>
              </a:spcBef>
            </a:pPr>
            <a:r>
              <a:rPr lang="en-US" sz="1100" dirty="0">
                <a:solidFill>
                  <a:srgbClr val="F9FBFE"/>
                </a:solidFill>
                <a:latin typeface="Calibri" pitchFamily="34" charset="0"/>
                <a:cs typeface="Calibri" pitchFamily="34" charset="0"/>
                <a:sym typeface="Arial"/>
              </a:rPr>
              <a:t>C++ </a:t>
            </a:r>
            <a:endParaRPr lang="en-US" sz="1300" dirty="0">
              <a:solidFill>
                <a:srgbClr val="F9FBFE"/>
              </a:solidFill>
              <a:latin typeface="Calibri" pitchFamily="34" charset="0"/>
              <a:cs typeface="Calibri" pitchFamily="34" charset="0"/>
              <a:sym typeface="Arial"/>
            </a:endParaRPr>
          </a:p>
        </p:txBody>
      </p:sp>
      <p:sp>
        <p:nvSpPr>
          <p:cNvPr id="285" name="Flowchart: Connector 284"/>
          <p:cNvSpPr/>
          <p:nvPr/>
        </p:nvSpPr>
        <p:spPr bwMode="auto">
          <a:xfrm>
            <a:off x="7127704" y="1025935"/>
            <a:ext cx="1920000" cy="1920000"/>
          </a:xfrm>
          <a:prstGeom prst="flowChartConnector">
            <a:avLst/>
          </a:prstGeom>
          <a:solidFill>
            <a:schemeClr val="accent3"/>
          </a:solidFill>
          <a:ln>
            <a:noFill/>
          </a:ln>
          <a:effectLst>
            <a:outerShdw blurRad="381000" dist="38100" dir="5400000" algn="ctr" rotWithShape="0">
              <a:schemeClr val="accent3">
                <a:lumMod val="75000"/>
                <a:alpha val="50000"/>
              </a:schemeClr>
            </a:outerShdw>
          </a:effectLst>
        </p:spPr>
        <p:txBody>
          <a:bodyPr vert="horz" wrap="square" lIns="0" tIns="91348" rIns="0" bIns="0" numCol="1" rtlCol="0" anchor="t" anchorCtr="1" compatLnSpc="1">
            <a:prstTxWarp prst="textNoShape">
              <a:avLst/>
            </a:prstTxWarp>
          </a:bodyPr>
          <a:lstStyle/>
          <a:p>
            <a:pPr algn="ctr" defTabSz="913357">
              <a:lnSpc>
                <a:spcPct val="120000"/>
              </a:lnSpc>
              <a:spcBef>
                <a:spcPts val="600"/>
              </a:spcBef>
            </a:pPr>
            <a:r>
              <a:rPr lang="en-US" sz="1600" b="1" dirty="0" smtClean="0">
                <a:solidFill>
                  <a:srgbClr val="4D80F6">
                    <a:lumMod val="50000"/>
                  </a:srgbClr>
                </a:solidFill>
                <a:latin typeface="Calibri" pitchFamily="34" charset="0"/>
                <a:cs typeface="Calibri" pitchFamily="34" charset="0"/>
                <a:sym typeface="Arial"/>
              </a:rPr>
              <a:t>Selection Sort Algorithm</a:t>
            </a:r>
            <a:endParaRPr lang="en-US" sz="1600" b="1" dirty="0">
              <a:solidFill>
                <a:srgbClr val="4D80F6">
                  <a:lumMod val="50000"/>
                </a:srgbClr>
              </a:solidFill>
              <a:latin typeface="Calibri" pitchFamily="34" charset="0"/>
              <a:cs typeface="Calibri" pitchFamily="34" charset="0"/>
              <a:sym typeface="Arial"/>
            </a:endParaRPr>
          </a:p>
          <a:p>
            <a:pPr algn="ctr" defTabSz="913357">
              <a:lnSpc>
                <a:spcPct val="120000"/>
              </a:lnSpc>
              <a:spcBef>
                <a:spcPts val="600"/>
              </a:spcBef>
            </a:pPr>
            <a:r>
              <a:rPr lang="en-US" b="1" dirty="0">
                <a:solidFill>
                  <a:srgbClr val="F9FBFE"/>
                </a:solidFill>
                <a:latin typeface="Calibri" pitchFamily="34" charset="0"/>
                <a:cs typeface="Calibri" pitchFamily="34" charset="0"/>
                <a:sym typeface="Arial"/>
              </a:rPr>
              <a:t>2 </a:t>
            </a:r>
          </a:p>
          <a:p>
            <a:pPr algn="ctr" defTabSz="913357">
              <a:lnSpc>
                <a:spcPct val="120000"/>
              </a:lnSpc>
              <a:spcBef>
                <a:spcPts val="600"/>
              </a:spcBef>
            </a:pPr>
            <a:r>
              <a:rPr lang="en-US" sz="1100" dirty="0">
                <a:solidFill>
                  <a:srgbClr val="F9FBFE"/>
                </a:solidFill>
                <a:latin typeface="Calibri" pitchFamily="34" charset="0"/>
                <a:cs typeface="Calibri" pitchFamily="34" charset="0"/>
                <a:sym typeface="Arial"/>
              </a:rPr>
              <a:t>C++ </a:t>
            </a:r>
            <a:endParaRPr lang="en-US" sz="1300" dirty="0">
              <a:solidFill>
                <a:srgbClr val="F9FBFE"/>
              </a:solidFill>
              <a:latin typeface="Calibri" pitchFamily="34" charset="0"/>
              <a:cs typeface="Calibri" pitchFamily="34" charset="0"/>
              <a:sym typeface="Arial"/>
            </a:endParaRPr>
          </a:p>
        </p:txBody>
      </p:sp>
      <p:sp>
        <p:nvSpPr>
          <p:cNvPr id="286" name="Flowchart: Connector 285"/>
          <p:cNvSpPr/>
          <p:nvPr/>
        </p:nvSpPr>
        <p:spPr bwMode="auto">
          <a:xfrm>
            <a:off x="7106601" y="4680001"/>
            <a:ext cx="1920000" cy="1920000"/>
          </a:xfrm>
          <a:prstGeom prst="flowChartConnector">
            <a:avLst/>
          </a:prstGeom>
          <a:solidFill>
            <a:schemeClr val="accent6"/>
          </a:solidFill>
          <a:ln>
            <a:noFill/>
          </a:ln>
          <a:effectLst>
            <a:outerShdw blurRad="381000" dist="38100" dir="5400000" algn="ctr" rotWithShape="0">
              <a:schemeClr val="accent6">
                <a:lumMod val="75000"/>
                <a:alpha val="50000"/>
              </a:schemeClr>
            </a:outerShdw>
          </a:effectLst>
        </p:spPr>
        <p:txBody>
          <a:bodyPr vert="horz" wrap="square" lIns="0" tIns="91348" rIns="0" bIns="0" numCol="1" rtlCol="0" anchor="t" anchorCtr="1" compatLnSpc="1">
            <a:prstTxWarp prst="textNoShape">
              <a:avLst/>
            </a:prstTxWarp>
          </a:bodyPr>
          <a:lstStyle/>
          <a:p>
            <a:pPr algn="ctr" defTabSz="913357">
              <a:lnSpc>
                <a:spcPct val="120000"/>
              </a:lnSpc>
              <a:spcBef>
                <a:spcPts val="600"/>
              </a:spcBef>
            </a:pPr>
            <a:r>
              <a:rPr lang="en-US" sz="1600" b="1" dirty="0" smtClean="0">
                <a:solidFill>
                  <a:srgbClr val="F9FBFE">
                    <a:lumMod val="10000"/>
                  </a:srgbClr>
                </a:solidFill>
                <a:latin typeface="Calibri" pitchFamily="34" charset="0"/>
                <a:cs typeface="Calibri" pitchFamily="34" charset="0"/>
                <a:sym typeface="Arial"/>
              </a:rPr>
              <a:t>Master’s Theorem</a:t>
            </a:r>
            <a:endParaRPr lang="en-US" sz="1600" b="1" dirty="0">
              <a:solidFill>
                <a:srgbClr val="F9FBFE">
                  <a:lumMod val="10000"/>
                </a:srgbClr>
              </a:solidFill>
              <a:latin typeface="Calibri" pitchFamily="34" charset="0"/>
              <a:cs typeface="Calibri" pitchFamily="34" charset="0"/>
              <a:sym typeface="Arial"/>
            </a:endParaRPr>
          </a:p>
          <a:p>
            <a:pPr algn="ctr" defTabSz="913357">
              <a:lnSpc>
                <a:spcPct val="120000"/>
              </a:lnSpc>
              <a:spcBef>
                <a:spcPts val="600"/>
              </a:spcBef>
            </a:pPr>
            <a:r>
              <a:rPr lang="en-US" b="1" dirty="0">
                <a:solidFill>
                  <a:srgbClr val="F9FBFE"/>
                </a:solidFill>
                <a:latin typeface="Calibri" pitchFamily="34" charset="0"/>
                <a:cs typeface="Calibri" pitchFamily="34" charset="0"/>
                <a:sym typeface="Arial"/>
              </a:rPr>
              <a:t>4 </a:t>
            </a:r>
          </a:p>
          <a:p>
            <a:pPr algn="ctr" defTabSz="913357">
              <a:lnSpc>
                <a:spcPct val="120000"/>
              </a:lnSpc>
              <a:spcBef>
                <a:spcPts val="600"/>
              </a:spcBef>
            </a:pPr>
            <a:r>
              <a:rPr lang="en-US" sz="1100" dirty="0">
                <a:solidFill>
                  <a:srgbClr val="F9FBFE"/>
                </a:solidFill>
                <a:latin typeface="Calibri" pitchFamily="34" charset="0"/>
                <a:cs typeface="Calibri" pitchFamily="34" charset="0"/>
                <a:sym typeface="Arial"/>
              </a:rPr>
              <a:t>C++ </a:t>
            </a:r>
            <a:endParaRPr lang="en-US" sz="1300" dirty="0">
              <a:solidFill>
                <a:srgbClr val="F9FBFE"/>
              </a:solidFill>
              <a:latin typeface="Calibri" pitchFamily="34" charset="0"/>
              <a:cs typeface="Calibri" pitchFamily="34" charset="0"/>
              <a:sym typeface="Arial"/>
            </a:endParaRPr>
          </a:p>
          <a:p>
            <a:pPr algn="ctr" defTabSz="913357">
              <a:lnSpc>
                <a:spcPct val="120000"/>
              </a:lnSpc>
              <a:spcBef>
                <a:spcPts val="600"/>
              </a:spcBef>
            </a:pPr>
            <a:endParaRPr lang="en-US" sz="1300" dirty="0">
              <a:solidFill>
                <a:srgbClr val="F9FBFE"/>
              </a:solidFill>
              <a:latin typeface="Calibri" pitchFamily="34" charset="0"/>
              <a:cs typeface="Calibri" pitchFamily="34" charset="0"/>
              <a:sym typeface="Arial"/>
            </a:endParaRPr>
          </a:p>
        </p:txBody>
      </p:sp>
      <p:sp>
        <p:nvSpPr>
          <p:cNvPr id="288" name="Flowchart: Connector 287"/>
          <p:cNvSpPr/>
          <p:nvPr/>
        </p:nvSpPr>
        <p:spPr bwMode="auto">
          <a:xfrm>
            <a:off x="3155699" y="4705931"/>
            <a:ext cx="1920000" cy="1920000"/>
          </a:xfrm>
          <a:prstGeom prst="flowChartConnector">
            <a:avLst/>
          </a:prstGeom>
          <a:solidFill>
            <a:schemeClr val="accent4"/>
          </a:solidFill>
          <a:ln>
            <a:noFill/>
          </a:ln>
          <a:effectLst>
            <a:outerShdw blurRad="381000" dist="38100" dir="5400000" algn="ctr" rotWithShape="0">
              <a:schemeClr val="accent4">
                <a:lumMod val="75000"/>
                <a:alpha val="50000"/>
              </a:schemeClr>
            </a:outerShdw>
          </a:effectLst>
        </p:spPr>
        <p:txBody>
          <a:bodyPr vert="horz" wrap="square" lIns="0" tIns="91348" rIns="0" bIns="0" numCol="1" rtlCol="0" anchor="t" anchorCtr="1" compatLnSpc="1">
            <a:prstTxWarp prst="textNoShape">
              <a:avLst/>
            </a:prstTxWarp>
          </a:bodyPr>
          <a:lstStyle/>
          <a:p>
            <a:pPr algn="ctr" defTabSz="913357">
              <a:lnSpc>
                <a:spcPct val="120000"/>
              </a:lnSpc>
              <a:spcBef>
                <a:spcPts val="600"/>
              </a:spcBef>
            </a:pPr>
            <a:r>
              <a:rPr lang="en-US" sz="1600" b="1" dirty="0" smtClean="0">
                <a:solidFill>
                  <a:srgbClr val="1256F3">
                    <a:lumMod val="50000"/>
                  </a:srgbClr>
                </a:solidFill>
                <a:latin typeface="Calibri" pitchFamily="34" charset="0"/>
                <a:cs typeface="Calibri" pitchFamily="34" charset="0"/>
                <a:sym typeface="Arial"/>
              </a:rPr>
              <a:t>Insertion Sort Algorithm</a:t>
            </a:r>
            <a:endParaRPr lang="en-US" sz="1600" b="1" dirty="0">
              <a:solidFill>
                <a:srgbClr val="1256F3">
                  <a:lumMod val="50000"/>
                </a:srgbClr>
              </a:solidFill>
              <a:latin typeface="Calibri" pitchFamily="34" charset="0"/>
              <a:cs typeface="Calibri" pitchFamily="34" charset="0"/>
              <a:sym typeface="Arial"/>
            </a:endParaRPr>
          </a:p>
          <a:p>
            <a:pPr algn="ctr" defTabSz="913357">
              <a:lnSpc>
                <a:spcPct val="120000"/>
              </a:lnSpc>
              <a:spcBef>
                <a:spcPts val="600"/>
              </a:spcBef>
            </a:pPr>
            <a:r>
              <a:rPr lang="en-US" b="1" dirty="0">
                <a:solidFill>
                  <a:srgbClr val="F9FBFE"/>
                </a:solidFill>
                <a:latin typeface="Calibri" pitchFamily="34" charset="0"/>
                <a:cs typeface="Calibri" pitchFamily="34" charset="0"/>
                <a:sym typeface="Arial"/>
              </a:rPr>
              <a:t>3 </a:t>
            </a:r>
          </a:p>
          <a:p>
            <a:pPr algn="ctr" defTabSz="913357">
              <a:lnSpc>
                <a:spcPct val="120000"/>
              </a:lnSpc>
              <a:spcBef>
                <a:spcPts val="600"/>
              </a:spcBef>
            </a:pPr>
            <a:r>
              <a:rPr lang="en-US" sz="1100" dirty="0">
                <a:solidFill>
                  <a:srgbClr val="F9FBFE"/>
                </a:solidFill>
                <a:latin typeface="Calibri" pitchFamily="34" charset="0"/>
                <a:cs typeface="Calibri" pitchFamily="34" charset="0"/>
                <a:sym typeface="Arial"/>
              </a:rPr>
              <a:t>C</a:t>
            </a:r>
            <a:r>
              <a:rPr lang="en-US" sz="1100" dirty="0" smtClean="0">
                <a:solidFill>
                  <a:srgbClr val="F9FBFE"/>
                </a:solidFill>
                <a:latin typeface="Calibri" pitchFamily="34" charset="0"/>
                <a:cs typeface="Calibri" pitchFamily="34" charset="0"/>
                <a:sym typeface="Arial"/>
              </a:rPr>
              <a:t>++</a:t>
            </a:r>
            <a:endParaRPr lang="en-US" sz="1300" dirty="0">
              <a:solidFill>
                <a:srgbClr val="F9FBFE"/>
              </a:solidFill>
              <a:latin typeface="Calibri" pitchFamily="34" charset="0"/>
              <a:cs typeface="Calibri" pitchFamily="34" charset="0"/>
              <a:sym typeface="Arial"/>
            </a:endParaRPr>
          </a:p>
          <a:p>
            <a:pPr algn="ctr" defTabSz="913357">
              <a:lnSpc>
                <a:spcPct val="120000"/>
              </a:lnSpc>
              <a:spcBef>
                <a:spcPts val="600"/>
              </a:spcBef>
            </a:pPr>
            <a:endParaRPr lang="en-US" sz="1300" dirty="0">
              <a:solidFill>
                <a:srgbClr val="F9FBFE"/>
              </a:solidFill>
              <a:latin typeface="Calibri" pitchFamily="34" charset="0"/>
              <a:cs typeface="Calibri" pitchFamily="34" charset="0"/>
              <a:sym typeface="Arial"/>
            </a:endParaRPr>
          </a:p>
        </p:txBody>
      </p:sp>
      <p:cxnSp>
        <p:nvCxnSpPr>
          <p:cNvPr id="12" name="Straight Connector 11"/>
          <p:cNvCxnSpPr>
            <a:stCxn id="4" idx="4"/>
          </p:cNvCxnSpPr>
          <p:nvPr/>
        </p:nvCxnSpPr>
        <p:spPr>
          <a:xfrm flipH="1">
            <a:off x="3845623" y="2916789"/>
            <a:ext cx="385713" cy="853913"/>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a:stCxn id="285" idx="4"/>
          </p:cNvCxnSpPr>
          <p:nvPr/>
        </p:nvCxnSpPr>
        <p:spPr>
          <a:xfrm flipH="1">
            <a:off x="7681981" y="2945935"/>
            <a:ext cx="405723" cy="77748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a:stCxn id="286" idx="0"/>
          </p:cNvCxnSpPr>
          <p:nvPr/>
        </p:nvCxnSpPr>
        <p:spPr>
          <a:xfrm flipH="1" flipV="1">
            <a:off x="7721300" y="4109929"/>
            <a:ext cx="345327" cy="570075"/>
          </a:xfrm>
          <a:prstGeom prst="line">
            <a:avLst/>
          </a:prstGeom>
          <a:ln>
            <a:solidFill>
              <a:schemeClr val="accent6"/>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stCxn id="288" idx="0"/>
          </p:cNvCxnSpPr>
          <p:nvPr/>
        </p:nvCxnSpPr>
        <p:spPr>
          <a:xfrm flipV="1">
            <a:off x="4115699" y="3770643"/>
            <a:ext cx="378992" cy="935288"/>
          </a:xfrm>
          <a:prstGeom prst="line">
            <a:avLst/>
          </a:prstGeom>
          <a:ln>
            <a:solidFill>
              <a:schemeClr val="accent4"/>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1694" name="Group 11693"/>
          <p:cNvGrpSpPr/>
          <p:nvPr/>
        </p:nvGrpSpPr>
        <p:grpSpPr>
          <a:xfrm flipH="1">
            <a:off x="2220217" y="3470671"/>
            <a:ext cx="7766467" cy="639273"/>
            <a:chOff x="2235796" y="933756"/>
            <a:chExt cx="7608990" cy="626311"/>
          </a:xfrm>
          <a:gradFill flip="none" rotWithShape="1">
            <a:gsLst>
              <a:gs pos="50000">
                <a:schemeClr val="tx1"/>
              </a:gs>
              <a:gs pos="100000">
                <a:schemeClr val="tx1">
                  <a:alpha val="0"/>
                </a:schemeClr>
              </a:gs>
              <a:gs pos="0">
                <a:schemeClr val="tx1">
                  <a:alpha val="0"/>
                </a:schemeClr>
              </a:gs>
            </a:gsLst>
            <a:lin ang="0" scaled="1"/>
            <a:tileRect/>
          </a:gradFill>
        </p:grpSpPr>
        <p:grpSp>
          <p:nvGrpSpPr>
            <p:cNvPr id="14" name="Group 471"/>
            <p:cNvGrpSpPr>
              <a:grpSpLocks/>
            </p:cNvGrpSpPr>
            <p:nvPr/>
          </p:nvGrpSpPr>
          <p:grpSpPr bwMode="auto">
            <a:xfrm flipV="1">
              <a:off x="2235796" y="933756"/>
              <a:ext cx="6670267" cy="626311"/>
              <a:chOff x="-1300" y="1735"/>
              <a:chExt cx="9010" cy="846"/>
            </a:xfrm>
            <a:grpFill/>
          </p:grpSpPr>
          <p:sp>
            <p:nvSpPr>
              <p:cNvPr id="309" name="Rectangle 271"/>
              <p:cNvSpPr>
                <a:spLocks noChangeArrowheads="1"/>
              </p:cNvSpPr>
              <p:nvPr/>
            </p:nvSpPr>
            <p:spPr bwMode="auto">
              <a:xfrm>
                <a:off x="-596" y="2130"/>
                <a:ext cx="12"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0" name="Rectangle 272"/>
              <p:cNvSpPr>
                <a:spLocks noChangeArrowheads="1"/>
              </p:cNvSpPr>
              <p:nvPr/>
            </p:nvSpPr>
            <p:spPr bwMode="auto">
              <a:xfrm>
                <a:off x="-397"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1" name="Rectangle 273"/>
              <p:cNvSpPr>
                <a:spLocks noChangeArrowheads="1"/>
              </p:cNvSpPr>
              <p:nvPr/>
            </p:nvSpPr>
            <p:spPr bwMode="auto">
              <a:xfrm>
                <a:off x="-196"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2" name="Oval 274"/>
              <p:cNvSpPr>
                <a:spLocks noChangeArrowheads="1"/>
              </p:cNvSpPr>
              <p:nvPr/>
            </p:nvSpPr>
            <p:spPr bwMode="auto">
              <a:xfrm>
                <a:off x="-870" y="2316"/>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3" name="Freeform 275"/>
              <p:cNvSpPr>
                <a:spLocks noEditPoints="1"/>
              </p:cNvSpPr>
              <p:nvPr/>
            </p:nvSpPr>
            <p:spPr bwMode="auto">
              <a:xfrm>
                <a:off x="-877" y="2309"/>
                <a:ext cx="125" cy="124"/>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30"/>
                    </a:cubicBezTo>
                    <a:cubicBezTo>
                      <a:pt x="0" y="13"/>
                      <a:pt x="13"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4" name="Oval 276"/>
              <p:cNvSpPr>
                <a:spLocks noChangeArrowheads="1"/>
              </p:cNvSpPr>
              <p:nvPr/>
            </p:nvSpPr>
            <p:spPr bwMode="auto">
              <a:xfrm>
                <a:off x="822" y="2316"/>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5" name="Freeform 277"/>
              <p:cNvSpPr>
                <a:spLocks noEditPoints="1"/>
              </p:cNvSpPr>
              <p:nvPr/>
            </p:nvSpPr>
            <p:spPr bwMode="auto">
              <a:xfrm>
                <a:off x="815" y="2309"/>
                <a:ext cx="125" cy="124"/>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30"/>
                    </a:cubicBezTo>
                    <a:cubicBezTo>
                      <a:pt x="0" y="13"/>
                      <a:pt x="14"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6" name="Oval 278"/>
              <p:cNvSpPr>
                <a:spLocks noChangeArrowheads="1"/>
              </p:cNvSpPr>
              <p:nvPr/>
            </p:nvSpPr>
            <p:spPr bwMode="auto">
              <a:xfrm>
                <a:off x="-646" y="2464"/>
                <a:ext cx="110"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7" name="Freeform 279"/>
              <p:cNvSpPr>
                <a:spLocks noEditPoints="1"/>
              </p:cNvSpPr>
              <p:nvPr/>
            </p:nvSpPr>
            <p:spPr bwMode="auto">
              <a:xfrm>
                <a:off x="-652" y="2458"/>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5 h 59"/>
                  <a:gd name="T12" fmla="*/ 6 w 59"/>
                  <a:gd name="T13" fmla="*/ 29 h 59"/>
                  <a:gd name="T14" fmla="*/ 30 w 59"/>
                  <a:gd name="T15" fmla="*/ 53 h 59"/>
                  <a:gd name="T16" fmla="*/ 53 w 59"/>
                  <a:gd name="T17" fmla="*/ 29 h 59"/>
                  <a:gd name="T18" fmla="*/ 30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5"/>
                    </a:moveTo>
                    <a:cubicBezTo>
                      <a:pt x="16" y="5"/>
                      <a:pt x="6" y="16"/>
                      <a:pt x="6" y="29"/>
                    </a:cubicBezTo>
                    <a:cubicBezTo>
                      <a:pt x="6" y="42"/>
                      <a:pt x="16" y="53"/>
                      <a:pt x="30" y="53"/>
                    </a:cubicBezTo>
                    <a:cubicBezTo>
                      <a:pt x="43" y="53"/>
                      <a:pt x="53" y="42"/>
                      <a:pt x="53" y="29"/>
                    </a:cubicBezTo>
                    <a:cubicBezTo>
                      <a:pt x="53"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8" name="Freeform 280"/>
              <p:cNvSpPr>
                <a:spLocks noEditPoints="1"/>
              </p:cNvSpPr>
              <p:nvPr/>
            </p:nvSpPr>
            <p:spPr bwMode="auto">
              <a:xfrm>
                <a:off x="-652" y="2013"/>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6" y="6"/>
                      <a:pt x="6" y="16"/>
                      <a:pt x="6" y="29"/>
                    </a:cubicBezTo>
                    <a:cubicBezTo>
                      <a:pt x="6" y="42"/>
                      <a:pt x="16"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9" name="Freeform 281"/>
              <p:cNvSpPr>
                <a:spLocks noEditPoints="1"/>
              </p:cNvSpPr>
              <p:nvPr/>
            </p:nvSpPr>
            <p:spPr bwMode="auto">
              <a:xfrm>
                <a:off x="-451" y="2412"/>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3"/>
                      <a:pt x="16" y="53"/>
                      <a:pt x="29" y="53"/>
                    </a:cubicBezTo>
                    <a:cubicBezTo>
                      <a:pt x="43" y="53"/>
                      <a:pt x="53" y="43"/>
                      <a:pt x="53" y="29"/>
                    </a:cubicBezTo>
                    <a:cubicBezTo>
                      <a:pt x="53" y="16"/>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469" name="Oval 282"/>
              <p:cNvSpPr>
                <a:spLocks noChangeArrowheads="1"/>
              </p:cNvSpPr>
              <p:nvPr/>
            </p:nvSpPr>
            <p:spPr bwMode="auto">
              <a:xfrm>
                <a:off x="-445"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2" name="Freeform 283"/>
              <p:cNvSpPr>
                <a:spLocks noEditPoints="1"/>
              </p:cNvSpPr>
              <p:nvPr/>
            </p:nvSpPr>
            <p:spPr bwMode="auto">
              <a:xfrm>
                <a:off x="-451" y="1791"/>
                <a:ext cx="123" cy="124"/>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3" y="53"/>
                      <a:pt x="53" y="42"/>
                      <a:pt x="53" y="29"/>
                    </a:cubicBezTo>
                    <a:cubicBezTo>
                      <a:pt x="53" y="16"/>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3" name="Oval 284"/>
              <p:cNvSpPr>
                <a:spLocks noChangeArrowheads="1"/>
              </p:cNvSpPr>
              <p:nvPr/>
            </p:nvSpPr>
            <p:spPr bwMode="auto">
              <a:xfrm>
                <a:off x="-243"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4" name="Freeform 285"/>
              <p:cNvSpPr>
                <a:spLocks noEditPoints="1"/>
              </p:cNvSpPr>
              <p:nvPr/>
            </p:nvSpPr>
            <p:spPr bwMode="auto">
              <a:xfrm>
                <a:off x="-250" y="2184"/>
                <a:ext cx="123" cy="125"/>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6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6" y="17"/>
                      <a:pt x="6" y="30"/>
                    </a:cubicBezTo>
                    <a:cubicBezTo>
                      <a:pt x="6" y="43"/>
                      <a:pt x="16" y="54"/>
                      <a:pt x="29" y="54"/>
                    </a:cubicBezTo>
                    <a:cubicBezTo>
                      <a:pt x="42" y="54"/>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5" name="Freeform 286"/>
              <p:cNvSpPr>
                <a:spLocks noEditPoints="1"/>
              </p:cNvSpPr>
              <p:nvPr/>
            </p:nvSpPr>
            <p:spPr bwMode="auto">
              <a:xfrm>
                <a:off x="-250" y="1735"/>
                <a:ext cx="123" cy="123"/>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6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6" y="17"/>
                      <a:pt x="6" y="30"/>
                    </a:cubicBezTo>
                    <a:cubicBezTo>
                      <a:pt x="6" y="43"/>
                      <a:pt x="16" y="53"/>
                      <a:pt x="29" y="53"/>
                    </a:cubicBezTo>
                    <a:cubicBezTo>
                      <a:pt x="42" y="53"/>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6" name="Freeform 287"/>
              <p:cNvSpPr>
                <a:spLocks noEditPoints="1"/>
              </p:cNvSpPr>
              <p:nvPr/>
            </p:nvSpPr>
            <p:spPr bwMode="auto">
              <a:xfrm>
                <a:off x="-30" y="1883"/>
                <a:ext cx="123" cy="126"/>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6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6" y="17"/>
                      <a:pt x="6" y="30"/>
                    </a:cubicBezTo>
                    <a:cubicBezTo>
                      <a:pt x="6" y="43"/>
                      <a:pt x="16" y="54"/>
                      <a:pt x="29" y="54"/>
                    </a:cubicBezTo>
                    <a:cubicBezTo>
                      <a:pt x="43" y="54"/>
                      <a:pt x="53" y="43"/>
                      <a:pt x="53" y="30"/>
                    </a:cubicBezTo>
                    <a:cubicBezTo>
                      <a:pt x="53" y="17"/>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7" name="Freeform 288"/>
              <p:cNvSpPr>
                <a:spLocks/>
              </p:cNvSpPr>
              <p:nvPr/>
            </p:nvSpPr>
            <p:spPr bwMode="auto">
              <a:xfrm>
                <a:off x="-162" y="1988"/>
                <a:ext cx="168" cy="217"/>
              </a:xfrm>
              <a:custGeom>
                <a:avLst/>
                <a:gdLst>
                  <a:gd name="T0" fmla="*/ 5 w 81"/>
                  <a:gd name="T1" fmla="*/ 104 h 104"/>
                  <a:gd name="T2" fmla="*/ 0 w 81"/>
                  <a:gd name="T3" fmla="*/ 101 h 104"/>
                  <a:gd name="T4" fmla="*/ 76 w 81"/>
                  <a:gd name="T5" fmla="*/ 0 h 104"/>
                  <a:gd name="T6" fmla="*/ 81 w 81"/>
                  <a:gd name="T7" fmla="*/ 4 h 104"/>
                  <a:gd name="T8" fmla="*/ 5 w 81"/>
                  <a:gd name="T9" fmla="*/ 104 h 104"/>
                </a:gdLst>
                <a:ahLst/>
                <a:cxnLst>
                  <a:cxn ang="0">
                    <a:pos x="T0" y="T1"/>
                  </a:cxn>
                  <a:cxn ang="0">
                    <a:pos x="T2" y="T3"/>
                  </a:cxn>
                  <a:cxn ang="0">
                    <a:pos x="T4" y="T5"/>
                  </a:cxn>
                  <a:cxn ang="0">
                    <a:pos x="T6" y="T7"/>
                  </a:cxn>
                  <a:cxn ang="0">
                    <a:pos x="T8" y="T9"/>
                  </a:cxn>
                </a:cxnLst>
                <a:rect l="0" t="0" r="r" b="b"/>
                <a:pathLst>
                  <a:path w="81" h="104">
                    <a:moveTo>
                      <a:pt x="5" y="104"/>
                    </a:moveTo>
                    <a:cubicBezTo>
                      <a:pt x="0" y="101"/>
                      <a:pt x="0" y="101"/>
                      <a:pt x="0" y="101"/>
                    </a:cubicBezTo>
                    <a:cubicBezTo>
                      <a:pt x="22" y="70"/>
                      <a:pt x="55" y="27"/>
                      <a:pt x="76" y="0"/>
                    </a:cubicBezTo>
                    <a:cubicBezTo>
                      <a:pt x="81" y="4"/>
                      <a:pt x="81" y="4"/>
                      <a:pt x="81" y="4"/>
                    </a:cubicBezTo>
                    <a:cubicBezTo>
                      <a:pt x="60" y="31"/>
                      <a:pt x="27" y="73"/>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8" name="Freeform 289"/>
              <p:cNvSpPr>
                <a:spLocks/>
              </p:cNvSpPr>
              <p:nvPr/>
            </p:nvSpPr>
            <p:spPr bwMode="auto">
              <a:xfrm>
                <a:off x="-351" y="2288"/>
                <a:ext cx="135" cy="153"/>
              </a:xfrm>
              <a:custGeom>
                <a:avLst/>
                <a:gdLst>
                  <a:gd name="T0" fmla="*/ 3 w 65"/>
                  <a:gd name="T1" fmla="*/ 73 h 73"/>
                  <a:gd name="T2" fmla="*/ 0 w 65"/>
                  <a:gd name="T3" fmla="*/ 69 h 73"/>
                  <a:gd name="T4" fmla="*/ 60 w 65"/>
                  <a:gd name="T5" fmla="*/ 0 h 73"/>
                  <a:gd name="T6" fmla="*/ 65 w 65"/>
                  <a:gd name="T7" fmla="*/ 3 h 73"/>
                  <a:gd name="T8" fmla="*/ 3 w 65"/>
                  <a:gd name="T9" fmla="*/ 73 h 73"/>
                </a:gdLst>
                <a:ahLst/>
                <a:cxnLst>
                  <a:cxn ang="0">
                    <a:pos x="T0" y="T1"/>
                  </a:cxn>
                  <a:cxn ang="0">
                    <a:pos x="T2" y="T3"/>
                  </a:cxn>
                  <a:cxn ang="0">
                    <a:pos x="T4" y="T5"/>
                  </a:cxn>
                  <a:cxn ang="0">
                    <a:pos x="T6" y="T7"/>
                  </a:cxn>
                  <a:cxn ang="0">
                    <a:pos x="T8" y="T9"/>
                  </a:cxn>
                </a:cxnLst>
                <a:rect l="0" t="0" r="r" b="b"/>
                <a:pathLst>
                  <a:path w="65" h="73">
                    <a:moveTo>
                      <a:pt x="3" y="73"/>
                    </a:moveTo>
                    <a:cubicBezTo>
                      <a:pt x="0" y="69"/>
                      <a:pt x="0" y="69"/>
                      <a:pt x="0" y="69"/>
                    </a:cubicBezTo>
                    <a:cubicBezTo>
                      <a:pt x="18" y="52"/>
                      <a:pt x="38" y="30"/>
                      <a:pt x="60" y="0"/>
                    </a:cubicBezTo>
                    <a:cubicBezTo>
                      <a:pt x="65" y="3"/>
                      <a:pt x="65" y="3"/>
                      <a:pt x="65" y="3"/>
                    </a:cubicBezTo>
                    <a:cubicBezTo>
                      <a:pt x="42" y="34"/>
                      <a:pt x="23" y="56"/>
                      <a:pt x="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39" name="Freeform 290"/>
              <p:cNvSpPr>
                <a:spLocks/>
              </p:cNvSpPr>
              <p:nvPr/>
            </p:nvSpPr>
            <p:spPr bwMode="auto">
              <a:xfrm>
                <a:off x="-536" y="2493"/>
                <a:ext cx="100" cy="38"/>
              </a:xfrm>
              <a:custGeom>
                <a:avLst/>
                <a:gdLst>
                  <a:gd name="T0" fmla="*/ 0 w 48"/>
                  <a:gd name="T1" fmla="*/ 18 h 18"/>
                  <a:gd name="T2" fmla="*/ 0 w 48"/>
                  <a:gd name="T3" fmla="*/ 12 h 18"/>
                  <a:gd name="T4" fmla="*/ 45 w 48"/>
                  <a:gd name="T5" fmla="*/ 0 h 18"/>
                  <a:gd name="T6" fmla="*/ 48 w 48"/>
                  <a:gd name="T7" fmla="*/ 5 h 18"/>
                  <a:gd name="T8" fmla="*/ 0 w 48"/>
                  <a:gd name="T9" fmla="*/ 18 h 18"/>
                </a:gdLst>
                <a:ahLst/>
                <a:cxnLst>
                  <a:cxn ang="0">
                    <a:pos x="T0" y="T1"/>
                  </a:cxn>
                  <a:cxn ang="0">
                    <a:pos x="T2" y="T3"/>
                  </a:cxn>
                  <a:cxn ang="0">
                    <a:pos x="T4" y="T5"/>
                  </a:cxn>
                  <a:cxn ang="0">
                    <a:pos x="T6" y="T7"/>
                  </a:cxn>
                  <a:cxn ang="0">
                    <a:pos x="T8" y="T9"/>
                  </a:cxn>
                </a:cxnLst>
                <a:rect l="0" t="0" r="r" b="b"/>
                <a:pathLst>
                  <a:path w="48" h="18">
                    <a:moveTo>
                      <a:pt x="0" y="18"/>
                    </a:moveTo>
                    <a:cubicBezTo>
                      <a:pt x="0" y="12"/>
                      <a:pt x="0" y="12"/>
                      <a:pt x="0" y="12"/>
                    </a:cubicBezTo>
                    <a:cubicBezTo>
                      <a:pt x="15" y="11"/>
                      <a:pt x="31" y="7"/>
                      <a:pt x="45" y="0"/>
                    </a:cubicBezTo>
                    <a:cubicBezTo>
                      <a:pt x="48" y="5"/>
                      <a:pt x="48" y="5"/>
                      <a:pt x="48" y="5"/>
                    </a:cubicBezTo>
                    <a:cubicBezTo>
                      <a:pt x="32" y="12"/>
                      <a:pt x="17"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0" name="Freeform 291"/>
              <p:cNvSpPr>
                <a:spLocks/>
              </p:cNvSpPr>
              <p:nvPr/>
            </p:nvSpPr>
            <p:spPr bwMode="auto">
              <a:xfrm>
                <a:off x="-802" y="2403"/>
                <a:ext cx="158" cy="113"/>
              </a:xfrm>
              <a:custGeom>
                <a:avLst/>
                <a:gdLst>
                  <a:gd name="T0" fmla="*/ 74 w 76"/>
                  <a:gd name="T1" fmla="*/ 54 h 54"/>
                  <a:gd name="T2" fmla="*/ 0 w 76"/>
                  <a:gd name="T3" fmla="*/ 5 h 54"/>
                  <a:gd name="T4" fmla="*/ 5 w 76"/>
                  <a:gd name="T5" fmla="*/ 0 h 54"/>
                  <a:gd name="T6" fmla="*/ 76 w 76"/>
                  <a:gd name="T7" fmla="*/ 48 h 54"/>
                  <a:gd name="T8" fmla="*/ 74 w 76"/>
                  <a:gd name="T9" fmla="*/ 54 h 54"/>
                </a:gdLst>
                <a:ahLst/>
                <a:cxnLst>
                  <a:cxn ang="0">
                    <a:pos x="T0" y="T1"/>
                  </a:cxn>
                  <a:cxn ang="0">
                    <a:pos x="T2" y="T3"/>
                  </a:cxn>
                  <a:cxn ang="0">
                    <a:pos x="T4" y="T5"/>
                  </a:cxn>
                  <a:cxn ang="0">
                    <a:pos x="T6" y="T7"/>
                  </a:cxn>
                  <a:cxn ang="0">
                    <a:pos x="T8" y="T9"/>
                  </a:cxn>
                </a:cxnLst>
                <a:rect l="0" t="0" r="r" b="b"/>
                <a:pathLst>
                  <a:path w="76" h="54">
                    <a:moveTo>
                      <a:pt x="74" y="54"/>
                    </a:moveTo>
                    <a:cubicBezTo>
                      <a:pt x="49" y="45"/>
                      <a:pt x="25" y="29"/>
                      <a:pt x="0" y="5"/>
                    </a:cubicBezTo>
                    <a:cubicBezTo>
                      <a:pt x="5" y="0"/>
                      <a:pt x="5" y="0"/>
                      <a:pt x="5" y="0"/>
                    </a:cubicBezTo>
                    <a:cubicBezTo>
                      <a:pt x="29" y="24"/>
                      <a:pt x="52" y="40"/>
                      <a:pt x="76" y="48"/>
                    </a:cubicBezTo>
                    <a:lnTo>
                      <a:pt x="7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1" name="Freeform 292"/>
              <p:cNvSpPr>
                <a:spLocks/>
              </p:cNvSpPr>
              <p:nvPr/>
            </p:nvSpPr>
            <p:spPr bwMode="auto">
              <a:xfrm>
                <a:off x="-984" y="2403"/>
                <a:ext cx="155" cy="113"/>
              </a:xfrm>
              <a:custGeom>
                <a:avLst/>
                <a:gdLst>
                  <a:gd name="T0" fmla="*/ 1 w 75"/>
                  <a:gd name="T1" fmla="*/ 54 h 54"/>
                  <a:gd name="T2" fmla="*/ 0 w 75"/>
                  <a:gd name="T3" fmla="*/ 48 h 54"/>
                  <a:gd name="T4" fmla="*/ 71 w 75"/>
                  <a:gd name="T5" fmla="*/ 0 h 54"/>
                  <a:gd name="T6" fmla="*/ 75 w 75"/>
                  <a:gd name="T7" fmla="*/ 5 h 54"/>
                  <a:gd name="T8" fmla="*/ 1 w 75"/>
                  <a:gd name="T9" fmla="*/ 54 h 54"/>
                </a:gdLst>
                <a:ahLst/>
                <a:cxnLst>
                  <a:cxn ang="0">
                    <a:pos x="T0" y="T1"/>
                  </a:cxn>
                  <a:cxn ang="0">
                    <a:pos x="T2" y="T3"/>
                  </a:cxn>
                  <a:cxn ang="0">
                    <a:pos x="T4" y="T5"/>
                  </a:cxn>
                  <a:cxn ang="0">
                    <a:pos x="T6" y="T7"/>
                  </a:cxn>
                  <a:cxn ang="0">
                    <a:pos x="T8" y="T9"/>
                  </a:cxn>
                </a:cxnLst>
                <a:rect l="0" t="0" r="r" b="b"/>
                <a:pathLst>
                  <a:path w="75" h="54">
                    <a:moveTo>
                      <a:pt x="1" y="54"/>
                    </a:moveTo>
                    <a:cubicBezTo>
                      <a:pt x="0" y="48"/>
                      <a:pt x="0" y="48"/>
                      <a:pt x="0" y="48"/>
                    </a:cubicBezTo>
                    <a:cubicBezTo>
                      <a:pt x="24" y="40"/>
                      <a:pt x="47" y="24"/>
                      <a:pt x="71" y="0"/>
                    </a:cubicBezTo>
                    <a:cubicBezTo>
                      <a:pt x="75" y="5"/>
                      <a:pt x="75" y="5"/>
                      <a:pt x="75" y="5"/>
                    </a:cubicBezTo>
                    <a:cubicBezTo>
                      <a:pt x="51" y="29"/>
                      <a:pt x="26" y="45"/>
                      <a:pt x="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2" name="Freeform 293"/>
              <p:cNvSpPr>
                <a:spLocks/>
              </p:cNvSpPr>
              <p:nvPr/>
            </p:nvSpPr>
            <p:spPr bwMode="auto">
              <a:xfrm>
                <a:off x="-781" y="2117"/>
                <a:ext cx="164" cy="217"/>
              </a:xfrm>
              <a:custGeom>
                <a:avLst/>
                <a:gdLst>
                  <a:gd name="T0" fmla="*/ 5 w 79"/>
                  <a:gd name="T1" fmla="*/ 104 h 104"/>
                  <a:gd name="T2" fmla="*/ 0 w 79"/>
                  <a:gd name="T3" fmla="*/ 101 h 104"/>
                  <a:gd name="T4" fmla="*/ 72 w 79"/>
                  <a:gd name="T5" fmla="*/ 2 h 104"/>
                  <a:gd name="T6" fmla="*/ 74 w 79"/>
                  <a:gd name="T7" fmla="*/ 0 h 104"/>
                  <a:gd name="T8" fmla="*/ 79 w 79"/>
                  <a:gd name="T9" fmla="*/ 3 h 104"/>
                  <a:gd name="T10" fmla="*/ 77 w 79"/>
                  <a:gd name="T11" fmla="*/ 5 h 104"/>
                  <a:gd name="T12" fmla="*/ 5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5" y="104"/>
                    </a:moveTo>
                    <a:cubicBezTo>
                      <a:pt x="0" y="101"/>
                      <a:pt x="0" y="101"/>
                      <a:pt x="0" y="101"/>
                    </a:cubicBezTo>
                    <a:cubicBezTo>
                      <a:pt x="23" y="73"/>
                      <a:pt x="51" y="32"/>
                      <a:pt x="72" y="2"/>
                    </a:cubicBezTo>
                    <a:cubicBezTo>
                      <a:pt x="74" y="0"/>
                      <a:pt x="74" y="0"/>
                      <a:pt x="74" y="0"/>
                    </a:cubicBezTo>
                    <a:cubicBezTo>
                      <a:pt x="79" y="3"/>
                      <a:pt x="79" y="3"/>
                      <a:pt x="79" y="3"/>
                    </a:cubicBezTo>
                    <a:cubicBezTo>
                      <a:pt x="77" y="5"/>
                      <a:pt x="77" y="5"/>
                      <a:pt x="77" y="5"/>
                    </a:cubicBezTo>
                    <a:cubicBezTo>
                      <a:pt x="56" y="35"/>
                      <a:pt x="27" y="77"/>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3" name="Freeform 294"/>
              <p:cNvSpPr>
                <a:spLocks/>
              </p:cNvSpPr>
              <p:nvPr/>
            </p:nvSpPr>
            <p:spPr bwMode="auto">
              <a:xfrm>
                <a:off x="-563" y="1883"/>
                <a:ext cx="133" cy="151"/>
              </a:xfrm>
              <a:custGeom>
                <a:avLst/>
                <a:gdLst>
                  <a:gd name="T0" fmla="*/ 5 w 64"/>
                  <a:gd name="T1" fmla="*/ 72 h 72"/>
                  <a:gd name="T2" fmla="*/ 0 w 64"/>
                  <a:gd name="T3" fmla="*/ 68 h 72"/>
                  <a:gd name="T4" fmla="*/ 60 w 64"/>
                  <a:gd name="T5" fmla="*/ 0 h 72"/>
                  <a:gd name="T6" fmla="*/ 64 w 64"/>
                  <a:gd name="T7" fmla="*/ 4 h 72"/>
                  <a:gd name="T8" fmla="*/ 5 w 64"/>
                  <a:gd name="T9" fmla="*/ 72 h 72"/>
                </a:gdLst>
                <a:ahLst/>
                <a:cxnLst>
                  <a:cxn ang="0">
                    <a:pos x="T0" y="T1"/>
                  </a:cxn>
                  <a:cxn ang="0">
                    <a:pos x="T2" y="T3"/>
                  </a:cxn>
                  <a:cxn ang="0">
                    <a:pos x="T4" y="T5"/>
                  </a:cxn>
                  <a:cxn ang="0">
                    <a:pos x="T6" y="T7"/>
                  </a:cxn>
                  <a:cxn ang="0">
                    <a:pos x="T8" y="T9"/>
                  </a:cxn>
                </a:cxnLst>
                <a:rect l="0" t="0" r="r" b="b"/>
                <a:pathLst>
                  <a:path w="64" h="72">
                    <a:moveTo>
                      <a:pt x="5" y="72"/>
                    </a:moveTo>
                    <a:cubicBezTo>
                      <a:pt x="0" y="68"/>
                      <a:pt x="0" y="68"/>
                      <a:pt x="0" y="68"/>
                    </a:cubicBezTo>
                    <a:cubicBezTo>
                      <a:pt x="22" y="38"/>
                      <a:pt x="42" y="16"/>
                      <a:pt x="60" y="0"/>
                    </a:cubicBezTo>
                    <a:cubicBezTo>
                      <a:pt x="64" y="4"/>
                      <a:pt x="64" y="4"/>
                      <a:pt x="64" y="4"/>
                    </a:cubicBezTo>
                    <a:cubicBezTo>
                      <a:pt x="46" y="20"/>
                      <a:pt x="27" y="42"/>
                      <a:pt x="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4" name="Freeform 295"/>
              <p:cNvSpPr>
                <a:spLocks/>
              </p:cNvSpPr>
              <p:nvPr/>
            </p:nvSpPr>
            <p:spPr bwMode="auto">
              <a:xfrm>
                <a:off x="-345" y="1791"/>
                <a:ext cx="102" cy="40"/>
              </a:xfrm>
              <a:custGeom>
                <a:avLst/>
                <a:gdLst>
                  <a:gd name="T0" fmla="*/ 3 w 49"/>
                  <a:gd name="T1" fmla="*/ 19 h 19"/>
                  <a:gd name="T2" fmla="*/ 0 w 49"/>
                  <a:gd name="T3" fmla="*/ 13 h 19"/>
                  <a:gd name="T4" fmla="*/ 48 w 49"/>
                  <a:gd name="T5" fmla="*/ 0 h 19"/>
                  <a:gd name="T6" fmla="*/ 49 w 49"/>
                  <a:gd name="T7" fmla="*/ 6 h 19"/>
                  <a:gd name="T8" fmla="*/ 3 w 49"/>
                  <a:gd name="T9" fmla="*/ 19 h 19"/>
                </a:gdLst>
                <a:ahLst/>
                <a:cxnLst>
                  <a:cxn ang="0">
                    <a:pos x="T0" y="T1"/>
                  </a:cxn>
                  <a:cxn ang="0">
                    <a:pos x="T2" y="T3"/>
                  </a:cxn>
                  <a:cxn ang="0">
                    <a:pos x="T4" y="T5"/>
                  </a:cxn>
                  <a:cxn ang="0">
                    <a:pos x="T6" y="T7"/>
                  </a:cxn>
                  <a:cxn ang="0">
                    <a:pos x="T8" y="T9"/>
                  </a:cxn>
                </a:cxnLst>
                <a:rect l="0" t="0" r="r" b="b"/>
                <a:pathLst>
                  <a:path w="49" h="19">
                    <a:moveTo>
                      <a:pt x="3" y="19"/>
                    </a:moveTo>
                    <a:cubicBezTo>
                      <a:pt x="0" y="13"/>
                      <a:pt x="0" y="13"/>
                      <a:pt x="0" y="13"/>
                    </a:cubicBezTo>
                    <a:cubicBezTo>
                      <a:pt x="16" y="6"/>
                      <a:pt x="32" y="1"/>
                      <a:pt x="48" y="0"/>
                    </a:cubicBezTo>
                    <a:cubicBezTo>
                      <a:pt x="49" y="6"/>
                      <a:pt x="49" y="6"/>
                      <a:pt x="49" y="6"/>
                    </a:cubicBezTo>
                    <a:cubicBezTo>
                      <a:pt x="33" y="7"/>
                      <a:pt x="18" y="12"/>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5" name="Freeform 296"/>
              <p:cNvSpPr>
                <a:spLocks/>
              </p:cNvSpPr>
              <p:nvPr/>
            </p:nvSpPr>
            <p:spPr bwMode="auto">
              <a:xfrm>
                <a:off x="-137" y="1806"/>
                <a:ext cx="143" cy="98"/>
              </a:xfrm>
              <a:custGeom>
                <a:avLst/>
                <a:gdLst>
                  <a:gd name="T0" fmla="*/ 65 w 69"/>
                  <a:gd name="T1" fmla="*/ 47 h 47"/>
                  <a:gd name="T2" fmla="*/ 0 w 69"/>
                  <a:gd name="T3" fmla="*/ 5 h 47"/>
                  <a:gd name="T4" fmla="*/ 2 w 69"/>
                  <a:gd name="T5" fmla="*/ 0 h 47"/>
                  <a:gd name="T6" fmla="*/ 69 w 69"/>
                  <a:gd name="T7" fmla="*/ 42 h 47"/>
                  <a:gd name="T8" fmla="*/ 65 w 69"/>
                  <a:gd name="T9" fmla="*/ 47 h 47"/>
                </a:gdLst>
                <a:ahLst/>
                <a:cxnLst>
                  <a:cxn ang="0">
                    <a:pos x="T0" y="T1"/>
                  </a:cxn>
                  <a:cxn ang="0">
                    <a:pos x="T2" y="T3"/>
                  </a:cxn>
                  <a:cxn ang="0">
                    <a:pos x="T4" y="T5"/>
                  </a:cxn>
                  <a:cxn ang="0">
                    <a:pos x="T6" y="T7"/>
                  </a:cxn>
                  <a:cxn ang="0">
                    <a:pos x="T8" y="T9"/>
                  </a:cxn>
                </a:cxnLst>
                <a:rect l="0" t="0" r="r" b="b"/>
                <a:pathLst>
                  <a:path w="69" h="47">
                    <a:moveTo>
                      <a:pt x="65" y="47"/>
                    </a:moveTo>
                    <a:cubicBezTo>
                      <a:pt x="43" y="26"/>
                      <a:pt x="22" y="13"/>
                      <a:pt x="0" y="5"/>
                    </a:cubicBezTo>
                    <a:cubicBezTo>
                      <a:pt x="2" y="0"/>
                      <a:pt x="2" y="0"/>
                      <a:pt x="2" y="0"/>
                    </a:cubicBezTo>
                    <a:cubicBezTo>
                      <a:pt x="25" y="7"/>
                      <a:pt x="47" y="21"/>
                      <a:pt x="69"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6" name="Rectangle 297"/>
              <p:cNvSpPr>
                <a:spLocks noChangeArrowheads="1"/>
              </p:cNvSpPr>
              <p:nvPr/>
            </p:nvSpPr>
            <p:spPr bwMode="auto">
              <a:xfrm>
                <a:off x="-1045"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7" name="Rectangle 298"/>
              <p:cNvSpPr>
                <a:spLocks noChangeArrowheads="1"/>
              </p:cNvSpPr>
              <p:nvPr/>
            </p:nvSpPr>
            <p:spPr bwMode="auto">
              <a:xfrm>
                <a:off x="-1246"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8" name="Oval 299"/>
              <p:cNvSpPr>
                <a:spLocks noChangeArrowheads="1"/>
              </p:cNvSpPr>
              <p:nvPr/>
            </p:nvSpPr>
            <p:spPr bwMode="auto">
              <a:xfrm>
                <a:off x="-1095" y="2464"/>
                <a:ext cx="113"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49" name="Freeform 300"/>
              <p:cNvSpPr>
                <a:spLocks noEditPoints="1"/>
              </p:cNvSpPr>
              <p:nvPr/>
            </p:nvSpPr>
            <p:spPr bwMode="auto">
              <a:xfrm>
                <a:off x="-1101" y="2458"/>
                <a:ext cx="125"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5 h 59"/>
                  <a:gd name="T12" fmla="*/ 6 w 60"/>
                  <a:gd name="T13" fmla="*/ 29 h 59"/>
                  <a:gd name="T14" fmla="*/ 30 w 60"/>
                  <a:gd name="T15" fmla="*/ 53 h 59"/>
                  <a:gd name="T16" fmla="*/ 54 w 60"/>
                  <a:gd name="T17" fmla="*/ 29 h 59"/>
                  <a:gd name="T18" fmla="*/ 30 w 60"/>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5"/>
                    </a:moveTo>
                    <a:cubicBezTo>
                      <a:pt x="17" y="5"/>
                      <a:pt x="6" y="16"/>
                      <a:pt x="6" y="29"/>
                    </a:cubicBezTo>
                    <a:cubicBezTo>
                      <a:pt x="6" y="42"/>
                      <a:pt x="17" y="53"/>
                      <a:pt x="30" y="53"/>
                    </a:cubicBezTo>
                    <a:cubicBezTo>
                      <a:pt x="43" y="53"/>
                      <a:pt x="54" y="42"/>
                      <a:pt x="54" y="29"/>
                    </a:cubicBezTo>
                    <a:cubicBezTo>
                      <a:pt x="54"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0" name="Freeform 301"/>
              <p:cNvSpPr>
                <a:spLocks noEditPoints="1"/>
              </p:cNvSpPr>
              <p:nvPr/>
            </p:nvSpPr>
            <p:spPr bwMode="auto">
              <a:xfrm>
                <a:off x="-1101" y="2013"/>
                <a:ext cx="125"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1" name="Freeform 302"/>
              <p:cNvSpPr>
                <a:spLocks noEditPoints="1"/>
              </p:cNvSpPr>
              <p:nvPr/>
            </p:nvSpPr>
            <p:spPr bwMode="auto">
              <a:xfrm>
                <a:off x="-1300" y="2412"/>
                <a:ext cx="122"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5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5" y="16"/>
                      <a:pt x="5" y="29"/>
                    </a:cubicBezTo>
                    <a:cubicBezTo>
                      <a:pt x="5" y="43"/>
                      <a:pt x="16" y="53"/>
                      <a:pt x="29" y="53"/>
                    </a:cubicBezTo>
                    <a:cubicBezTo>
                      <a:pt x="42" y="53"/>
                      <a:pt x="53" y="43"/>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0" name="Oval 303"/>
              <p:cNvSpPr>
                <a:spLocks noChangeArrowheads="1"/>
              </p:cNvSpPr>
              <p:nvPr/>
            </p:nvSpPr>
            <p:spPr bwMode="auto">
              <a:xfrm>
                <a:off x="-1296" y="1798"/>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1" name="Freeform 304"/>
              <p:cNvSpPr>
                <a:spLocks noEditPoints="1"/>
              </p:cNvSpPr>
              <p:nvPr/>
            </p:nvSpPr>
            <p:spPr bwMode="auto">
              <a:xfrm>
                <a:off x="-1300" y="1791"/>
                <a:ext cx="122" cy="124"/>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5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5" y="16"/>
                      <a:pt x="5" y="29"/>
                    </a:cubicBezTo>
                    <a:cubicBezTo>
                      <a:pt x="5"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2" name="Freeform 305"/>
              <p:cNvSpPr>
                <a:spLocks/>
              </p:cNvSpPr>
              <p:nvPr/>
            </p:nvSpPr>
            <p:spPr bwMode="auto">
              <a:xfrm>
                <a:off x="-1192" y="2493"/>
                <a:ext cx="100" cy="38"/>
              </a:xfrm>
              <a:custGeom>
                <a:avLst/>
                <a:gdLst>
                  <a:gd name="T0" fmla="*/ 47 w 48"/>
                  <a:gd name="T1" fmla="*/ 18 h 18"/>
                  <a:gd name="T2" fmla="*/ 0 w 48"/>
                  <a:gd name="T3" fmla="*/ 5 h 18"/>
                  <a:gd name="T4" fmla="*/ 2 w 48"/>
                  <a:gd name="T5" fmla="*/ 0 h 18"/>
                  <a:gd name="T6" fmla="*/ 48 w 48"/>
                  <a:gd name="T7" fmla="*/ 12 h 18"/>
                  <a:gd name="T8" fmla="*/ 47 w 48"/>
                  <a:gd name="T9" fmla="*/ 18 h 18"/>
                </a:gdLst>
                <a:ahLst/>
                <a:cxnLst>
                  <a:cxn ang="0">
                    <a:pos x="T0" y="T1"/>
                  </a:cxn>
                  <a:cxn ang="0">
                    <a:pos x="T2" y="T3"/>
                  </a:cxn>
                  <a:cxn ang="0">
                    <a:pos x="T4" y="T5"/>
                  </a:cxn>
                  <a:cxn ang="0">
                    <a:pos x="T6" y="T7"/>
                  </a:cxn>
                  <a:cxn ang="0">
                    <a:pos x="T8" y="T9"/>
                  </a:cxn>
                </a:cxnLst>
                <a:rect l="0" t="0" r="r" b="b"/>
                <a:pathLst>
                  <a:path w="48" h="18">
                    <a:moveTo>
                      <a:pt x="47" y="18"/>
                    </a:moveTo>
                    <a:cubicBezTo>
                      <a:pt x="31" y="17"/>
                      <a:pt x="15" y="12"/>
                      <a:pt x="0" y="5"/>
                    </a:cubicBezTo>
                    <a:cubicBezTo>
                      <a:pt x="2" y="0"/>
                      <a:pt x="2" y="0"/>
                      <a:pt x="2" y="0"/>
                    </a:cubicBezTo>
                    <a:cubicBezTo>
                      <a:pt x="17" y="7"/>
                      <a:pt x="32" y="11"/>
                      <a:pt x="48" y="12"/>
                    </a:cubicBezTo>
                    <a:lnTo>
                      <a:pt x="4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3" name="Freeform 306"/>
              <p:cNvSpPr>
                <a:spLocks/>
              </p:cNvSpPr>
              <p:nvPr/>
            </p:nvSpPr>
            <p:spPr bwMode="auto">
              <a:xfrm>
                <a:off x="-1011" y="2117"/>
                <a:ext cx="164" cy="217"/>
              </a:xfrm>
              <a:custGeom>
                <a:avLst/>
                <a:gdLst>
                  <a:gd name="T0" fmla="*/ 74 w 79"/>
                  <a:gd name="T1" fmla="*/ 104 h 104"/>
                  <a:gd name="T2" fmla="*/ 1 w 79"/>
                  <a:gd name="T3" fmla="*/ 5 h 104"/>
                  <a:gd name="T4" fmla="*/ 0 w 79"/>
                  <a:gd name="T5" fmla="*/ 3 h 104"/>
                  <a:gd name="T6" fmla="*/ 5 w 79"/>
                  <a:gd name="T7" fmla="*/ 0 h 104"/>
                  <a:gd name="T8" fmla="*/ 6 w 79"/>
                  <a:gd name="T9" fmla="*/ 2 h 104"/>
                  <a:gd name="T10" fmla="*/ 79 w 79"/>
                  <a:gd name="T11" fmla="*/ 101 h 104"/>
                  <a:gd name="T12" fmla="*/ 74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74" y="104"/>
                    </a:moveTo>
                    <a:cubicBezTo>
                      <a:pt x="51" y="77"/>
                      <a:pt x="22" y="35"/>
                      <a:pt x="1" y="5"/>
                    </a:cubicBezTo>
                    <a:cubicBezTo>
                      <a:pt x="0" y="3"/>
                      <a:pt x="0" y="3"/>
                      <a:pt x="0" y="3"/>
                    </a:cubicBezTo>
                    <a:cubicBezTo>
                      <a:pt x="5" y="0"/>
                      <a:pt x="5" y="0"/>
                      <a:pt x="5" y="0"/>
                    </a:cubicBezTo>
                    <a:cubicBezTo>
                      <a:pt x="6" y="2"/>
                      <a:pt x="6" y="2"/>
                      <a:pt x="6" y="2"/>
                    </a:cubicBezTo>
                    <a:cubicBezTo>
                      <a:pt x="27" y="32"/>
                      <a:pt x="56" y="73"/>
                      <a:pt x="79"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4" name="Freeform 307"/>
              <p:cNvSpPr>
                <a:spLocks/>
              </p:cNvSpPr>
              <p:nvPr/>
            </p:nvSpPr>
            <p:spPr bwMode="auto">
              <a:xfrm>
                <a:off x="-1200" y="1883"/>
                <a:ext cx="135" cy="151"/>
              </a:xfrm>
              <a:custGeom>
                <a:avLst/>
                <a:gdLst>
                  <a:gd name="T0" fmla="*/ 60 w 65"/>
                  <a:gd name="T1" fmla="*/ 72 h 72"/>
                  <a:gd name="T2" fmla="*/ 0 w 65"/>
                  <a:gd name="T3" fmla="*/ 4 h 72"/>
                  <a:gd name="T4" fmla="*/ 4 w 65"/>
                  <a:gd name="T5" fmla="*/ 0 h 72"/>
                  <a:gd name="T6" fmla="*/ 65 w 65"/>
                  <a:gd name="T7" fmla="*/ 68 h 72"/>
                  <a:gd name="T8" fmla="*/ 60 w 65"/>
                  <a:gd name="T9" fmla="*/ 72 h 72"/>
                </a:gdLst>
                <a:ahLst/>
                <a:cxnLst>
                  <a:cxn ang="0">
                    <a:pos x="T0" y="T1"/>
                  </a:cxn>
                  <a:cxn ang="0">
                    <a:pos x="T2" y="T3"/>
                  </a:cxn>
                  <a:cxn ang="0">
                    <a:pos x="T4" y="T5"/>
                  </a:cxn>
                  <a:cxn ang="0">
                    <a:pos x="T6" y="T7"/>
                  </a:cxn>
                  <a:cxn ang="0">
                    <a:pos x="T8" y="T9"/>
                  </a:cxn>
                </a:cxnLst>
                <a:rect l="0" t="0" r="r" b="b"/>
                <a:pathLst>
                  <a:path w="65" h="72">
                    <a:moveTo>
                      <a:pt x="60" y="72"/>
                    </a:moveTo>
                    <a:cubicBezTo>
                      <a:pt x="38" y="42"/>
                      <a:pt x="19" y="20"/>
                      <a:pt x="0" y="4"/>
                    </a:cubicBezTo>
                    <a:cubicBezTo>
                      <a:pt x="4" y="0"/>
                      <a:pt x="4" y="0"/>
                      <a:pt x="4" y="0"/>
                    </a:cubicBezTo>
                    <a:cubicBezTo>
                      <a:pt x="23" y="16"/>
                      <a:pt x="42" y="38"/>
                      <a:pt x="65" y="68"/>
                    </a:cubicBezTo>
                    <a:lnTo>
                      <a:pt x="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5" name="Rectangle 308"/>
              <p:cNvSpPr>
                <a:spLocks noChangeArrowheads="1"/>
              </p:cNvSpPr>
              <p:nvPr/>
            </p:nvSpPr>
            <p:spPr bwMode="auto">
              <a:xfrm>
                <a:off x="647"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6" name="Rectangle 309"/>
              <p:cNvSpPr>
                <a:spLocks noChangeArrowheads="1"/>
              </p:cNvSpPr>
              <p:nvPr/>
            </p:nvSpPr>
            <p:spPr bwMode="auto">
              <a:xfrm>
                <a:off x="446"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7" name="Rectangle 310"/>
              <p:cNvSpPr>
                <a:spLocks noChangeArrowheads="1"/>
              </p:cNvSpPr>
              <p:nvPr/>
            </p:nvSpPr>
            <p:spPr bwMode="auto">
              <a:xfrm>
                <a:off x="247" y="1852"/>
                <a:ext cx="12"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8" name="Oval 311"/>
              <p:cNvSpPr>
                <a:spLocks noChangeArrowheads="1"/>
              </p:cNvSpPr>
              <p:nvPr/>
            </p:nvSpPr>
            <p:spPr bwMode="auto">
              <a:xfrm>
                <a:off x="599" y="2464"/>
                <a:ext cx="111"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29" name="Freeform 312"/>
              <p:cNvSpPr>
                <a:spLocks noEditPoints="1"/>
              </p:cNvSpPr>
              <p:nvPr/>
            </p:nvSpPr>
            <p:spPr bwMode="auto">
              <a:xfrm>
                <a:off x="593" y="2458"/>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5 h 59"/>
                  <a:gd name="T12" fmla="*/ 6 w 59"/>
                  <a:gd name="T13" fmla="*/ 29 h 59"/>
                  <a:gd name="T14" fmla="*/ 29 w 59"/>
                  <a:gd name="T15" fmla="*/ 53 h 59"/>
                  <a:gd name="T16" fmla="*/ 53 w 59"/>
                  <a:gd name="T17" fmla="*/ 29 h 59"/>
                  <a:gd name="T18" fmla="*/ 29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5"/>
                    </a:moveTo>
                    <a:cubicBezTo>
                      <a:pt x="16" y="5"/>
                      <a:pt x="6" y="16"/>
                      <a:pt x="6" y="29"/>
                    </a:cubicBezTo>
                    <a:cubicBezTo>
                      <a:pt x="6" y="42"/>
                      <a:pt x="16" y="53"/>
                      <a:pt x="29" y="53"/>
                    </a:cubicBezTo>
                    <a:cubicBezTo>
                      <a:pt x="42" y="53"/>
                      <a:pt x="53" y="42"/>
                      <a:pt x="53" y="29"/>
                    </a:cubicBezTo>
                    <a:cubicBezTo>
                      <a:pt x="53" y="16"/>
                      <a:pt x="42"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130" name="Freeform 313"/>
              <p:cNvSpPr>
                <a:spLocks noEditPoints="1"/>
              </p:cNvSpPr>
              <p:nvPr/>
            </p:nvSpPr>
            <p:spPr bwMode="auto">
              <a:xfrm>
                <a:off x="593" y="2013"/>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25" name="Freeform 314"/>
              <p:cNvSpPr>
                <a:spLocks noEditPoints="1"/>
              </p:cNvSpPr>
              <p:nvPr/>
            </p:nvSpPr>
            <p:spPr bwMode="auto">
              <a:xfrm>
                <a:off x="392" y="2412"/>
                <a:ext cx="122"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3"/>
                      <a:pt x="16" y="53"/>
                      <a:pt x="29" y="53"/>
                    </a:cubicBezTo>
                    <a:cubicBezTo>
                      <a:pt x="43" y="53"/>
                      <a:pt x="53" y="43"/>
                      <a:pt x="53" y="29"/>
                    </a:cubicBezTo>
                    <a:cubicBezTo>
                      <a:pt x="53" y="16"/>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4" name="Oval 315"/>
              <p:cNvSpPr>
                <a:spLocks noChangeArrowheads="1"/>
              </p:cNvSpPr>
              <p:nvPr/>
            </p:nvSpPr>
            <p:spPr bwMode="auto">
              <a:xfrm>
                <a:off x="398"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5" name="Freeform 316"/>
              <p:cNvSpPr>
                <a:spLocks noEditPoints="1"/>
              </p:cNvSpPr>
              <p:nvPr/>
            </p:nvSpPr>
            <p:spPr bwMode="auto">
              <a:xfrm>
                <a:off x="392" y="1791"/>
                <a:ext cx="122" cy="124"/>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3" y="53"/>
                      <a:pt x="53" y="42"/>
                      <a:pt x="53" y="29"/>
                    </a:cubicBezTo>
                    <a:cubicBezTo>
                      <a:pt x="53" y="16"/>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6" name="Oval 317"/>
              <p:cNvSpPr>
                <a:spLocks noChangeArrowheads="1"/>
              </p:cNvSpPr>
              <p:nvPr/>
            </p:nvSpPr>
            <p:spPr bwMode="auto">
              <a:xfrm>
                <a:off x="197"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7" name="Freeform 318"/>
              <p:cNvSpPr>
                <a:spLocks noEditPoints="1"/>
              </p:cNvSpPr>
              <p:nvPr/>
            </p:nvSpPr>
            <p:spPr bwMode="auto">
              <a:xfrm>
                <a:off x="191" y="2184"/>
                <a:ext cx="122" cy="125"/>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6" y="6"/>
                      <a:pt x="6" y="17"/>
                      <a:pt x="6" y="30"/>
                    </a:cubicBezTo>
                    <a:cubicBezTo>
                      <a:pt x="6" y="43"/>
                      <a:pt x="16"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8" name="Freeform 319"/>
              <p:cNvSpPr>
                <a:spLocks noEditPoints="1"/>
              </p:cNvSpPr>
              <p:nvPr/>
            </p:nvSpPr>
            <p:spPr bwMode="auto">
              <a:xfrm>
                <a:off x="191" y="1735"/>
                <a:ext cx="122" cy="123"/>
              </a:xfrm>
              <a:custGeom>
                <a:avLst/>
                <a:gdLst>
                  <a:gd name="T0" fmla="*/ 30 w 59"/>
                  <a:gd name="T1" fmla="*/ 59 h 59"/>
                  <a:gd name="T2" fmla="*/ 0 w 59"/>
                  <a:gd name="T3" fmla="*/ 30 h 59"/>
                  <a:gd name="T4" fmla="*/ 30 w 59"/>
                  <a:gd name="T5" fmla="*/ 0 h 59"/>
                  <a:gd name="T6" fmla="*/ 59 w 59"/>
                  <a:gd name="T7" fmla="*/ 30 h 59"/>
                  <a:gd name="T8" fmla="*/ 30 w 59"/>
                  <a:gd name="T9" fmla="*/ 59 h 59"/>
                  <a:gd name="T10" fmla="*/ 30 w 59"/>
                  <a:gd name="T11" fmla="*/ 6 h 59"/>
                  <a:gd name="T12" fmla="*/ 6 w 59"/>
                  <a:gd name="T13" fmla="*/ 30 h 59"/>
                  <a:gd name="T14" fmla="*/ 30 w 59"/>
                  <a:gd name="T15" fmla="*/ 53 h 59"/>
                  <a:gd name="T16" fmla="*/ 53 w 59"/>
                  <a:gd name="T17" fmla="*/ 30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30"/>
                    </a:cubicBezTo>
                    <a:cubicBezTo>
                      <a:pt x="0" y="13"/>
                      <a:pt x="13" y="0"/>
                      <a:pt x="30" y="0"/>
                    </a:cubicBezTo>
                    <a:cubicBezTo>
                      <a:pt x="46" y="0"/>
                      <a:pt x="59" y="13"/>
                      <a:pt x="59" y="30"/>
                    </a:cubicBezTo>
                    <a:cubicBezTo>
                      <a:pt x="59" y="46"/>
                      <a:pt x="46" y="59"/>
                      <a:pt x="30" y="59"/>
                    </a:cubicBezTo>
                    <a:close/>
                    <a:moveTo>
                      <a:pt x="30" y="6"/>
                    </a:moveTo>
                    <a:cubicBezTo>
                      <a:pt x="16" y="6"/>
                      <a:pt x="6" y="17"/>
                      <a:pt x="6" y="30"/>
                    </a:cubicBezTo>
                    <a:cubicBezTo>
                      <a:pt x="6" y="43"/>
                      <a:pt x="16" y="53"/>
                      <a:pt x="30" y="53"/>
                    </a:cubicBezTo>
                    <a:cubicBezTo>
                      <a:pt x="43" y="53"/>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399" name="Freeform 320"/>
              <p:cNvSpPr>
                <a:spLocks/>
              </p:cNvSpPr>
              <p:nvPr/>
            </p:nvSpPr>
            <p:spPr bwMode="auto">
              <a:xfrm>
                <a:off x="58" y="1988"/>
                <a:ext cx="166" cy="217"/>
              </a:xfrm>
              <a:custGeom>
                <a:avLst/>
                <a:gdLst>
                  <a:gd name="T0" fmla="*/ 76 w 80"/>
                  <a:gd name="T1" fmla="*/ 104 h 104"/>
                  <a:gd name="T2" fmla="*/ 0 w 80"/>
                  <a:gd name="T3" fmla="*/ 4 h 104"/>
                  <a:gd name="T4" fmla="*/ 5 w 80"/>
                  <a:gd name="T5" fmla="*/ 0 h 104"/>
                  <a:gd name="T6" fmla="*/ 80 w 80"/>
                  <a:gd name="T7" fmla="*/ 101 h 104"/>
                  <a:gd name="T8" fmla="*/ 76 w 80"/>
                  <a:gd name="T9" fmla="*/ 104 h 104"/>
                </a:gdLst>
                <a:ahLst/>
                <a:cxnLst>
                  <a:cxn ang="0">
                    <a:pos x="T0" y="T1"/>
                  </a:cxn>
                  <a:cxn ang="0">
                    <a:pos x="T2" y="T3"/>
                  </a:cxn>
                  <a:cxn ang="0">
                    <a:pos x="T4" y="T5"/>
                  </a:cxn>
                  <a:cxn ang="0">
                    <a:pos x="T6" y="T7"/>
                  </a:cxn>
                  <a:cxn ang="0">
                    <a:pos x="T8" y="T9"/>
                  </a:cxn>
                </a:cxnLst>
                <a:rect l="0" t="0" r="r" b="b"/>
                <a:pathLst>
                  <a:path w="80" h="104">
                    <a:moveTo>
                      <a:pt x="76" y="104"/>
                    </a:moveTo>
                    <a:cubicBezTo>
                      <a:pt x="54" y="73"/>
                      <a:pt x="21" y="31"/>
                      <a:pt x="0" y="4"/>
                    </a:cubicBezTo>
                    <a:cubicBezTo>
                      <a:pt x="5" y="0"/>
                      <a:pt x="5" y="0"/>
                      <a:pt x="5" y="0"/>
                    </a:cubicBezTo>
                    <a:cubicBezTo>
                      <a:pt x="26" y="27"/>
                      <a:pt x="59" y="70"/>
                      <a:pt x="80" y="101"/>
                    </a:cubicBezTo>
                    <a:lnTo>
                      <a:pt x="7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0" name="Freeform 321"/>
              <p:cNvSpPr>
                <a:spLocks/>
              </p:cNvSpPr>
              <p:nvPr/>
            </p:nvSpPr>
            <p:spPr bwMode="auto">
              <a:xfrm>
                <a:off x="280" y="2288"/>
                <a:ext cx="135" cy="153"/>
              </a:xfrm>
              <a:custGeom>
                <a:avLst/>
                <a:gdLst>
                  <a:gd name="T0" fmla="*/ 61 w 65"/>
                  <a:gd name="T1" fmla="*/ 73 h 73"/>
                  <a:gd name="T2" fmla="*/ 0 w 65"/>
                  <a:gd name="T3" fmla="*/ 3 h 73"/>
                  <a:gd name="T4" fmla="*/ 4 w 65"/>
                  <a:gd name="T5" fmla="*/ 0 h 73"/>
                  <a:gd name="T6" fmla="*/ 65 w 65"/>
                  <a:gd name="T7" fmla="*/ 69 h 73"/>
                  <a:gd name="T8" fmla="*/ 61 w 65"/>
                  <a:gd name="T9" fmla="*/ 73 h 73"/>
                </a:gdLst>
                <a:ahLst/>
                <a:cxnLst>
                  <a:cxn ang="0">
                    <a:pos x="T0" y="T1"/>
                  </a:cxn>
                  <a:cxn ang="0">
                    <a:pos x="T2" y="T3"/>
                  </a:cxn>
                  <a:cxn ang="0">
                    <a:pos x="T4" y="T5"/>
                  </a:cxn>
                  <a:cxn ang="0">
                    <a:pos x="T6" y="T7"/>
                  </a:cxn>
                  <a:cxn ang="0">
                    <a:pos x="T8" y="T9"/>
                  </a:cxn>
                </a:cxnLst>
                <a:rect l="0" t="0" r="r" b="b"/>
                <a:pathLst>
                  <a:path w="65" h="73">
                    <a:moveTo>
                      <a:pt x="61" y="73"/>
                    </a:moveTo>
                    <a:cubicBezTo>
                      <a:pt x="42" y="56"/>
                      <a:pt x="23" y="34"/>
                      <a:pt x="0" y="3"/>
                    </a:cubicBezTo>
                    <a:cubicBezTo>
                      <a:pt x="4" y="0"/>
                      <a:pt x="4" y="0"/>
                      <a:pt x="4" y="0"/>
                    </a:cubicBezTo>
                    <a:cubicBezTo>
                      <a:pt x="27" y="30"/>
                      <a:pt x="47" y="52"/>
                      <a:pt x="65" y="69"/>
                    </a:cubicBezTo>
                    <a:lnTo>
                      <a:pt x="61"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1" name="Freeform 322"/>
              <p:cNvSpPr>
                <a:spLocks/>
              </p:cNvSpPr>
              <p:nvPr/>
            </p:nvSpPr>
            <p:spPr bwMode="auto">
              <a:xfrm>
                <a:off x="500" y="2493"/>
                <a:ext cx="99" cy="38"/>
              </a:xfrm>
              <a:custGeom>
                <a:avLst/>
                <a:gdLst>
                  <a:gd name="T0" fmla="*/ 48 w 48"/>
                  <a:gd name="T1" fmla="*/ 18 h 18"/>
                  <a:gd name="T2" fmla="*/ 0 w 48"/>
                  <a:gd name="T3" fmla="*/ 5 h 18"/>
                  <a:gd name="T4" fmla="*/ 3 w 48"/>
                  <a:gd name="T5" fmla="*/ 0 h 18"/>
                  <a:gd name="T6" fmla="*/ 48 w 48"/>
                  <a:gd name="T7" fmla="*/ 12 h 18"/>
                  <a:gd name="T8" fmla="*/ 48 w 48"/>
                  <a:gd name="T9" fmla="*/ 18 h 18"/>
                </a:gdLst>
                <a:ahLst/>
                <a:cxnLst>
                  <a:cxn ang="0">
                    <a:pos x="T0" y="T1"/>
                  </a:cxn>
                  <a:cxn ang="0">
                    <a:pos x="T2" y="T3"/>
                  </a:cxn>
                  <a:cxn ang="0">
                    <a:pos x="T4" y="T5"/>
                  </a:cxn>
                  <a:cxn ang="0">
                    <a:pos x="T6" y="T7"/>
                  </a:cxn>
                  <a:cxn ang="0">
                    <a:pos x="T8" y="T9"/>
                  </a:cxn>
                </a:cxnLst>
                <a:rect l="0" t="0" r="r" b="b"/>
                <a:pathLst>
                  <a:path w="48" h="18">
                    <a:moveTo>
                      <a:pt x="48" y="18"/>
                    </a:moveTo>
                    <a:cubicBezTo>
                      <a:pt x="31" y="17"/>
                      <a:pt x="15" y="12"/>
                      <a:pt x="0" y="5"/>
                    </a:cubicBezTo>
                    <a:cubicBezTo>
                      <a:pt x="3" y="0"/>
                      <a:pt x="3" y="0"/>
                      <a:pt x="3" y="0"/>
                    </a:cubicBezTo>
                    <a:cubicBezTo>
                      <a:pt x="18" y="7"/>
                      <a:pt x="32" y="11"/>
                      <a:pt x="48" y="12"/>
                    </a:cubicBezTo>
                    <a:lnTo>
                      <a:pt x="4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2" name="Freeform 323"/>
              <p:cNvSpPr>
                <a:spLocks/>
              </p:cNvSpPr>
              <p:nvPr/>
            </p:nvSpPr>
            <p:spPr bwMode="auto">
              <a:xfrm>
                <a:off x="707" y="2403"/>
                <a:ext cx="158" cy="113"/>
              </a:xfrm>
              <a:custGeom>
                <a:avLst/>
                <a:gdLst>
                  <a:gd name="T0" fmla="*/ 2 w 76"/>
                  <a:gd name="T1" fmla="*/ 54 h 54"/>
                  <a:gd name="T2" fmla="*/ 0 w 76"/>
                  <a:gd name="T3" fmla="*/ 48 h 54"/>
                  <a:gd name="T4" fmla="*/ 71 w 76"/>
                  <a:gd name="T5" fmla="*/ 0 h 54"/>
                  <a:gd name="T6" fmla="*/ 76 w 76"/>
                  <a:gd name="T7" fmla="*/ 5 h 54"/>
                  <a:gd name="T8" fmla="*/ 2 w 76"/>
                  <a:gd name="T9" fmla="*/ 54 h 54"/>
                </a:gdLst>
                <a:ahLst/>
                <a:cxnLst>
                  <a:cxn ang="0">
                    <a:pos x="T0" y="T1"/>
                  </a:cxn>
                  <a:cxn ang="0">
                    <a:pos x="T2" y="T3"/>
                  </a:cxn>
                  <a:cxn ang="0">
                    <a:pos x="T4" y="T5"/>
                  </a:cxn>
                  <a:cxn ang="0">
                    <a:pos x="T6" y="T7"/>
                  </a:cxn>
                  <a:cxn ang="0">
                    <a:pos x="T8" y="T9"/>
                  </a:cxn>
                </a:cxnLst>
                <a:rect l="0" t="0" r="r" b="b"/>
                <a:pathLst>
                  <a:path w="76" h="54">
                    <a:moveTo>
                      <a:pt x="2" y="54"/>
                    </a:moveTo>
                    <a:cubicBezTo>
                      <a:pt x="0" y="48"/>
                      <a:pt x="0" y="48"/>
                      <a:pt x="0" y="48"/>
                    </a:cubicBezTo>
                    <a:cubicBezTo>
                      <a:pt x="24" y="40"/>
                      <a:pt x="47" y="24"/>
                      <a:pt x="71" y="0"/>
                    </a:cubicBezTo>
                    <a:cubicBezTo>
                      <a:pt x="76" y="5"/>
                      <a:pt x="76" y="5"/>
                      <a:pt x="76" y="5"/>
                    </a:cubicBezTo>
                    <a:cubicBezTo>
                      <a:pt x="51" y="29"/>
                      <a:pt x="27" y="45"/>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3" name="Freeform 324"/>
              <p:cNvSpPr>
                <a:spLocks/>
              </p:cNvSpPr>
              <p:nvPr/>
            </p:nvSpPr>
            <p:spPr bwMode="auto">
              <a:xfrm>
                <a:off x="680" y="2117"/>
                <a:ext cx="164" cy="217"/>
              </a:xfrm>
              <a:custGeom>
                <a:avLst/>
                <a:gdLst>
                  <a:gd name="T0" fmla="*/ 74 w 79"/>
                  <a:gd name="T1" fmla="*/ 104 h 104"/>
                  <a:gd name="T2" fmla="*/ 2 w 79"/>
                  <a:gd name="T3" fmla="*/ 5 h 104"/>
                  <a:gd name="T4" fmla="*/ 0 w 79"/>
                  <a:gd name="T5" fmla="*/ 3 h 104"/>
                  <a:gd name="T6" fmla="*/ 5 w 79"/>
                  <a:gd name="T7" fmla="*/ 0 h 104"/>
                  <a:gd name="T8" fmla="*/ 7 w 79"/>
                  <a:gd name="T9" fmla="*/ 2 h 104"/>
                  <a:gd name="T10" fmla="*/ 79 w 79"/>
                  <a:gd name="T11" fmla="*/ 101 h 104"/>
                  <a:gd name="T12" fmla="*/ 74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74" y="104"/>
                    </a:moveTo>
                    <a:cubicBezTo>
                      <a:pt x="52" y="77"/>
                      <a:pt x="23" y="35"/>
                      <a:pt x="2" y="5"/>
                    </a:cubicBezTo>
                    <a:cubicBezTo>
                      <a:pt x="0" y="3"/>
                      <a:pt x="0" y="3"/>
                      <a:pt x="0" y="3"/>
                    </a:cubicBezTo>
                    <a:cubicBezTo>
                      <a:pt x="5" y="0"/>
                      <a:pt x="5" y="0"/>
                      <a:pt x="5" y="0"/>
                    </a:cubicBezTo>
                    <a:cubicBezTo>
                      <a:pt x="7" y="2"/>
                      <a:pt x="7" y="2"/>
                      <a:pt x="7" y="2"/>
                    </a:cubicBezTo>
                    <a:cubicBezTo>
                      <a:pt x="28" y="32"/>
                      <a:pt x="56" y="73"/>
                      <a:pt x="79"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4" name="Freeform 325"/>
              <p:cNvSpPr>
                <a:spLocks/>
              </p:cNvSpPr>
              <p:nvPr/>
            </p:nvSpPr>
            <p:spPr bwMode="auto">
              <a:xfrm>
                <a:off x="494" y="1883"/>
                <a:ext cx="132" cy="151"/>
              </a:xfrm>
              <a:custGeom>
                <a:avLst/>
                <a:gdLst>
                  <a:gd name="T0" fmla="*/ 59 w 64"/>
                  <a:gd name="T1" fmla="*/ 72 h 72"/>
                  <a:gd name="T2" fmla="*/ 0 w 64"/>
                  <a:gd name="T3" fmla="*/ 4 h 72"/>
                  <a:gd name="T4" fmla="*/ 3 w 64"/>
                  <a:gd name="T5" fmla="*/ 0 h 72"/>
                  <a:gd name="T6" fmla="*/ 64 w 64"/>
                  <a:gd name="T7" fmla="*/ 68 h 72"/>
                  <a:gd name="T8" fmla="*/ 59 w 64"/>
                  <a:gd name="T9" fmla="*/ 72 h 72"/>
                </a:gdLst>
                <a:ahLst/>
                <a:cxnLst>
                  <a:cxn ang="0">
                    <a:pos x="T0" y="T1"/>
                  </a:cxn>
                  <a:cxn ang="0">
                    <a:pos x="T2" y="T3"/>
                  </a:cxn>
                  <a:cxn ang="0">
                    <a:pos x="T4" y="T5"/>
                  </a:cxn>
                  <a:cxn ang="0">
                    <a:pos x="T6" y="T7"/>
                  </a:cxn>
                  <a:cxn ang="0">
                    <a:pos x="T8" y="T9"/>
                  </a:cxn>
                </a:cxnLst>
                <a:rect l="0" t="0" r="r" b="b"/>
                <a:pathLst>
                  <a:path w="64" h="72">
                    <a:moveTo>
                      <a:pt x="59" y="72"/>
                    </a:moveTo>
                    <a:cubicBezTo>
                      <a:pt x="37" y="42"/>
                      <a:pt x="18" y="20"/>
                      <a:pt x="0" y="4"/>
                    </a:cubicBezTo>
                    <a:cubicBezTo>
                      <a:pt x="3" y="0"/>
                      <a:pt x="3" y="0"/>
                      <a:pt x="3" y="0"/>
                    </a:cubicBezTo>
                    <a:cubicBezTo>
                      <a:pt x="22" y="16"/>
                      <a:pt x="41" y="38"/>
                      <a:pt x="64" y="68"/>
                    </a:cubicBezTo>
                    <a:lnTo>
                      <a:pt x="59"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5" name="Freeform 326"/>
              <p:cNvSpPr>
                <a:spLocks/>
              </p:cNvSpPr>
              <p:nvPr/>
            </p:nvSpPr>
            <p:spPr bwMode="auto">
              <a:xfrm>
                <a:off x="307" y="1791"/>
                <a:ext cx="101" cy="40"/>
              </a:xfrm>
              <a:custGeom>
                <a:avLst/>
                <a:gdLst>
                  <a:gd name="T0" fmla="*/ 46 w 49"/>
                  <a:gd name="T1" fmla="*/ 19 h 19"/>
                  <a:gd name="T2" fmla="*/ 0 w 49"/>
                  <a:gd name="T3" fmla="*/ 6 h 19"/>
                  <a:gd name="T4" fmla="*/ 0 w 49"/>
                  <a:gd name="T5" fmla="*/ 0 h 19"/>
                  <a:gd name="T6" fmla="*/ 49 w 49"/>
                  <a:gd name="T7" fmla="*/ 13 h 19"/>
                  <a:gd name="T8" fmla="*/ 46 w 49"/>
                  <a:gd name="T9" fmla="*/ 19 h 19"/>
                </a:gdLst>
                <a:ahLst/>
                <a:cxnLst>
                  <a:cxn ang="0">
                    <a:pos x="T0" y="T1"/>
                  </a:cxn>
                  <a:cxn ang="0">
                    <a:pos x="T2" y="T3"/>
                  </a:cxn>
                  <a:cxn ang="0">
                    <a:pos x="T4" y="T5"/>
                  </a:cxn>
                  <a:cxn ang="0">
                    <a:pos x="T6" y="T7"/>
                  </a:cxn>
                  <a:cxn ang="0">
                    <a:pos x="T8" y="T9"/>
                  </a:cxn>
                </a:cxnLst>
                <a:rect l="0" t="0" r="r" b="b"/>
                <a:pathLst>
                  <a:path w="49" h="19">
                    <a:moveTo>
                      <a:pt x="46" y="19"/>
                    </a:moveTo>
                    <a:cubicBezTo>
                      <a:pt x="31" y="11"/>
                      <a:pt x="16" y="7"/>
                      <a:pt x="0" y="6"/>
                    </a:cubicBezTo>
                    <a:cubicBezTo>
                      <a:pt x="0" y="0"/>
                      <a:pt x="0" y="0"/>
                      <a:pt x="0" y="0"/>
                    </a:cubicBezTo>
                    <a:cubicBezTo>
                      <a:pt x="17" y="1"/>
                      <a:pt x="33" y="6"/>
                      <a:pt x="49"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6" name="Freeform 327"/>
              <p:cNvSpPr>
                <a:spLocks/>
              </p:cNvSpPr>
              <p:nvPr/>
            </p:nvSpPr>
            <p:spPr bwMode="auto">
              <a:xfrm>
                <a:off x="58" y="1806"/>
                <a:ext cx="143" cy="98"/>
              </a:xfrm>
              <a:custGeom>
                <a:avLst/>
                <a:gdLst>
                  <a:gd name="T0" fmla="*/ 4 w 69"/>
                  <a:gd name="T1" fmla="*/ 47 h 47"/>
                  <a:gd name="T2" fmla="*/ 0 w 69"/>
                  <a:gd name="T3" fmla="*/ 42 h 47"/>
                  <a:gd name="T4" fmla="*/ 67 w 69"/>
                  <a:gd name="T5" fmla="*/ 0 h 47"/>
                  <a:gd name="T6" fmla="*/ 69 w 69"/>
                  <a:gd name="T7" fmla="*/ 5 h 47"/>
                  <a:gd name="T8" fmla="*/ 4 w 69"/>
                  <a:gd name="T9" fmla="*/ 47 h 47"/>
                </a:gdLst>
                <a:ahLst/>
                <a:cxnLst>
                  <a:cxn ang="0">
                    <a:pos x="T0" y="T1"/>
                  </a:cxn>
                  <a:cxn ang="0">
                    <a:pos x="T2" y="T3"/>
                  </a:cxn>
                  <a:cxn ang="0">
                    <a:pos x="T4" y="T5"/>
                  </a:cxn>
                  <a:cxn ang="0">
                    <a:pos x="T6" y="T7"/>
                  </a:cxn>
                  <a:cxn ang="0">
                    <a:pos x="T8" y="T9"/>
                  </a:cxn>
                </a:cxnLst>
                <a:rect l="0" t="0" r="r" b="b"/>
                <a:pathLst>
                  <a:path w="69" h="47">
                    <a:moveTo>
                      <a:pt x="4" y="47"/>
                    </a:moveTo>
                    <a:cubicBezTo>
                      <a:pt x="0" y="42"/>
                      <a:pt x="0" y="42"/>
                      <a:pt x="0" y="42"/>
                    </a:cubicBezTo>
                    <a:cubicBezTo>
                      <a:pt x="22" y="21"/>
                      <a:pt x="44" y="7"/>
                      <a:pt x="67" y="0"/>
                    </a:cubicBezTo>
                    <a:cubicBezTo>
                      <a:pt x="69" y="5"/>
                      <a:pt x="69" y="5"/>
                      <a:pt x="69" y="5"/>
                    </a:cubicBezTo>
                    <a:cubicBezTo>
                      <a:pt x="47" y="13"/>
                      <a:pt x="25" y="26"/>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5407" name="Rectangle 328"/>
              <p:cNvSpPr>
                <a:spLocks noChangeArrowheads="1"/>
              </p:cNvSpPr>
              <p:nvPr/>
            </p:nvSpPr>
            <p:spPr bwMode="auto">
              <a:xfrm>
                <a:off x="2341"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2" name="Rectangle 329"/>
              <p:cNvSpPr>
                <a:spLocks noChangeArrowheads="1"/>
              </p:cNvSpPr>
              <p:nvPr/>
            </p:nvSpPr>
            <p:spPr bwMode="auto">
              <a:xfrm>
                <a:off x="2140"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3" name="Rectangle 330"/>
              <p:cNvSpPr>
                <a:spLocks noChangeArrowheads="1"/>
              </p:cNvSpPr>
              <p:nvPr/>
            </p:nvSpPr>
            <p:spPr bwMode="auto">
              <a:xfrm>
                <a:off x="1938"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4" name="Oval 331"/>
              <p:cNvSpPr>
                <a:spLocks noChangeArrowheads="1"/>
              </p:cNvSpPr>
              <p:nvPr/>
            </p:nvSpPr>
            <p:spPr bwMode="auto">
              <a:xfrm>
                <a:off x="2516" y="2316"/>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5" name="Freeform 332"/>
              <p:cNvSpPr>
                <a:spLocks noEditPoints="1"/>
              </p:cNvSpPr>
              <p:nvPr/>
            </p:nvSpPr>
            <p:spPr bwMode="auto">
              <a:xfrm>
                <a:off x="2509" y="2309"/>
                <a:ext cx="123" cy="124"/>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6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6" y="17"/>
                      <a:pt x="6" y="30"/>
                    </a:cubicBezTo>
                    <a:cubicBezTo>
                      <a:pt x="6" y="43"/>
                      <a:pt x="16" y="53"/>
                      <a:pt x="29" y="53"/>
                    </a:cubicBezTo>
                    <a:cubicBezTo>
                      <a:pt x="42" y="53"/>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6" name="Oval 333"/>
              <p:cNvSpPr>
                <a:spLocks noChangeArrowheads="1"/>
              </p:cNvSpPr>
              <p:nvPr/>
            </p:nvSpPr>
            <p:spPr bwMode="auto">
              <a:xfrm>
                <a:off x="2291" y="2464"/>
                <a:ext cx="110"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7" name="Freeform 334"/>
              <p:cNvSpPr>
                <a:spLocks noEditPoints="1"/>
              </p:cNvSpPr>
              <p:nvPr/>
            </p:nvSpPr>
            <p:spPr bwMode="auto">
              <a:xfrm>
                <a:off x="2285" y="2458"/>
                <a:ext cx="123"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5 h 59"/>
                  <a:gd name="T12" fmla="*/ 6 w 59"/>
                  <a:gd name="T13" fmla="*/ 29 h 59"/>
                  <a:gd name="T14" fmla="*/ 30 w 59"/>
                  <a:gd name="T15" fmla="*/ 53 h 59"/>
                  <a:gd name="T16" fmla="*/ 53 w 59"/>
                  <a:gd name="T17" fmla="*/ 29 h 59"/>
                  <a:gd name="T18" fmla="*/ 30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5"/>
                    </a:moveTo>
                    <a:cubicBezTo>
                      <a:pt x="17" y="5"/>
                      <a:pt x="6" y="16"/>
                      <a:pt x="6" y="29"/>
                    </a:cubicBezTo>
                    <a:cubicBezTo>
                      <a:pt x="6" y="42"/>
                      <a:pt x="17" y="53"/>
                      <a:pt x="30" y="53"/>
                    </a:cubicBezTo>
                    <a:cubicBezTo>
                      <a:pt x="43" y="53"/>
                      <a:pt x="53" y="42"/>
                      <a:pt x="53" y="29"/>
                    </a:cubicBezTo>
                    <a:cubicBezTo>
                      <a:pt x="53"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8" name="Freeform 335"/>
              <p:cNvSpPr>
                <a:spLocks noEditPoints="1"/>
              </p:cNvSpPr>
              <p:nvPr/>
            </p:nvSpPr>
            <p:spPr bwMode="auto">
              <a:xfrm>
                <a:off x="2285" y="2013"/>
                <a:ext cx="123"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2"/>
                      <a:pt x="17"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59" name="Freeform 336"/>
              <p:cNvSpPr>
                <a:spLocks noEditPoints="1"/>
              </p:cNvSpPr>
              <p:nvPr/>
            </p:nvSpPr>
            <p:spPr bwMode="auto">
              <a:xfrm>
                <a:off x="2084" y="2412"/>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3"/>
                      <a:pt x="17" y="53"/>
                      <a:pt x="30" y="53"/>
                    </a:cubicBezTo>
                    <a:cubicBezTo>
                      <a:pt x="43" y="53"/>
                      <a:pt x="53" y="43"/>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0" name="Oval 337"/>
              <p:cNvSpPr>
                <a:spLocks noChangeArrowheads="1"/>
              </p:cNvSpPr>
              <p:nvPr/>
            </p:nvSpPr>
            <p:spPr bwMode="auto">
              <a:xfrm>
                <a:off x="2090"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1" name="Freeform 338"/>
              <p:cNvSpPr>
                <a:spLocks noEditPoints="1"/>
              </p:cNvSpPr>
              <p:nvPr/>
            </p:nvSpPr>
            <p:spPr bwMode="auto">
              <a:xfrm>
                <a:off x="2084" y="1791"/>
                <a:ext cx="122" cy="124"/>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2"/>
                      <a:pt x="17"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2" name="Oval 339"/>
              <p:cNvSpPr>
                <a:spLocks noChangeArrowheads="1"/>
              </p:cNvSpPr>
              <p:nvPr/>
            </p:nvSpPr>
            <p:spPr bwMode="auto">
              <a:xfrm>
                <a:off x="1889" y="2190"/>
                <a:ext cx="112"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3" name="Freeform 340"/>
              <p:cNvSpPr>
                <a:spLocks noEditPoints="1"/>
              </p:cNvSpPr>
              <p:nvPr/>
            </p:nvSpPr>
            <p:spPr bwMode="auto">
              <a:xfrm>
                <a:off x="1882" y="2184"/>
                <a:ext cx="125" cy="125"/>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4"/>
                      <a:pt x="13"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4" name="Freeform 341"/>
              <p:cNvSpPr>
                <a:spLocks noEditPoints="1"/>
              </p:cNvSpPr>
              <p:nvPr/>
            </p:nvSpPr>
            <p:spPr bwMode="auto">
              <a:xfrm>
                <a:off x="1882" y="1735"/>
                <a:ext cx="125" cy="123"/>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30"/>
                    </a:cubicBezTo>
                    <a:cubicBezTo>
                      <a:pt x="0" y="13"/>
                      <a:pt x="13"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5" name="Freeform 342"/>
              <p:cNvSpPr>
                <a:spLocks noEditPoints="1"/>
              </p:cNvSpPr>
              <p:nvPr/>
            </p:nvSpPr>
            <p:spPr bwMode="auto">
              <a:xfrm>
                <a:off x="1662" y="1883"/>
                <a:ext cx="123" cy="126"/>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7" y="6"/>
                      <a:pt x="6" y="17"/>
                      <a:pt x="6" y="30"/>
                    </a:cubicBezTo>
                    <a:cubicBezTo>
                      <a:pt x="6" y="43"/>
                      <a:pt x="17"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6" name="Freeform 343"/>
              <p:cNvSpPr>
                <a:spLocks/>
              </p:cNvSpPr>
              <p:nvPr/>
            </p:nvSpPr>
            <p:spPr bwMode="auto">
              <a:xfrm>
                <a:off x="1750" y="1988"/>
                <a:ext cx="168" cy="217"/>
              </a:xfrm>
              <a:custGeom>
                <a:avLst/>
                <a:gdLst>
                  <a:gd name="T0" fmla="*/ 76 w 81"/>
                  <a:gd name="T1" fmla="*/ 104 h 104"/>
                  <a:gd name="T2" fmla="*/ 0 w 81"/>
                  <a:gd name="T3" fmla="*/ 4 h 104"/>
                  <a:gd name="T4" fmla="*/ 5 w 81"/>
                  <a:gd name="T5" fmla="*/ 0 h 104"/>
                  <a:gd name="T6" fmla="*/ 81 w 81"/>
                  <a:gd name="T7" fmla="*/ 101 h 104"/>
                  <a:gd name="T8" fmla="*/ 76 w 81"/>
                  <a:gd name="T9" fmla="*/ 104 h 104"/>
                </a:gdLst>
                <a:ahLst/>
                <a:cxnLst>
                  <a:cxn ang="0">
                    <a:pos x="T0" y="T1"/>
                  </a:cxn>
                  <a:cxn ang="0">
                    <a:pos x="T2" y="T3"/>
                  </a:cxn>
                  <a:cxn ang="0">
                    <a:pos x="T4" y="T5"/>
                  </a:cxn>
                  <a:cxn ang="0">
                    <a:pos x="T6" y="T7"/>
                  </a:cxn>
                  <a:cxn ang="0">
                    <a:pos x="T8" y="T9"/>
                  </a:cxn>
                </a:cxnLst>
                <a:rect l="0" t="0" r="r" b="b"/>
                <a:pathLst>
                  <a:path w="81" h="104">
                    <a:moveTo>
                      <a:pt x="76" y="104"/>
                    </a:moveTo>
                    <a:cubicBezTo>
                      <a:pt x="54" y="73"/>
                      <a:pt x="22" y="31"/>
                      <a:pt x="0" y="4"/>
                    </a:cubicBezTo>
                    <a:cubicBezTo>
                      <a:pt x="5" y="0"/>
                      <a:pt x="5" y="0"/>
                      <a:pt x="5" y="0"/>
                    </a:cubicBezTo>
                    <a:cubicBezTo>
                      <a:pt x="26" y="27"/>
                      <a:pt x="59" y="70"/>
                      <a:pt x="81" y="101"/>
                    </a:cubicBezTo>
                    <a:lnTo>
                      <a:pt x="7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7" name="Freeform 344"/>
              <p:cNvSpPr>
                <a:spLocks/>
              </p:cNvSpPr>
              <p:nvPr/>
            </p:nvSpPr>
            <p:spPr bwMode="auto">
              <a:xfrm>
                <a:off x="1972" y="2288"/>
                <a:ext cx="137" cy="153"/>
              </a:xfrm>
              <a:custGeom>
                <a:avLst/>
                <a:gdLst>
                  <a:gd name="T0" fmla="*/ 62 w 66"/>
                  <a:gd name="T1" fmla="*/ 73 h 73"/>
                  <a:gd name="T2" fmla="*/ 0 w 66"/>
                  <a:gd name="T3" fmla="*/ 3 h 73"/>
                  <a:gd name="T4" fmla="*/ 5 w 66"/>
                  <a:gd name="T5" fmla="*/ 0 h 73"/>
                  <a:gd name="T6" fmla="*/ 66 w 66"/>
                  <a:gd name="T7" fmla="*/ 69 h 73"/>
                  <a:gd name="T8" fmla="*/ 62 w 66"/>
                  <a:gd name="T9" fmla="*/ 73 h 73"/>
                </a:gdLst>
                <a:ahLst/>
                <a:cxnLst>
                  <a:cxn ang="0">
                    <a:pos x="T0" y="T1"/>
                  </a:cxn>
                  <a:cxn ang="0">
                    <a:pos x="T2" y="T3"/>
                  </a:cxn>
                  <a:cxn ang="0">
                    <a:pos x="T4" y="T5"/>
                  </a:cxn>
                  <a:cxn ang="0">
                    <a:pos x="T6" y="T7"/>
                  </a:cxn>
                  <a:cxn ang="0">
                    <a:pos x="T8" y="T9"/>
                  </a:cxn>
                </a:cxnLst>
                <a:rect l="0" t="0" r="r" b="b"/>
                <a:pathLst>
                  <a:path w="66" h="73">
                    <a:moveTo>
                      <a:pt x="62" y="73"/>
                    </a:moveTo>
                    <a:cubicBezTo>
                      <a:pt x="43" y="56"/>
                      <a:pt x="23" y="34"/>
                      <a:pt x="0" y="3"/>
                    </a:cubicBezTo>
                    <a:cubicBezTo>
                      <a:pt x="5" y="0"/>
                      <a:pt x="5" y="0"/>
                      <a:pt x="5" y="0"/>
                    </a:cubicBezTo>
                    <a:cubicBezTo>
                      <a:pt x="27" y="30"/>
                      <a:pt x="47" y="52"/>
                      <a:pt x="66" y="69"/>
                    </a:cubicBezTo>
                    <a:lnTo>
                      <a:pt x="6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8" name="Freeform 345"/>
              <p:cNvSpPr>
                <a:spLocks/>
              </p:cNvSpPr>
              <p:nvPr/>
            </p:nvSpPr>
            <p:spPr bwMode="auto">
              <a:xfrm>
                <a:off x="2192" y="2493"/>
                <a:ext cx="99" cy="38"/>
              </a:xfrm>
              <a:custGeom>
                <a:avLst/>
                <a:gdLst>
                  <a:gd name="T0" fmla="*/ 48 w 48"/>
                  <a:gd name="T1" fmla="*/ 18 h 18"/>
                  <a:gd name="T2" fmla="*/ 0 w 48"/>
                  <a:gd name="T3" fmla="*/ 5 h 18"/>
                  <a:gd name="T4" fmla="*/ 3 w 48"/>
                  <a:gd name="T5" fmla="*/ 0 h 18"/>
                  <a:gd name="T6" fmla="*/ 48 w 48"/>
                  <a:gd name="T7" fmla="*/ 12 h 18"/>
                  <a:gd name="T8" fmla="*/ 48 w 48"/>
                  <a:gd name="T9" fmla="*/ 18 h 18"/>
                </a:gdLst>
                <a:ahLst/>
                <a:cxnLst>
                  <a:cxn ang="0">
                    <a:pos x="T0" y="T1"/>
                  </a:cxn>
                  <a:cxn ang="0">
                    <a:pos x="T2" y="T3"/>
                  </a:cxn>
                  <a:cxn ang="0">
                    <a:pos x="T4" y="T5"/>
                  </a:cxn>
                  <a:cxn ang="0">
                    <a:pos x="T6" y="T7"/>
                  </a:cxn>
                  <a:cxn ang="0">
                    <a:pos x="T8" y="T9"/>
                  </a:cxn>
                </a:cxnLst>
                <a:rect l="0" t="0" r="r" b="b"/>
                <a:pathLst>
                  <a:path w="48" h="18">
                    <a:moveTo>
                      <a:pt x="48" y="18"/>
                    </a:moveTo>
                    <a:cubicBezTo>
                      <a:pt x="32" y="17"/>
                      <a:pt x="16" y="12"/>
                      <a:pt x="0" y="5"/>
                    </a:cubicBezTo>
                    <a:cubicBezTo>
                      <a:pt x="3" y="0"/>
                      <a:pt x="3" y="0"/>
                      <a:pt x="3" y="0"/>
                    </a:cubicBezTo>
                    <a:cubicBezTo>
                      <a:pt x="18" y="7"/>
                      <a:pt x="33" y="11"/>
                      <a:pt x="48" y="12"/>
                    </a:cubicBezTo>
                    <a:lnTo>
                      <a:pt x="4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69" name="Freeform 346"/>
              <p:cNvSpPr>
                <a:spLocks/>
              </p:cNvSpPr>
              <p:nvPr/>
            </p:nvSpPr>
            <p:spPr bwMode="auto">
              <a:xfrm>
                <a:off x="2399" y="2403"/>
                <a:ext cx="158" cy="113"/>
              </a:xfrm>
              <a:custGeom>
                <a:avLst/>
                <a:gdLst>
                  <a:gd name="T0" fmla="*/ 2 w 76"/>
                  <a:gd name="T1" fmla="*/ 54 h 54"/>
                  <a:gd name="T2" fmla="*/ 0 w 76"/>
                  <a:gd name="T3" fmla="*/ 48 h 54"/>
                  <a:gd name="T4" fmla="*/ 72 w 76"/>
                  <a:gd name="T5" fmla="*/ 0 h 54"/>
                  <a:gd name="T6" fmla="*/ 76 w 76"/>
                  <a:gd name="T7" fmla="*/ 5 h 54"/>
                  <a:gd name="T8" fmla="*/ 2 w 76"/>
                  <a:gd name="T9" fmla="*/ 54 h 54"/>
                </a:gdLst>
                <a:ahLst/>
                <a:cxnLst>
                  <a:cxn ang="0">
                    <a:pos x="T0" y="T1"/>
                  </a:cxn>
                  <a:cxn ang="0">
                    <a:pos x="T2" y="T3"/>
                  </a:cxn>
                  <a:cxn ang="0">
                    <a:pos x="T4" y="T5"/>
                  </a:cxn>
                  <a:cxn ang="0">
                    <a:pos x="T6" y="T7"/>
                  </a:cxn>
                  <a:cxn ang="0">
                    <a:pos x="T8" y="T9"/>
                  </a:cxn>
                </a:cxnLst>
                <a:rect l="0" t="0" r="r" b="b"/>
                <a:pathLst>
                  <a:path w="76" h="54">
                    <a:moveTo>
                      <a:pt x="2" y="54"/>
                    </a:moveTo>
                    <a:cubicBezTo>
                      <a:pt x="0" y="48"/>
                      <a:pt x="0" y="48"/>
                      <a:pt x="0" y="48"/>
                    </a:cubicBezTo>
                    <a:cubicBezTo>
                      <a:pt x="24" y="40"/>
                      <a:pt x="48" y="24"/>
                      <a:pt x="72" y="0"/>
                    </a:cubicBezTo>
                    <a:cubicBezTo>
                      <a:pt x="76" y="5"/>
                      <a:pt x="76" y="5"/>
                      <a:pt x="76" y="5"/>
                    </a:cubicBezTo>
                    <a:cubicBezTo>
                      <a:pt x="51" y="29"/>
                      <a:pt x="27" y="45"/>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0" name="Freeform 347"/>
              <p:cNvSpPr>
                <a:spLocks/>
              </p:cNvSpPr>
              <p:nvPr/>
            </p:nvSpPr>
            <p:spPr bwMode="auto">
              <a:xfrm>
                <a:off x="2372" y="2117"/>
                <a:ext cx="164" cy="217"/>
              </a:xfrm>
              <a:custGeom>
                <a:avLst/>
                <a:gdLst>
                  <a:gd name="T0" fmla="*/ 74 w 79"/>
                  <a:gd name="T1" fmla="*/ 104 h 104"/>
                  <a:gd name="T2" fmla="*/ 2 w 79"/>
                  <a:gd name="T3" fmla="*/ 5 h 104"/>
                  <a:gd name="T4" fmla="*/ 0 w 79"/>
                  <a:gd name="T5" fmla="*/ 3 h 104"/>
                  <a:gd name="T6" fmla="*/ 5 w 79"/>
                  <a:gd name="T7" fmla="*/ 0 h 104"/>
                  <a:gd name="T8" fmla="*/ 7 w 79"/>
                  <a:gd name="T9" fmla="*/ 2 h 104"/>
                  <a:gd name="T10" fmla="*/ 79 w 79"/>
                  <a:gd name="T11" fmla="*/ 101 h 104"/>
                  <a:gd name="T12" fmla="*/ 74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74" y="104"/>
                    </a:moveTo>
                    <a:cubicBezTo>
                      <a:pt x="52" y="77"/>
                      <a:pt x="23" y="35"/>
                      <a:pt x="2" y="5"/>
                    </a:cubicBezTo>
                    <a:cubicBezTo>
                      <a:pt x="0" y="3"/>
                      <a:pt x="0" y="3"/>
                      <a:pt x="0" y="3"/>
                    </a:cubicBezTo>
                    <a:cubicBezTo>
                      <a:pt x="5" y="0"/>
                      <a:pt x="5" y="0"/>
                      <a:pt x="5" y="0"/>
                    </a:cubicBezTo>
                    <a:cubicBezTo>
                      <a:pt x="7" y="2"/>
                      <a:pt x="7" y="2"/>
                      <a:pt x="7" y="2"/>
                    </a:cubicBezTo>
                    <a:cubicBezTo>
                      <a:pt x="28" y="32"/>
                      <a:pt x="57" y="73"/>
                      <a:pt x="79"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1" name="Freeform 348"/>
              <p:cNvSpPr>
                <a:spLocks/>
              </p:cNvSpPr>
              <p:nvPr/>
            </p:nvSpPr>
            <p:spPr bwMode="auto">
              <a:xfrm>
                <a:off x="2186" y="1883"/>
                <a:ext cx="132" cy="151"/>
              </a:xfrm>
              <a:custGeom>
                <a:avLst/>
                <a:gdLst>
                  <a:gd name="T0" fmla="*/ 59 w 64"/>
                  <a:gd name="T1" fmla="*/ 72 h 72"/>
                  <a:gd name="T2" fmla="*/ 0 w 64"/>
                  <a:gd name="T3" fmla="*/ 4 h 72"/>
                  <a:gd name="T4" fmla="*/ 4 w 64"/>
                  <a:gd name="T5" fmla="*/ 0 h 72"/>
                  <a:gd name="T6" fmla="*/ 64 w 64"/>
                  <a:gd name="T7" fmla="*/ 68 h 72"/>
                  <a:gd name="T8" fmla="*/ 59 w 64"/>
                  <a:gd name="T9" fmla="*/ 72 h 72"/>
                </a:gdLst>
                <a:ahLst/>
                <a:cxnLst>
                  <a:cxn ang="0">
                    <a:pos x="T0" y="T1"/>
                  </a:cxn>
                  <a:cxn ang="0">
                    <a:pos x="T2" y="T3"/>
                  </a:cxn>
                  <a:cxn ang="0">
                    <a:pos x="T4" y="T5"/>
                  </a:cxn>
                  <a:cxn ang="0">
                    <a:pos x="T6" y="T7"/>
                  </a:cxn>
                  <a:cxn ang="0">
                    <a:pos x="T8" y="T9"/>
                  </a:cxn>
                </a:cxnLst>
                <a:rect l="0" t="0" r="r" b="b"/>
                <a:pathLst>
                  <a:path w="64" h="72">
                    <a:moveTo>
                      <a:pt x="59" y="72"/>
                    </a:moveTo>
                    <a:cubicBezTo>
                      <a:pt x="37" y="42"/>
                      <a:pt x="18" y="20"/>
                      <a:pt x="0" y="4"/>
                    </a:cubicBezTo>
                    <a:cubicBezTo>
                      <a:pt x="4" y="0"/>
                      <a:pt x="4" y="0"/>
                      <a:pt x="4" y="0"/>
                    </a:cubicBezTo>
                    <a:cubicBezTo>
                      <a:pt x="23" y="16"/>
                      <a:pt x="42" y="38"/>
                      <a:pt x="64" y="68"/>
                    </a:cubicBezTo>
                    <a:lnTo>
                      <a:pt x="59"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2" name="Freeform 349"/>
              <p:cNvSpPr>
                <a:spLocks/>
              </p:cNvSpPr>
              <p:nvPr/>
            </p:nvSpPr>
            <p:spPr bwMode="auto">
              <a:xfrm>
                <a:off x="1999" y="1791"/>
                <a:ext cx="101" cy="40"/>
              </a:xfrm>
              <a:custGeom>
                <a:avLst/>
                <a:gdLst>
                  <a:gd name="T0" fmla="*/ 46 w 49"/>
                  <a:gd name="T1" fmla="*/ 19 h 19"/>
                  <a:gd name="T2" fmla="*/ 0 w 49"/>
                  <a:gd name="T3" fmla="*/ 6 h 19"/>
                  <a:gd name="T4" fmla="*/ 1 w 49"/>
                  <a:gd name="T5" fmla="*/ 0 h 19"/>
                  <a:gd name="T6" fmla="*/ 49 w 49"/>
                  <a:gd name="T7" fmla="*/ 13 h 19"/>
                  <a:gd name="T8" fmla="*/ 46 w 49"/>
                  <a:gd name="T9" fmla="*/ 19 h 19"/>
                </a:gdLst>
                <a:ahLst/>
                <a:cxnLst>
                  <a:cxn ang="0">
                    <a:pos x="T0" y="T1"/>
                  </a:cxn>
                  <a:cxn ang="0">
                    <a:pos x="T2" y="T3"/>
                  </a:cxn>
                  <a:cxn ang="0">
                    <a:pos x="T4" y="T5"/>
                  </a:cxn>
                  <a:cxn ang="0">
                    <a:pos x="T6" y="T7"/>
                  </a:cxn>
                  <a:cxn ang="0">
                    <a:pos x="T8" y="T9"/>
                  </a:cxn>
                </a:cxnLst>
                <a:rect l="0" t="0" r="r" b="b"/>
                <a:pathLst>
                  <a:path w="49" h="19">
                    <a:moveTo>
                      <a:pt x="46" y="19"/>
                    </a:moveTo>
                    <a:cubicBezTo>
                      <a:pt x="31" y="11"/>
                      <a:pt x="16" y="7"/>
                      <a:pt x="0" y="6"/>
                    </a:cubicBezTo>
                    <a:cubicBezTo>
                      <a:pt x="1" y="0"/>
                      <a:pt x="1" y="0"/>
                      <a:pt x="1" y="0"/>
                    </a:cubicBezTo>
                    <a:cubicBezTo>
                      <a:pt x="17" y="1"/>
                      <a:pt x="33" y="6"/>
                      <a:pt x="49"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3" name="Freeform 350"/>
              <p:cNvSpPr>
                <a:spLocks/>
              </p:cNvSpPr>
              <p:nvPr/>
            </p:nvSpPr>
            <p:spPr bwMode="auto">
              <a:xfrm>
                <a:off x="1750" y="1806"/>
                <a:ext cx="143" cy="98"/>
              </a:xfrm>
              <a:custGeom>
                <a:avLst/>
                <a:gdLst>
                  <a:gd name="T0" fmla="*/ 4 w 69"/>
                  <a:gd name="T1" fmla="*/ 47 h 47"/>
                  <a:gd name="T2" fmla="*/ 0 w 69"/>
                  <a:gd name="T3" fmla="*/ 42 h 47"/>
                  <a:gd name="T4" fmla="*/ 67 w 69"/>
                  <a:gd name="T5" fmla="*/ 0 h 47"/>
                  <a:gd name="T6" fmla="*/ 69 w 69"/>
                  <a:gd name="T7" fmla="*/ 5 h 47"/>
                  <a:gd name="T8" fmla="*/ 4 w 69"/>
                  <a:gd name="T9" fmla="*/ 47 h 47"/>
                </a:gdLst>
                <a:ahLst/>
                <a:cxnLst>
                  <a:cxn ang="0">
                    <a:pos x="T0" y="T1"/>
                  </a:cxn>
                  <a:cxn ang="0">
                    <a:pos x="T2" y="T3"/>
                  </a:cxn>
                  <a:cxn ang="0">
                    <a:pos x="T4" y="T5"/>
                  </a:cxn>
                  <a:cxn ang="0">
                    <a:pos x="T6" y="T7"/>
                  </a:cxn>
                  <a:cxn ang="0">
                    <a:pos x="T8" y="T9"/>
                  </a:cxn>
                </a:cxnLst>
                <a:rect l="0" t="0" r="r" b="b"/>
                <a:pathLst>
                  <a:path w="69" h="47">
                    <a:moveTo>
                      <a:pt x="4" y="47"/>
                    </a:moveTo>
                    <a:cubicBezTo>
                      <a:pt x="0" y="42"/>
                      <a:pt x="0" y="42"/>
                      <a:pt x="0" y="42"/>
                    </a:cubicBezTo>
                    <a:cubicBezTo>
                      <a:pt x="22" y="21"/>
                      <a:pt x="44" y="7"/>
                      <a:pt x="67" y="0"/>
                    </a:cubicBezTo>
                    <a:cubicBezTo>
                      <a:pt x="69" y="5"/>
                      <a:pt x="69" y="5"/>
                      <a:pt x="69" y="5"/>
                    </a:cubicBezTo>
                    <a:cubicBezTo>
                      <a:pt x="47" y="13"/>
                      <a:pt x="26" y="26"/>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4" name="Rectangle 351"/>
              <p:cNvSpPr>
                <a:spLocks noChangeArrowheads="1"/>
              </p:cNvSpPr>
              <p:nvPr/>
            </p:nvSpPr>
            <p:spPr bwMode="auto">
              <a:xfrm>
                <a:off x="1096" y="2130"/>
                <a:ext cx="12"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5" name="Rectangle 352"/>
              <p:cNvSpPr>
                <a:spLocks noChangeArrowheads="1"/>
              </p:cNvSpPr>
              <p:nvPr/>
            </p:nvSpPr>
            <p:spPr bwMode="auto">
              <a:xfrm>
                <a:off x="1297"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6" name="Rectangle 353"/>
              <p:cNvSpPr>
                <a:spLocks noChangeArrowheads="1"/>
              </p:cNvSpPr>
              <p:nvPr/>
            </p:nvSpPr>
            <p:spPr bwMode="auto">
              <a:xfrm>
                <a:off x="1498"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7" name="Oval 354"/>
              <p:cNvSpPr>
                <a:spLocks noChangeArrowheads="1"/>
              </p:cNvSpPr>
              <p:nvPr/>
            </p:nvSpPr>
            <p:spPr bwMode="auto">
              <a:xfrm>
                <a:off x="1046" y="2464"/>
                <a:ext cx="112"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8" name="Freeform 355"/>
              <p:cNvSpPr>
                <a:spLocks noEditPoints="1"/>
              </p:cNvSpPr>
              <p:nvPr/>
            </p:nvSpPr>
            <p:spPr bwMode="auto">
              <a:xfrm>
                <a:off x="1040" y="2458"/>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5 h 59"/>
                  <a:gd name="T12" fmla="*/ 6 w 59"/>
                  <a:gd name="T13" fmla="*/ 29 h 59"/>
                  <a:gd name="T14" fmla="*/ 30 w 59"/>
                  <a:gd name="T15" fmla="*/ 53 h 59"/>
                  <a:gd name="T16" fmla="*/ 54 w 59"/>
                  <a:gd name="T17" fmla="*/ 29 h 59"/>
                  <a:gd name="T18" fmla="*/ 30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5"/>
                    </a:moveTo>
                    <a:cubicBezTo>
                      <a:pt x="17" y="5"/>
                      <a:pt x="6" y="16"/>
                      <a:pt x="6" y="29"/>
                    </a:cubicBezTo>
                    <a:cubicBezTo>
                      <a:pt x="6" y="42"/>
                      <a:pt x="17" y="53"/>
                      <a:pt x="30" y="53"/>
                    </a:cubicBezTo>
                    <a:cubicBezTo>
                      <a:pt x="43" y="53"/>
                      <a:pt x="54" y="42"/>
                      <a:pt x="54" y="29"/>
                    </a:cubicBezTo>
                    <a:cubicBezTo>
                      <a:pt x="54"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79" name="Freeform 356"/>
              <p:cNvSpPr>
                <a:spLocks noEditPoints="1"/>
              </p:cNvSpPr>
              <p:nvPr/>
            </p:nvSpPr>
            <p:spPr bwMode="auto">
              <a:xfrm>
                <a:off x="1040" y="2013"/>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4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0" name="Freeform 357"/>
              <p:cNvSpPr>
                <a:spLocks noEditPoints="1"/>
              </p:cNvSpPr>
              <p:nvPr/>
            </p:nvSpPr>
            <p:spPr bwMode="auto">
              <a:xfrm>
                <a:off x="1241" y="2412"/>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3"/>
                      <a:pt x="17" y="53"/>
                      <a:pt x="30" y="53"/>
                    </a:cubicBezTo>
                    <a:cubicBezTo>
                      <a:pt x="43" y="53"/>
                      <a:pt x="53" y="43"/>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1" name="Oval 358"/>
              <p:cNvSpPr>
                <a:spLocks noChangeArrowheads="1"/>
              </p:cNvSpPr>
              <p:nvPr/>
            </p:nvSpPr>
            <p:spPr bwMode="auto">
              <a:xfrm>
                <a:off x="1247"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2" name="Freeform 359"/>
              <p:cNvSpPr>
                <a:spLocks noEditPoints="1"/>
              </p:cNvSpPr>
              <p:nvPr/>
            </p:nvSpPr>
            <p:spPr bwMode="auto">
              <a:xfrm>
                <a:off x="1241" y="1791"/>
                <a:ext cx="122" cy="124"/>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2"/>
                      <a:pt x="17"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3" name="Oval 360"/>
              <p:cNvSpPr>
                <a:spLocks noChangeArrowheads="1"/>
              </p:cNvSpPr>
              <p:nvPr/>
            </p:nvSpPr>
            <p:spPr bwMode="auto">
              <a:xfrm>
                <a:off x="1449"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4" name="Freeform 361"/>
              <p:cNvSpPr>
                <a:spLocks noEditPoints="1"/>
              </p:cNvSpPr>
              <p:nvPr/>
            </p:nvSpPr>
            <p:spPr bwMode="auto">
              <a:xfrm>
                <a:off x="1442" y="2184"/>
                <a:ext cx="123" cy="125"/>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7" y="6"/>
                      <a:pt x="6" y="17"/>
                      <a:pt x="6" y="30"/>
                    </a:cubicBezTo>
                    <a:cubicBezTo>
                      <a:pt x="6" y="43"/>
                      <a:pt x="17"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5" name="Freeform 362"/>
              <p:cNvSpPr>
                <a:spLocks noEditPoints="1"/>
              </p:cNvSpPr>
              <p:nvPr/>
            </p:nvSpPr>
            <p:spPr bwMode="auto">
              <a:xfrm>
                <a:off x="1442" y="1735"/>
                <a:ext cx="123" cy="123"/>
              </a:xfrm>
              <a:custGeom>
                <a:avLst/>
                <a:gdLst>
                  <a:gd name="T0" fmla="*/ 30 w 59"/>
                  <a:gd name="T1" fmla="*/ 59 h 59"/>
                  <a:gd name="T2" fmla="*/ 0 w 59"/>
                  <a:gd name="T3" fmla="*/ 30 h 59"/>
                  <a:gd name="T4" fmla="*/ 30 w 59"/>
                  <a:gd name="T5" fmla="*/ 0 h 59"/>
                  <a:gd name="T6" fmla="*/ 59 w 59"/>
                  <a:gd name="T7" fmla="*/ 30 h 59"/>
                  <a:gd name="T8" fmla="*/ 30 w 59"/>
                  <a:gd name="T9" fmla="*/ 59 h 59"/>
                  <a:gd name="T10" fmla="*/ 30 w 59"/>
                  <a:gd name="T11" fmla="*/ 6 h 59"/>
                  <a:gd name="T12" fmla="*/ 6 w 59"/>
                  <a:gd name="T13" fmla="*/ 30 h 59"/>
                  <a:gd name="T14" fmla="*/ 30 w 59"/>
                  <a:gd name="T15" fmla="*/ 53 h 59"/>
                  <a:gd name="T16" fmla="*/ 53 w 59"/>
                  <a:gd name="T17" fmla="*/ 30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30"/>
                    </a:cubicBezTo>
                    <a:cubicBezTo>
                      <a:pt x="0" y="13"/>
                      <a:pt x="13" y="0"/>
                      <a:pt x="30" y="0"/>
                    </a:cubicBezTo>
                    <a:cubicBezTo>
                      <a:pt x="46" y="0"/>
                      <a:pt x="59" y="13"/>
                      <a:pt x="59" y="30"/>
                    </a:cubicBezTo>
                    <a:cubicBezTo>
                      <a:pt x="59" y="46"/>
                      <a:pt x="46" y="59"/>
                      <a:pt x="30" y="59"/>
                    </a:cubicBezTo>
                    <a:close/>
                    <a:moveTo>
                      <a:pt x="30" y="6"/>
                    </a:moveTo>
                    <a:cubicBezTo>
                      <a:pt x="17" y="6"/>
                      <a:pt x="6" y="17"/>
                      <a:pt x="6" y="30"/>
                    </a:cubicBezTo>
                    <a:cubicBezTo>
                      <a:pt x="6" y="43"/>
                      <a:pt x="17" y="53"/>
                      <a:pt x="30" y="53"/>
                    </a:cubicBezTo>
                    <a:cubicBezTo>
                      <a:pt x="43" y="53"/>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6" name="Freeform 363"/>
              <p:cNvSpPr>
                <a:spLocks/>
              </p:cNvSpPr>
              <p:nvPr/>
            </p:nvSpPr>
            <p:spPr bwMode="auto">
              <a:xfrm>
                <a:off x="1532" y="1988"/>
                <a:ext cx="166" cy="217"/>
              </a:xfrm>
              <a:custGeom>
                <a:avLst/>
                <a:gdLst>
                  <a:gd name="T0" fmla="*/ 5 w 80"/>
                  <a:gd name="T1" fmla="*/ 104 h 104"/>
                  <a:gd name="T2" fmla="*/ 0 w 80"/>
                  <a:gd name="T3" fmla="*/ 101 h 104"/>
                  <a:gd name="T4" fmla="*/ 75 w 80"/>
                  <a:gd name="T5" fmla="*/ 0 h 104"/>
                  <a:gd name="T6" fmla="*/ 80 w 80"/>
                  <a:gd name="T7" fmla="*/ 4 h 104"/>
                  <a:gd name="T8" fmla="*/ 5 w 80"/>
                  <a:gd name="T9" fmla="*/ 104 h 104"/>
                </a:gdLst>
                <a:ahLst/>
                <a:cxnLst>
                  <a:cxn ang="0">
                    <a:pos x="T0" y="T1"/>
                  </a:cxn>
                  <a:cxn ang="0">
                    <a:pos x="T2" y="T3"/>
                  </a:cxn>
                  <a:cxn ang="0">
                    <a:pos x="T4" y="T5"/>
                  </a:cxn>
                  <a:cxn ang="0">
                    <a:pos x="T6" y="T7"/>
                  </a:cxn>
                  <a:cxn ang="0">
                    <a:pos x="T8" y="T9"/>
                  </a:cxn>
                </a:cxnLst>
                <a:rect l="0" t="0" r="r" b="b"/>
                <a:pathLst>
                  <a:path w="80" h="104">
                    <a:moveTo>
                      <a:pt x="5" y="104"/>
                    </a:moveTo>
                    <a:cubicBezTo>
                      <a:pt x="0" y="101"/>
                      <a:pt x="0" y="101"/>
                      <a:pt x="0" y="101"/>
                    </a:cubicBezTo>
                    <a:cubicBezTo>
                      <a:pt x="21" y="70"/>
                      <a:pt x="54" y="27"/>
                      <a:pt x="75" y="0"/>
                    </a:cubicBezTo>
                    <a:cubicBezTo>
                      <a:pt x="80" y="4"/>
                      <a:pt x="80" y="4"/>
                      <a:pt x="80" y="4"/>
                    </a:cubicBezTo>
                    <a:cubicBezTo>
                      <a:pt x="59" y="31"/>
                      <a:pt x="26" y="73"/>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7" name="Freeform 364"/>
              <p:cNvSpPr>
                <a:spLocks/>
              </p:cNvSpPr>
              <p:nvPr/>
            </p:nvSpPr>
            <p:spPr bwMode="auto">
              <a:xfrm>
                <a:off x="1341" y="2288"/>
                <a:ext cx="137" cy="153"/>
              </a:xfrm>
              <a:custGeom>
                <a:avLst/>
                <a:gdLst>
                  <a:gd name="T0" fmla="*/ 4 w 66"/>
                  <a:gd name="T1" fmla="*/ 73 h 73"/>
                  <a:gd name="T2" fmla="*/ 0 w 66"/>
                  <a:gd name="T3" fmla="*/ 69 h 73"/>
                  <a:gd name="T4" fmla="*/ 61 w 66"/>
                  <a:gd name="T5" fmla="*/ 0 h 73"/>
                  <a:gd name="T6" fmla="*/ 66 w 66"/>
                  <a:gd name="T7" fmla="*/ 3 h 73"/>
                  <a:gd name="T8" fmla="*/ 4 w 66"/>
                  <a:gd name="T9" fmla="*/ 73 h 73"/>
                </a:gdLst>
                <a:ahLst/>
                <a:cxnLst>
                  <a:cxn ang="0">
                    <a:pos x="T0" y="T1"/>
                  </a:cxn>
                  <a:cxn ang="0">
                    <a:pos x="T2" y="T3"/>
                  </a:cxn>
                  <a:cxn ang="0">
                    <a:pos x="T4" y="T5"/>
                  </a:cxn>
                  <a:cxn ang="0">
                    <a:pos x="T6" y="T7"/>
                  </a:cxn>
                  <a:cxn ang="0">
                    <a:pos x="T8" y="T9"/>
                  </a:cxn>
                </a:cxnLst>
                <a:rect l="0" t="0" r="r" b="b"/>
                <a:pathLst>
                  <a:path w="66" h="73">
                    <a:moveTo>
                      <a:pt x="4" y="73"/>
                    </a:moveTo>
                    <a:cubicBezTo>
                      <a:pt x="0" y="69"/>
                      <a:pt x="0" y="69"/>
                      <a:pt x="0" y="69"/>
                    </a:cubicBezTo>
                    <a:cubicBezTo>
                      <a:pt x="19" y="52"/>
                      <a:pt x="38" y="30"/>
                      <a:pt x="61" y="0"/>
                    </a:cubicBezTo>
                    <a:cubicBezTo>
                      <a:pt x="66" y="3"/>
                      <a:pt x="66" y="3"/>
                      <a:pt x="66" y="3"/>
                    </a:cubicBezTo>
                    <a:cubicBezTo>
                      <a:pt x="43" y="34"/>
                      <a:pt x="23" y="56"/>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8" name="Freeform 365"/>
              <p:cNvSpPr>
                <a:spLocks/>
              </p:cNvSpPr>
              <p:nvPr/>
            </p:nvSpPr>
            <p:spPr bwMode="auto">
              <a:xfrm>
                <a:off x="1156" y="2493"/>
                <a:ext cx="99" cy="38"/>
              </a:xfrm>
              <a:custGeom>
                <a:avLst/>
                <a:gdLst>
                  <a:gd name="T0" fmla="*/ 1 w 48"/>
                  <a:gd name="T1" fmla="*/ 18 h 18"/>
                  <a:gd name="T2" fmla="*/ 0 w 48"/>
                  <a:gd name="T3" fmla="*/ 12 h 18"/>
                  <a:gd name="T4" fmla="*/ 46 w 48"/>
                  <a:gd name="T5" fmla="*/ 0 h 18"/>
                  <a:gd name="T6" fmla="*/ 48 w 48"/>
                  <a:gd name="T7" fmla="*/ 5 h 18"/>
                  <a:gd name="T8" fmla="*/ 1 w 48"/>
                  <a:gd name="T9" fmla="*/ 18 h 18"/>
                </a:gdLst>
                <a:ahLst/>
                <a:cxnLst>
                  <a:cxn ang="0">
                    <a:pos x="T0" y="T1"/>
                  </a:cxn>
                  <a:cxn ang="0">
                    <a:pos x="T2" y="T3"/>
                  </a:cxn>
                  <a:cxn ang="0">
                    <a:pos x="T4" y="T5"/>
                  </a:cxn>
                  <a:cxn ang="0">
                    <a:pos x="T6" y="T7"/>
                  </a:cxn>
                  <a:cxn ang="0">
                    <a:pos x="T8" y="T9"/>
                  </a:cxn>
                </a:cxnLst>
                <a:rect l="0" t="0" r="r" b="b"/>
                <a:pathLst>
                  <a:path w="48" h="18">
                    <a:moveTo>
                      <a:pt x="1" y="18"/>
                    </a:moveTo>
                    <a:cubicBezTo>
                      <a:pt x="0" y="12"/>
                      <a:pt x="0" y="12"/>
                      <a:pt x="0" y="12"/>
                    </a:cubicBezTo>
                    <a:cubicBezTo>
                      <a:pt x="16" y="11"/>
                      <a:pt x="31" y="7"/>
                      <a:pt x="46" y="0"/>
                    </a:cubicBezTo>
                    <a:cubicBezTo>
                      <a:pt x="48" y="5"/>
                      <a:pt x="48" y="5"/>
                      <a:pt x="48" y="5"/>
                    </a:cubicBezTo>
                    <a:cubicBezTo>
                      <a:pt x="33" y="12"/>
                      <a:pt x="17"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89" name="Freeform 366"/>
              <p:cNvSpPr>
                <a:spLocks/>
              </p:cNvSpPr>
              <p:nvPr/>
            </p:nvSpPr>
            <p:spPr bwMode="auto">
              <a:xfrm>
                <a:off x="892" y="2403"/>
                <a:ext cx="156" cy="113"/>
              </a:xfrm>
              <a:custGeom>
                <a:avLst/>
                <a:gdLst>
                  <a:gd name="T0" fmla="*/ 73 w 75"/>
                  <a:gd name="T1" fmla="*/ 54 h 54"/>
                  <a:gd name="T2" fmla="*/ 0 w 75"/>
                  <a:gd name="T3" fmla="*/ 5 h 54"/>
                  <a:gd name="T4" fmla="*/ 4 w 75"/>
                  <a:gd name="T5" fmla="*/ 0 h 54"/>
                  <a:gd name="T6" fmla="*/ 75 w 75"/>
                  <a:gd name="T7" fmla="*/ 48 h 54"/>
                  <a:gd name="T8" fmla="*/ 73 w 75"/>
                  <a:gd name="T9" fmla="*/ 54 h 54"/>
                </a:gdLst>
                <a:ahLst/>
                <a:cxnLst>
                  <a:cxn ang="0">
                    <a:pos x="T0" y="T1"/>
                  </a:cxn>
                  <a:cxn ang="0">
                    <a:pos x="T2" y="T3"/>
                  </a:cxn>
                  <a:cxn ang="0">
                    <a:pos x="T4" y="T5"/>
                  </a:cxn>
                  <a:cxn ang="0">
                    <a:pos x="T6" y="T7"/>
                  </a:cxn>
                  <a:cxn ang="0">
                    <a:pos x="T8" y="T9"/>
                  </a:cxn>
                </a:cxnLst>
                <a:rect l="0" t="0" r="r" b="b"/>
                <a:pathLst>
                  <a:path w="75" h="54">
                    <a:moveTo>
                      <a:pt x="73" y="54"/>
                    </a:moveTo>
                    <a:cubicBezTo>
                      <a:pt x="48" y="45"/>
                      <a:pt x="24" y="29"/>
                      <a:pt x="0" y="5"/>
                    </a:cubicBezTo>
                    <a:cubicBezTo>
                      <a:pt x="4" y="0"/>
                      <a:pt x="4" y="0"/>
                      <a:pt x="4" y="0"/>
                    </a:cubicBezTo>
                    <a:cubicBezTo>
                      <a:pt x="28" y="24"/>
                      <a:pt x="51" y="40"/>
                      <a:pt x="75" y="48"/>
                    </a:cubicBezTo>
                    <a:lnTo>
                      <a:pt x="7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0" name="Freeform 367"/>
              <p:cNvSpPr>
                <a:spLocks/>
              </p:cNvSpPr>
              <p:nvPr/>
            </p:nvSpPr>
            <p:spPr bwMode="auto">
              <a:xfrm>
                <a:off x="911" y="2117"/>
                <a:ext cx="164" cy="217"/>
              </a:xfrm>
              <a:custGeom>
                <a:avLst/>
                <a:gdLst>
                  <a:gd name="T0" fmla="*/ 5 w 79"/>
                  <a:gd name="T1" fmla="*/ 104 h 104"/>
                  <a:gd name="T2" fmla="*/ 0 w 79"/>
                  <a:gd name="T3" fmla="*/ 101 h 104"/>
                  <a:gd name="T4" fmla="*/ 73 w 79"/>
                  <a:gd name="T5" fmla="*/ 2 h 104"/>
                  <a:gd name="T6" fmla="*/ 74 w 79"/>
                  <a:gd name="T7" fmla="*/ 0 h 104"/>
                  <a:gd name="T8" fmla="*/ 79 w 79"/>
                  <a:gd name="T9" fmla="*/ 3 h 104"/>
                  <a:gd name="T10" fmla="*/ 77 w 79"/>
                  <a:gd name="T11" fmla="*/ 5 h 104"/>
                  <a:gd name="T12" fmla="*/ 5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5" y="104"/>
                    </a:moveTo>
                    <a:cubicBezTo>
                      <a:pt x="0" y="101"/>
                      <a:pt x="0" y="101"/>
                      <a:pt x="0" y="101"/>
                    </a:cubicBezTo>
                    <a:cubicBezTo>
                      <a:pt x="23" y="73"/>
                      <a:pt x="52" y="32"/>
                      <a:pt x="73" y="2"/>
                    </a:cubicBezTo>
                    <a:cubicBezTo>
                      <a:pt x="74" y="0"/>
                      <a:pt x="74" y="0"/>
                      <a:pt x="74" y="0"/>
                    </a:cubicBezTo>
                    <a:cubicBezTo>
                      <a:pt x="79" y="3"/>
                      <a:pt x="79" y="3"/>
                      <a:pt x="79" y="3"/>
                    </a:cubicBezTo>
                    <a:cubicBezTo>
                      <a:pt x="77" y="5"/>
                      <a:pt x="77" y="5"/>
                      <a:pt x="77" y="5"/>
                    </a:cubicBezTo>
                    <a:cubicBezTo>
                      <a:pt x="56" y="35"/>
                      <a:pt x="28" y="77"/>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1" name="Freeform 368"/>
              <p:cNvSpPr>
                <a:spLocks/>
              </p:cNvSpPr>
              <p:nvPr/>
            </p:nvSpPr>
            <p:spPr bwMode="auto">
              <a:xfrm>
                <a:off x="1129" y="1883"/>
                <a:ext cx="135" cy="151"/>
              </a:xfrm>
              <a:custGeom>
                <a:avLst/>
                <a:gdLst>
                  <a:gd name="T0" fmla="*/ 5 w 65"/>
                  <a:gd name="T1" fmla="*/ 72 h 72"/>
                  <a:gd name="T2" fmla="*/ 0 w 65"/>
                  <a:gd name="T3" fmla="*/ 68 h 72"/>
                  <a:gd name="T4" fmla="*/ 61 w 65"/>
                  <a:gd name="T5" fmla="*/ 0 h 72"/>
                  <a:gd name="T6" fmla="*/ 65 w 65"/>
                  <a:gd name="T7" fmla="*/ 4 h 72"/>
                  <a:gd name="T8" fmla="*/ 5 w 65"/>
                  <a:gd name="T9" fmla="*/ 72 h 72"/>
                </a:gdLst>
                <a:ahLst/>
                <a:cxnLst>
                  <a:cxn ang="0">
                    <a:pos x="T0" y="T1"/>
                  </a:cxn>
                  <a:cxn ang="0">
                    <a:pos x="T2" y="T3"/>
                  </a:cxn>
                  <a:cxn ang="0">
                    <a:pos x="T4" y="T5"/>
                  </a:cxn>
                  <a:cxn ang="0">
                    <a:pos x="T6" y="T7"/>
                  </a:cxn>
                  <a:cxn ang="0">
                    <a:pos x="T8" y="T9"/>
                  </a:cxn>
                </a:cxnLst>
                <a:rect l="0" t="0" r="r" b="b"/>
                <a:pathLst>
                  <a:path w="65" h="72">
                    <a:moveTo>
                      <a:pt x="5" y="72"/>
                    </a:moveTo>
                    <a:cubicBezTo>
                      <a:pt x="0" y="68"/>
                      <a:pt x="0" y="68"/>
                      <a:pt x="0" y="68"/>
                    </a:cubicBezTo>
                    <a:cubicBezTo>
                      <a:pt x="23" y="38"/>
                      <a:pt x="42" y="16"/>
                      <a:pt x="61" y="0"/>
                    </a:cubicBezTo>
                    <a:cubicBezTo>
                      <a:pt x="65" y="4"/>
                      <a:pt x="65" y="4"/>
                      <a:pt x="65" y="4"/>
                    </a:cubicBezTo>
                    <a:cubicBezTo>
                      <a:pt x="46" y="20"/>
                      <a:pt x="27" y="42"/>
                      <a:pt x="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2" name="Freeform 369"/>
              <p:cNvSpPr>
                <a:spLocks/>
              </p:cNvSpPr>
              <p:nvPr/>
            </p:nvSpPr>
            <p:spPr bwMode="auto">
              <a:xfrm>
                <a:off x="1347" y="1791"/>
                <a:ext cx="102" cy="40"/>
              </a:xfrm>
              <a:custGeom>
                <a:avLst/>
                <a:gdLst>
                  <a:gd name="T0" fmla="*/ 3 w 49"/>
                  <a:gd name="T1" fmla="*/ 19 h 19"/>
                  <a:gd name="T2" fmla="*/ 0 w 49"/>
                  <a:gd name="T3" fmla="*/ 13 h 19"/>
                  <a:gd name="T4" fmla="*/ 49 w 49"/>
                  <a:gd name="T5" fmla="*/ 0 h 19"/>
                  <a:gd name="T6" fmla="*/ 49 w 49"/>
                  <a:gd name="T7" fmla="*/ 6 h 19"/>
                  <a:gd name="T8" fmla="*/ 3 w 49"/>
                  <a:gd name="T9" fmla="*/ 19 h 19"/>
                </a:gdLst>
                <a:ahLst/>
                <a:cxnLst>
                  <a:cxn ang="0">
                    <a:pos x="T0" y="T1"/>
                  </a:cxn>
                  <a:cxn ang="0">
                    <a:pos x="T2" y="T3"/>
                  </a:cxn>
                  <a:cxn ang="0">
                    <a:pos x="T4" y="T5"/>
                  </a:cxn>
                  <a:cxn ang="0">
                    <a:pos x="T6" y="T7"/>
                  </a:cxn>
                  <a:cxn ang="0">
                    <a:pos x="T8" y="T9"/>
                  </a:cxn>
                </a:cxnLst>
                <a:rect l="0" t="0" r="r" b="b"/>
                <a:pathLst>
                  <a:path w="49" h="19">
                    <a:moveTo>
                      <a:pt x="3" y="19"/>
                    </a:moveTo>
                    <a:cubicBezTo>
                      <a:pt x="0" y="13"/>
                      <a:pt x="0" y="13"/>
                      <a:pt x="0" y="13"/>
                    </a:cubicBezTo>
                    <a:cubicBezTo>
                      <a:pt x="16" y="6"/>
                      <a:pt x="32" y="1"/>
                      <a:pt x="49" y="0"/>
                    </a:cubicBezTo>
                    <a:cubicBezTo>
                      <a:pt x="49" y="6"/>
                      <a:pt x="49" y="6"/>
                      <a:pt x="49" y="6"/>
                    </a:cubicBezTo>
                    <a:cubicBezTo>
                      <a:pt x="33" y="7"/>
                      <a:pt x="18" y="11"/>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3" name="Freeform 370"/>
              <p:cNvSpPr>
                <a:spLocks/>
              </p:cNvSpPr>
              <p:nvPr/>
            </p:nvSpPr>
            <p:spPr bwMode="auto">
              <a:xfrm>
                <a:off x="1554" y="1806"/>
                <a:ext cx="146" cy="98"/>
              </a:xfrm>
              <a:custGeom>
                <a:avLst/>
                <a:gdLst>
                  <a:gd name="T0" fmla="*/ 65 w 70"/>
                  <a:gd name="T1" fmla="*/ 47 h 47"/>
                  <a:gd name="T2" fmla="*/ 0 w 70"/>
                  <a:gd name="T3" fmla="*/ 5 h 47"/>
                  <a:gd name="T4" fmla="*/ 2 w 70"/>
                  <a:gd name="T5" fmla="*/ 0 h 47"/>
                  <a:gd name="T6" fmla="*/ 70 w 70"/>
                  <a:gd name="T7" fmla="*/ 42 h 47"/>
                  <a:gd name="T8" fmla="*/ 65 w 70"/>
                  <a:gd name="T9" fmla="*/ 47 h 47"/>
                </a:gdLst>
                <a:ahLst/>
                <a:cxnLst>
                  <a:cxn ang="0">
                    <a:pos x="T0" y="T1"/>
                  </a:cxn>
                  <a:cxn ang="0">
                    <a:pos x="T2" y="T3"/>
                  </a:cxn>
                  <a:cxn ang="0">
                    <a:pos x="T4" y="T5"/>
                  </a:cxn>
                  <a:cxn ang="0">
                    <a:pos x="T6" y="T7"/>
                  </a:cxn>
                  <a:cxn ang="0">
                    <a:pos x="T8" y="T9"/>
                  </a:cxn>
                </a:cxnLst>
                <a:rect l="0" t="0" r="r" b="b"/>
                <a:pathLst>
                  <a:path w="70" h="47">
                    <a:moveTo>
                      <a:pt x="65" y="47"/>
                    </a:moveTo>
                    <a:cubicBezTo>
                      <a:pt x="44" y="26"/>
                      <a:pt x="22" y="13"/>
                      <a:pt x="0" y="5"/>
                    </a:cubicBezTo>
                    <a:cubicBezTo>
                      <a:pt x="2" y="0"/>
                      <a:pt x="2" y="0"/>
                      <a:pt x="2" y="0"/>
                    </a:cubicBezTo>
                    <a:cubicBezTo>
                      <a:pt x="25" y="7"/>
                      <a:pt x="47" y="21"/>
                      <a:pt x="70"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4" name="Oval 371"/>
              <p:cNvSpPr>
                <a:spLocks noChangeArrowheads="1"/>
              </p:cNvSpPr>
              <p:nvPr/>
            </p:nvSpPr>
            <p:spPr bwMode="auto">
              <a:xfrm>
                <a:off x="4208" y="2316"/>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5" name="Freeform 372"/>
              <p:cNvSpPr>
                <a:spLocks noEditPoints="1"/>
              </p:cNvSpPr>
              <p:nvPr/>
            </p:nvSpPr>
            <p:spPr bwMode="auto">
              <a:xfrm>
                <a:off x="4201" y="2309"/>
                <a:ext cx="123" cy="124"/>
              </a:xfrm>
              <a:custGeom>
                <a:avLst/>
                <a:gdLst>
                  <a:gd name="T0" fmla="*/ 30 w 59"/>
                  <a:gd name="T1" fmla="*/ 59 h 59"/>
                  <a:gd name="T2" fmla="*/ 0 w 59"/>
                  <a:gd name="T3" fmla="*/ 30 h 59"/>
                  <a:gd name="T4" fmla="*/ 30 w 59"/>
                  <a:gd name="T5" fmla="*/ 0 h 59"/>
                  <a:gd name="T6" fmla="*/ 59 w 59"/>
                  <a:gd name="T7" fmla="*/ 30 h 59"/>
                  <a:gd name="T8" fmla="*/ 30 w 59"/>
                  <a:gd name="T9" fmla="*/ 59 h 59"/>
                  <a:gd name="T10" fmla="*/ 30 w 59"/>
                  <a:gd name="T11" fmla="*/ 6 h 59"/>
                  <a:gd name="T12" fmla="*/ 6 w 59"/>
                  <a:gd name="T13" fmla="*/ 30 h 59"/>
                  <a:gd name="T14" fmla="*/ 30 w 59"/>
                  <a:gd name="T15" fmla="*/ 53 h 59"/>
                  <a:gd name="T16" fmla="*/ 53 w 59"/>
                  <a:gd name="T17" fmla="*/ 30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30"/>
                    </a:cubicBezTo>
                    <a:cubicBezTo>
                      <a:pt x="0" y="13"/>
                      <a:pt x="13" y="0"/>
                      <a:pt x="30" y="0"/>
                    </a:cubicBezTo>
                    <a:cubicBezTo>
                      <a:pt x="46" y="0"/>
                      <a:pt x="59" y="13"/>
                      <a:pt x="59" y="30"/>
                    </a:cubicBezTo>
                    <a:cubicBezTo>
                      <a:pt x="59" y="46"/>
                      <a:pt x="46" y="59"/>
                      <a:pt x="30" y="59"/>
                    </a:cubicBezTo>
                    <a:close/>
                    <a:moveTo>
                      <a:pt x="30" y="6"/>
                    </a:moveTo>
                    <a:cubicBezTo>
                      <a:pt x="17" y="6"/>
                      <a:pt x="6" y="17"/>
                      <a:pt x="6" y="30"/>
                    </a:cubicBezTo>
                    <a:cubicBezTo>
                      <a:pt x="6" y="43"/>
                      <a:pt x="17" y="53"/>
                      <a:pt x="30" y="53"/>
                    </a:cubicBezTo>
                    <a:cubicBezTo>
                      <a:pt x="43" y="53"/>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6" name="Rectangle 373"/>
              <p:cNvSpPr>
                <a:spLocks noChangeArrowheads="1"/>
              </p:cNvSpPr>
              <p:nvPr/>
            </p:nvSpPr>
            <p:spPr bwMode="auto">
              <a:xfrm>
                <a:off x="2788" y="2130"/>
                <a:ext cx="12"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7" name="Rectangle 374"/>
              <p:cNvSpPr>
                <a:spLocks noChangeArrowheads="1"/>
              </p:cNvSpPr>
              <p:nvPr/>
            </p:nvSpPr>
            <p:spPr bwMode="auto">
              <a:xfrm>
                <a:off x="2989"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8" name="Rectangle 375"/>
              <p:cNvSpPr>
                <a:spLocks noChangeArrowheads="1"/>
              </p:cNvSpPr>
              <p:nvPr/>
            </p:nvSpPr>
            <p:spPr bwMode="auto">
              <a:xfrm>
                <a:off x="3190"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599" name="Oval 376"/>
              <p:cNvSpPr>
                <a:spLocks noChangeArrowheads="1"/>
              </p:cNvSpPr>
              <p:nvPr/>
            </p:nvSpPr>
            <p:spPr bwMode="auto">
              <a:xfrm>
                <a:off x="2738" y="2464"/>
                <a:ext cx="112"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0" name="Freeform 377"/>
              <p:cNvSpPr>
                <a:spLocks noEditPoints="1"/>
              </p:cNvSpPr>
              <p:nvPr/>
            </p:nvSpPr>
            <p:spPr bwMode="auto">
              <a:xfrm>
                <a:off x="2732" y="2458"/>
                <a:ext cx="124"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5 h 59"/>
                  <a:gd name="T12" fmla="*/ 6 w 60"/>
                  <a:gd name="T13" fmla="*/ 29 h 59"/>
                  <a:gd name="T14" fmla="*/ 30 w 60"/>
                  <a:gd name="T15" fmla="*/ 53 h 59"/>
                  <a:gd name="T16" fmla="*/ 54 w 60"/>
                  <a:gd name="T17" fmla="*/ 29 h 59"/>
                  <a:gd name="T18" fmla="*/ 30 w 60"/>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5"/>
                    </a:moveTo>
                    <a:cubicBezTo>
                      <a:pt x="17" y="5"/>
                      <a:pt x="6" y="16"/>
                      <a:pt x="6" y="29"/>
                    </a:cubicBezTo>
                    <a:cubicBezTo>
                      <a:pt x="6" y="42"/>
                      <a:pt x="17" y="53"/>
                      <a:pt x="30" y="53"/>
                    </a:cubicBezTo>
                    <a:cubicBezTo>
                      <a:pt x="43" y="53"/>
                      <a:pt x="54" y="42"/>
                      <a:pt x="54" y="29"/>
                    </a:cubicBezTo>
                    <a:cubicBezTo>
                      <a:pt x="54"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1" name="Freeform 378"/>
              <p:cNvSpPr>
                <a:spLocks noEditPoints="1"/>
              </p:cNvSpPr>
              <p:nvPr/>
            </p:nvSpPr>
            <p:spPr bwMode="auto">
              <a:xfrm>
                <a:off x="2732" y="2013"/>
                <a:ext cx="124"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2" name="Freeform 379"/>
              <p:cNvSpPr>
                <a:spLocks noEditPoints="1"/>
              </p:cNvSpPr>
              <p:nvPr/>
            </p:nvSpPr>
            <p:spPr bwMode="auto">
              <a:xfrm>
                <a:off x="2933" y="2412"/>
                <a:ext cx="124"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3"/>
                      <a:pt x="17" y="53"/>
                      <a:pt x="30" y="53"/>
                    </a:cubicBezTo>
                    <a:cubicBezTo>
                      <a:pt x="43" y="53"/>
                      <a:pt x="54" y="43"/>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3" name="Oval 380"/>
              <p:cNvSpPr>
                <a:spLocks noChangeArrowheads="1"/>
              </p:cNvSpPr>
              <p:nvPr/>
            </p:nvSpPr>
            <p:spPr bwMode="auto">
              <a:xfrm>
                <a:off x="2939" y="1798"/>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4" name="Freeform 381"/>
              <p:cNvSpPr>
                <a:spLocks noEditPoints="1"/>
              </p:cNvSpPr>
              <p:nvPr/>
            </p:nvSpPr>
            <p:spPr bwMode="auto">
              <a:xfrm>
                <a:off x="2933" y="1791"/>
                <a:ext cx="124" cy="124"/>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5" name="Oval 382"/>
              <p:cNvSpPr>
                <a:spLocks noChangeArrowheads="1"/>
              </p:cNvSpPr>
              <p:nvPr/>
            </p:nvSpPr>
            <p:spPr bwMode="auto">
              <a:xfrm>
                <a:off x="3140" y="2190"/>
                <a:ext cx="113"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6" name="Freeform 383"/>
              <p:cNvSpPr>
                <a:spLocks noEditPoints="1"/>
              </p:cNvSpPr>
              <p:nvPr/>
            </p:nvSpPr>
            <p:spPr bwMode="auto">
              <a:xfrm>
                <a:off x="3134" y="2184"/>
                <a:ext cx="125" cy="125"/>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4"/>
                      <a:pt x="14"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7" name="Freeform 384"/>
              <p:cNvSpPr>
                <a:spLocks noEditPoints="1"/>
              </p:cNvSpPr>
              <p:nvPr/>
            </p:nvSpPr>
            <p:spPr bwMode="auto">
              <a:xfrm>
                <a:off x="3134" y="1735"/>
                <a:ext cx="125" cy="123"/>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30"/>
                    </a:cubicBezTo>
                    <a:cubicBezTo>
                      <a:pt x="0" y="13"/>
                      <a:pt x="14"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8" name="Freeform 385"/>
              <p:cNvSpPr>
                <a:spLocks noEditPoints="1"/>
              </p:cNvSpPr>
              <p:nvPr/>
            </p:nvSpPr>
            <p:spPr bwMode="auto">
              <a:xfrm>
                <a:off x="3354" y="1883"/>
                <a:ext cx="125" cy="12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4"/>
                      <a:pt x="14"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09" name="Freeform 386"/>
              <p:cNvSpPr>
                <a:spLocks/>
              </p:cNvSpPr>
              <p:nvPr/>
            </p:nvSpPr>
            <p:spPr bwMode="auto">
              <a:xfrm>
                <a:off x="3224" y="1988"/>
                <a:ext cx="166" cy="217"/>
              </a:xfrm>
              <a:custGeom>
                <a:avLst/>
                <a:gdLst>
                  <a:gd name="T0" fmla="*/ 5 w 80"/>
                  <a:gd name="T1" fmla="*/ 104 h 104"/>
                  <a:gd name="T2" fmla="*/ 0 w 80"/>
                  <a:gd name="T3" fmla="*/ 101 h 104"/>
                  <a:gd name="T4" fmla="*/ 76 w 80"/>
                  <a:gd name="T5" fmla="*/ 0 h 104"/>
                  <a:gd name="T6" fmla="*/ 80 w 80"/>
                  <a:gd name="T7" fmla="*/ 4 h 104"/>
                  <a:gd name="T8" fmla="*/ 5 w 80"/>
                  <a:gd name="T9" fmla="*/ 104 h 104"/>
                </a:gdLst>
                <a:ahLst/>
                <a:cxnLst>
                  <a:cxn ang="0">
                    <a:pos x="T0" y="T1"/>
                  </a:cxn>
                  <a:cxn ang="0">
                    <a:pos x="T2" y="T3"/>
                  </a:cxn>
                  <a:cxn ang="0">
                    <a:pos x="T4" y="T5"/>
                  </a:cxn>
                  <a:cxn ang="0">
                    <a:pos x="T6" y="T7"/>
                  </a:cxn>
                  <a:cxn ang="0">
                    <a:pos x="T8" y="T9"/>
                  </a:cxn>
                </a:cxnLst>
                <a:rect l="0" t="0" r="r" b="b"/>
                <a:pathLst>
                  <a:path w="80" h="104">
                    <a:moveTo>
                      <a:pt x="5" y="104"/>
                    </a:moveTo>
                    <a:cubicBezTo>
                      <a:pt x="0" y="101"/>
                      <a:pt x="0" y="101"/>
                      <a:pt x="0" y="101"/>
                    </a:cubicBezTo>
                    <a:cubicBezTo>
                      <a:pt x="21" y="70"/>
                      <a:pt x="54" y="27"/>
                      <a:pt x="76" y="0"/>
                    </a:cubicBezTo>
                    <a:cubicBezTo>
                      <a:pt x="80" y="4"/>
                      <a:pt x="80" y="4"/>
                      <a:pt x="80" y="4"/>
                    </a:cubicBezTo>
                    <a:cubicBezTo>
                      <a:pt x="59" y="31"/>
                      <a:pt x="26" y="73"/>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0" name="Freeform 387"/>
              <p:cNvSpPr>
                <a:spLocks/>
              </p:cNvSpPr>
              <p:nvPr/>
            </p:nvSpPr>
            <p:spPr bwMode="auto">
              <a:xfrm>
                <a:off x="3033" y="2288"/>
                <a:ext cx="137" cy="153"/>
              </a:xfrm>
              <a:custGeom>
                <a:avLst/>
                <a:gdLst>
                  <a:gd name="T0" fmla="*/ 4 w 66"/>
                  <a:gd name="T1" fmla="*/ 73 h 73"/>
                  <a:gd name="T2" fmla="*/ 0 w 66"/>
                  <a:gd name="T3" fmla="*/ 69 h 73"/>
                  <a:gd name="T4" fmla="*/ 61 w 66"/>
                  <a:gd name="T5" fmla="*/ 0 h 73"/>
                  <a:gd name="T6" fmla="*/ 66 w 66"/>
                  <a:gd name="T7" fmla="*/ 3 h 73"/>
                  <a:gd name="T8" fmla="*/ 4 w 66"/>
                  <a:gd name="T9" fmla="*/ 73 h 73"/>
                </a:gdLst>
                <a:ahLst/>
                <a:cxnLst>
                  <a:cxn ang="0">
                    <a:pos x="T0" y="T1"/>
                  </a:cxn>
                  <a:cxn ang="0">
                    <a:pos x="T2" y="T3"/>
                  </a:cxn>
                  <a:cxn ang="0">
                    <a:pos x="T4" y="T5"/>
                  </a:cxn>
                  <a:cxn ang="0">
                    <a:pos x="T6" y="T7"/>
                  </a:cxn>
                  <a:cxn ang="0">
                    <a:pos x="T8" y="T9"/>
                  </a:cxn>
                </a:cxnLst>
                <a:rect l="0" t="0" r="r" b="b"/>
                <a:pathLst>
                  <a:path w="66" h="73">
                    <a:moveTo>
                      <a:pt x="4" y="73"/>
                    </a:moveTo>
                    <a:cubicBezTo>
                      <a:pt x="0" y="69"/>
                      <a:pt x="0" y="69"/>
                      <a:pt x="0" y="69"/>
                    </a:cubicBezTo>
                    <a:cubicBezTo>
                      <a:pt x="19" y="52"/>
                      <a:pt x="38" y="30"/>
                      <a:pt x="61" y="0"/>
                    </a:cubicBezTo>
                    <a:cubicBezTo>
                      <a:pt x="66" y="3"/>
                      <a:pt x="66" y="3"/>
                      <a:pt x="66" y="3"/>
                    </a:cubicBezTo>
                    <a:cubicBezTo>
                      <a:pt x="43" y="34"/>
                      <a:pt x="23" y="56"/>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1" name="Freeform 388"/>
              <p:cNvSpPr>
                <a:spLocks/>
              </p:cNvSpPr>
              <p:nvPr/>
            </p:nvSpPr>
            <p:spPr bwMode="auto">
              <a:xfrm>
                <a:off x="2848" y="2493"/>
                <a:ext cx="99" cy="38"/>
              </a:xfrm>
              <a:custGeom>
                <a:avLst/>
                <a:gdLst>
                  <a:gd name="T0" fmla="*/ 1 w 48"/>
                  <a:gd name="T1" fmla="*/ 18 h 18"/>
                  <a:gd name="T2" fmla="*/ 0 w 48"/>
                  <a:gd name="T3" fmla="*/ 12 h 18"/>
                  <a:gd name="T4" fmla="*/ 46 w 48"/>
                  <a:gd name="T5" fmla="*/ 0 h 18"/>
                  <a:gd name="T6" fmla="*/ 48 w 48"/>
                  <a:gd name="T7" fmla="*/ 5 h 18"/>
                  <a:gd name="T8" fmla="*/ 1 w 48"/>
                  <a:gd name="T9" fmla="*/ 18 h 18"/>
                </a:gdLst>
                <a:ahLst/>
                <a:cxnLst>
                  <a:cxn ang="0">
                    <a:pos x="T0" y="T1"/>
                  </a:cxn>
                  <a:cxn ang="0">
                    <a:pos x="T2" y="T3"/>
                  </a:cxn>
                  <a:cxn ang="0">
                    <a:pos x="T4" y="T5"/>
                  </a:cxn>
                  <a:cxn ang="0">
                    <a:pos x="T6" y="T7"/>
                  </a:cxn>
                  <a:cxn ang="0">
                    <a:pos x="T8" y="T9"/>
                  </a:cxn>
                </a:cxnLst>
                <a:rect l="0" t="0" r="r" b="b"/>
                <a:pathLst>
                  <a:path w="48" h="18">
                    <a:moveTo>
                      <a:pt x="1" y="18"/>
                    </a:moveTo>
                    <a:cubicBezTo>
                      <a:pt x="0" y="12"/>
                      <a:pt x="0" y="12"/>
                      <a:pt x="0" y="12"/>
                    </a:cubicBezTo>
                    <a:cubicBezTo>
                      <a:pt x="16" y="11"/>
                      <a:pt x="31" y="7"/>
                      <a:pt x="46" y="0"/>
                    </a:cubicBezTo>
                    <a:cubicBezTo>
                      <a:pt x="48" y="5"/>
                      <a:pt x="48" y="5"/>
                      <a:pt x="48" y="5"/>
                    </a:cubicBezTo>
                    <a:cubicBezTo>
                      <a:pt x="33" y="12"/>
                      <a:pt x="17"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2" name="Freeform 389"/>
              <p:cNvSpPr>
                <a:spLocks/>
              </p:cNvSpPr>
              <p:nvPr/>
            </p:nvSpPr>
            <p:spPr bwMode="auto">
              <a:xfrm>
                <a:off x="2584" y="2403"/>
                <a:ext cx="158" cy="113"/>
              </a:xfrm>
              <a:custGeom>
                <a:avLst/>
                <a:gdLst>
                  <a:gd name="T0" fmla="*/ 74 w 76"/>
                  <a:gd name="T1" fmla="*/ 54 h 54"/>
                  <a:gd name="T2" fmla="*/ 0 w 76"/>
                  <a:gd name="T3" fmla="*/ 5 h 54"/>
                  <a:gd name="T4" fmla="*/ 4 w 76"/>
                  <a:gd name="T5" fmla="*/ 0 h 54"/>
                  <a:gd name="T6" fmla="*/ 76 w 76"/>
                  <a:gd name="T7" fmla="*/ 48 h 54"/>
                  <a:gd name="T8" fmla="*/ 74 w 76"/>
                  <a:gd name="T9" fmla="*/ 54 h 54"/>
                </a:gdLst>
                <a:ahLst/>
                <a:cxnLst>
                  <a:cxn ang="0">
                    <a:pos x="T0" y="T1"/>
                  </a:cxn>
                  <a:cxn ang="0">
                    <a:pos x="T2" y="T3"/>
                  </a:cxn>
                  <a:cxn ang="0">
                    <a:pos x="T4" y="T5"/>
                  </a:cxn>
                  <a:cxn ang="0">
                    <a:pos x="T6" y="T7"/>
                  </a:cxn>
                  <a:cxn ang="0">
                    <a:pos x="T8" y="T9"/>
                  </a:cxn>
                </a:cxnLst>
                <a:rect l="0" t="0" r="r" b="b"/>
                <a:pathLst>
                  <a:path w="76" h="54">
                    <a:moveTo>
                      <a:pt x="74" y="54"/>
                    </a:moveTo>
                    <a:cubicBezTo>
                      <a:pt x="49" y="45"/>
                      <a:pt x="25" y="29"/>
                      <a:pt x="0" y="5"/>
                    </a:cubicBezTo>
                    <a:cubicBezTo>
                      <a:pt x="4" y="0"/>
                      <a:pt x="4" y="0"/>
                      <a:pt x="4" y="0"/>
                    </a:cubicBezTo>
                    <a:cubicBezTo>
                      <a:pt x="28" y="24"/>
                      <a:pt x="52" y="40"/>
                      <a:pt x="76" y="48"/>
                    </a:cubicBezTo>
                    <a:lnTo>
                      <a:pt x="7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3" name="Freeform 390"/>
              <p:cNvSpPr>
                <a:spLocks/>
              </p:cNvSpPr>
              <p:nvPr/>
            </p:nvSpPr>
            <p:spPr bwMode="auto">
              <a:xfrm>
                <a:off x="2605" y="2117"/>
                <a:ext cx="162" cy="217"/>
              </a:xfrm>
              <a:custGeom>
                <a:avLst/>
                <a:gdLst>
                  <a:gd name="T0" fmla="*/ 4 w 78"/>
                  <a:gd name="T1" fmla="*/ 104 h 104"/>
                  <a:gd name="T2" fmla="*/ 0 w 78"/>
                  <a:gd name="T3" fmla="*/ 101 h 104"/>
                  <a:gd name="T4" fmla="*/ 72 w 78"/>
                  <a:gd name="T5" fmla="*/ 2 h 104"/>
                  <a:gd name="T6" fmla="*/ 73 w 78"/>
                  <a:gd name="T7" fmla="*/ 0 h 104"/>
                  <a:gd name="T8" fmla="*/ 78 w 78"/>
                  <a:gd name="T9" fmla="*/ 3 h 104"/>
                  <a:gd name="T10" fmla="*/ 77 w 78"/>
                  <a:gd name="T11" fmla="*/ 5 h 104"/>
                  <a:gd name="T12" fmla="*/ 4 w 78"/>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8" h="104">
                    <a:moveTo>
                      <a:pt x="4" y="104"/>
                    </a:moveTo>
                    <a:cubicBezTo>
                      <a:pt x="0" y="101"/>
                      <a:pt x="0" y="101"/>
                      <a:pt x="0" y="101"/>
                    </a:cubicBezTo>
                    <a:cubicBezTo>
                      <a:pt x="22" y="73"/>
                      <a:pt x="51" y="32"/>
                      <a:pt x="72" y="2"/>
                    </a:cubicBezTo>
                    <a:cubicBezTo>
                      <a:pt x="73" y="0"/>
                      <a:pt x="73" y="0"/>
                      <a:pt x="73" y="0"/>
                    </a:cubicBezTo>
                    <a:cubicBezTo>
                      <a:pt x="78" y="3"/>
                      <a:pt x="78" y="3"/>
                      <a:pt x="78" y="3"/>
                    </a:cubicBezTo>
                    <a:cubicBezTo>
                      <a:pt x="77" y="5"/>
                      <a:pt x="77" y="5"/>
                      <a:pt x="77" y="5"/>
                    </a:cubicBezTo>
                    <a:cubicBezTo>
                      <a:pt x="56" y="35"/>
                      <a:pt x="27" y="77"/>
                      <a:pt x="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4" name="Freeform 391"/>
              <p:cNvSpPr>
                <a:spLocks/>
              </p:cNvSpPr>
              <p:nvPr/>
            </p:nvSpPr>
            <p:spPr bwMode="auto">
              <a:xfrm>
                <a:off x="2823" y="1883"/>
                <a:ext cx="133" cy="151"/>
              </a:xfrm>
              <a:custGeom>
                <a:avLst/>
                <a:gdLst>
                  <a:gd name="T0" fmla="*/ 4 w 64"/>
                  <a:gd name="T1" fmla="*/ 72 h 72"/>
                  <a:gd name="T2" fmla="*/ 0 w 64"/>
                  <a:gd name="T3" fmla="*/ 68 h 72"/>
                  <a:gd name="T4" fmla="*/ 60 w 64"/>
                  <a:gd name="T5" fmla="*/ 0 h 72"/>
                  <a:gd name="T6" fmla="*/ 64 w 64"/>
                  <a:gd name="T7" fmla="*/ 4 h 72"/>
                  <a:gd name="T8" fmla="*/ 4 w 64"/>
                  <a:gd name="T9" fmla="*/ 72 h 72"/>
                </a:gdLst>
                <a:ahLst/>
                <a:cxnLst>
                  <a:cxn ang="0">
                    <a:pos x="T0" y="T1"/>
                  </a:cxn>
                  <a:cxn ang="0">
                    <a:pos x="T2" y="T3"/>
                  </a:cxn>
                  <a:cxn ang="0">
                    <a:pos x="T4" y="T5"/>
                  </a:cxn>
                  <a:cxn ang="0">
                    <a:pos x="T6" y="T7"/>
                  </a:cxn>
                  <a:cxn ang="0">
                    <a:pos x="T8" y="T9"/>
                  </a:cxn>
                </a:cxnLst>
                <a:rect l="0" t="0" r="r" b="b"/>
                <a:pathLst>
                  <a:path w="64" h="72">
                    <a:moveTo>
                      <a:pt x="4" y="72"/>
                    </a:moveTo>
                    <a:cubicBezTo>
                      <a:pt x="0" y="68"/>
                      <a:pt x="0" y="68"/>
                      <a:pt x="0" y="68"/>
                    </a:cubicBezTo>
                    <a:cubicBezTo>
                      <a:pt x="22" y="38"/>
                      <a:pt x="41" y="16"/>
                      <a:pt x="60" y="0"/>
                    </a:cubicBezTo>
                    <a:cubicBezTo>
                      <a:pt x="64" y="4"/>
                      <a:pt x="64" y="4"/>
                      <a:pt x="64" y="4"/>
                    </a:cubicBezTo>
                    <a:cubicBezTo>
                      <a:pt x="45" y="20"/>
                      <a:pt x="27" y="42"/>
                      <a:pt x="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5" name="Freeform 392"/>
              <p:cNvSpPr>
                <a:spLocks/>
              </p:cNvSpPr>
              <p:nvPr/>
            </p:nvSpPr>
            <p:spPr bwMode="auto">
              <a:xfrm>
                <a:off x="3041" y="1791"/>
                <a:ext cx="99" cy="40"/>
              </a:xfrm>
              <a:custGeom>
                <a:avLst/>
                <a:gdLst>
                  <a:gd name="T0" fmla="*/ 2 w 48"/>
                  <a:gd name="T1" fmla="*/ 19 h 19"/>
                  <a:gd name="T2" fmla="*/ 0 w 48"/>
                  <a:gd name="T3" fmla="*/ 13 h 19"/>
                  <a:gd name="T4" fmla="*/ 48 w 48"/>
                  <a:gd name="T5" fmla="*/ 0 h 19"/>
                  <a:gd name="T6" fmla="*/ 48 w 48"/>
                  <a:gd name="T7" fmla="*/ 6 h 19"/>
                  <a:gd name="T8" fmla="*/ 2 w 48"/>
                  <a:gd name="T9" fmla="*/ 19 h 19"/>
                </a:gdLst>
                <a:ahLst/>
                <a:cxnLst>
                  <a:cxn ang="0">
                    <a:pos x="T0" y="T1"/>
                  </a:cxn>
                  <a:cxn ang="0">
                    <a:pos x="T2" y="T3"/>
                  </a:cxn>
                  <a:cxn ang="0">
                    <a:pos x="T4" y="T5"/>
                  </a:cxn>
                  <a:cxn ang="0">
                    <a:pos x="T6" y="T7"/>
                  </a:cxn>
                  <a:cxn ang="0">
                    <a:pos x="T8" y="T9"/>
                  </a:cxn>
                </a:cxnLst>
                <a:rect l="0" t="0" r="r" b="b"/>
                <a:pathLst>
                  <a:path w="48" h="19">
                    <a:moveTo>
                      <a:pt x="2" y="19"/>
                    </a:moveTo>
                    <a:cubicBezTo>
                      <a:pt x="0" y="13"/>
                      <a:pt x="0" y="13"/>
                      <a:pt x="0" y="13"/>
                    </a:cubicBezTo>
                    <a:cubicBezTo>
                      <a:pt x="15" y="6"/>
                      <a:pt x="32" y="1"/>
                      <a:pt x="48" y="0"/>
                    </a:cubicBezTo>
                    <a:cubicBezTo>
                      <a:pt x="48" y="6"/>
                      <a:pt x="48" y="6"/>
                      <a:pt x="48" y="6"/>
                    </a:cubicBezTo>
                    <a:cubicBezTo>
                      <a:pt x="33" y="7"/>
                      <a:pt x="17" y="11"/>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6" name="Freeform 393"/>
              <p:cNvSpPr>
                <a:spLocks/>
              </p:cNvSpPr>
              <p:nvPr/>
            </p:nvSpPr>
            <p:spPr bwMode="auto">
              <a:xfrm>
                <a:off x="3248" y="1806"/>
                <a:ext cx="144" cy="98"/>
              </a:xfrm>
              <a:custGeom>
                <a:avLst/>
                <a:gdLst>
                  <a:gd name="T0" fmla="*/ 65 w 69"/>
                  <a:gd name="T1" fmla="*/ 47 h 47"/>
                  <a:gd name="T2" fmla="*/ 0 w 69"/>
                  <a:gd name="T3" fmla="*/ 5 h 47"/>
                  <a:gd name="T4" fmla="*/ 2 w 69"/>
                  <a:gd name="T5" fmla="*/ 0 h 47"/>
                  <a:gd name="T6" fmla="*/ 69 w 69"/>
                  <a:gd name="T7" fmla="*/ 42 h 47"/>
                  <a:gd name="T8" fmla="*/ 65 w 69"/>
                  <a:gd name="T9" fmla="*/ 47 h 47"/>
                </a:gdLst>
                <a:ahLst/>
                <a:cxnLst>
                  <a:cxn ang="0">
                    <a:pos x="T0" y="T1"/>
                  </a:cxn>
                  <a:cxn ang="0">
                    <a:pos x="T2" y="T3"/>
                  </a:cxn>
                  <a:cxn ang="0">
                    <a:pos x="T4" y="T5"/>
                  </a:cxn>
                  <a:cxn ang="0">
                    <a:pos x="T6" y="T7"/>
                  </a:cxn>
                  <a:cxn ang="0">
                    <a:pos x="T8" y="T9"/>
                  </a:cxn>
                </a:cxnLst>
                <a:rect l="0" t="0" r="r" b="b"/>
                <a:pathLst>
                  <a:path w="69" h="47">
                    <a:moveTo>
                      <a:pt x="65" y="47"/>
                    </a:moveTo>
                    <a:cubicBezTo>
                      <a:pt x="43" y="26"/>
                      <a:pt x="22" y="13"/>
                      <a:pt x="0" y="5"/>
                    </a:cubicBezTo>
                    <a:cubicBezTo>
                      <a:pt x="2" y="0"/>
                      <a:pt x="2" y="0"/>
                      <a:pt x="2" y="0"/>
                    </a:cubicBezTo>
                    <a:cubicBezTo>
                      <a:pt x="24" y="7"/>
                      <a:pt x="46" y="21"/>
                      <a:pt x="69"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7" name="Rectangle 394"/>
              <p:cNvSpPr>
                <a:spLocks noChangeArrowheads="1"/>
              </p:cNvSpPr>
              <p:nvPr/>
            </p:nvSpPr>
            <p:spPr bwMode="auto">
              <a:xfrm>
                <a:off x="4033"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8" name="Rectangle 395"/>
              <p:cNvSpPr>
                <a:spLocks noChangeArrowheads="1"/>
              </p:cNvSpPr>
              <p:nvPr/>
            </p:nvSpPr>
            <p:spPr bwMode="auto">
              <a:xfrm>
                <a:off x="3832"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19" name="Rectangle 396"/>
              <p:cNvSpPr>
                <a:spLocks noChangeArrowheads="1"/>
              </p:cNvSpPr>
              <p:nvPr/>
            </p:nvSpPr>
            <p:spPr bwMode="auto">
              <a:xfrm>
                <a:off x="3630"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0" name="Oval 397"/>
              <p:cNvSpPr>
                <a:spLocks noChangeArrowheads="1"/>
              </p:cNvSpPr>
              <p:nvPr/>
            </p:nvSpPr>
            <p:spPr bwMode="auto">
              <a:xfrm>
                <a:off x="3983" y="2464"/>
                <a:ext cx="112"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1" name="Freeform 398"/>
              <p:cNvSpPr>
                <a:spLocks noEditPoints="1"/>
              </p:cNvSpPr>
              <p:nvPr/>
            </p:nvSpPr>
            <p:spPr bwMode="auto">
              <a:xfrm>
                <a:off x="3977" y="2458"/>
                <a:ext cx="125"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5 h 59"/>
                  <a:gd name="T12" fmla="*/ 6 w 60"/>
                  <a:gd name="T13" fmla="*/ 29 h 59"/>
                  <a:gd name="T14" fmla="*/ 30 w 60"/>
                  <a:gd name="T15" fmla="*/ 53 h 59"/>
                  <a:gd name="T16" fmla="*/ 54 w 60"/>
                  <a:gd name="T17" fmla="*/ 29 h 59"/>
                  <a:gd name="T18" fmla="*/ 30 w 60"/>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5"/>
                    </a:moveTo>
                    <a:cubicBezTo>
                      <a:pt x="17" y="5"/>
                      <a:pt x="6" y="16"/>
                      <a:pt x="6" y="29"/>
                    </a:cubicBezTo>
                    <a:cubicBezTo>
                      <a:pt x="6" y="42"/>
                      <a:pt x="17" y="53"/>
                      <a:pt x="30" y="53"/>
                    </a:cubicBezTo>
                    <a:cubicBezTo>
                      <a:pt x="43" y="53"/>
                      <a:pt x="54" y="42"/>
                      <a:pt x="54" y="29"/>
                    </a:cubicBezTo>
                    <a:cubicBezTo>
                      <a:pt x="54"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2" name="Freeform 399"/>
              <p:cNvSpPr>
                <a:spLocks noEditPoints="1"/>
              </p:cNvSpPr>
              <p:nvPr/>
            </p:nvSpPr>
            <p:spPr bwMode="auto">
              <a:xfrm>
                <a:off x="3977" y="2013"/>
                <a:ext cx="125"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3" name="Freeform 400"/>
              <p:cNvSpPr>
                <a:spLocks noEditPoints="1"/>
              </p:cNvSpPr>
              <p:nvPr/>
            </p:nvSpPr>
            <p:spPr bwMode="auto">
              <a:xfrm>
                <a:off x="3776" y="2412"/>
                <a:ext cx="124" cy="123"/>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3"/>
                      <a:pt x="17" y="53"/>
                      <a:pt x="30" y="53"/>
                    </a:cubicBezTo>
                    <a:cubicBezTo>
                      <a:pt x="43" y="53"/>
                      <a:pt x="54" y="43"/>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4" name="Oval 401"/>
              <p:cNvSpPr>
                <a:spLocks noChangeArrowheads="1"/>
              </p:cNvSpPr>
              <p:nvPr/>
            </p:nvSpPr>
            <p:spPr bwMode="auto">
              <a:xfrm>
                <a:off x="3782" y="1798"/>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5" name="Freeform 402"/>
              <p:cNvSpPr>
                <a:spLocks noEditPoints="1"/>
              </p:cNvSpPr>
              <p:nvPr/>
            </p:nvSpPr>
            <p:spPr bwMode="auto">
              <a:xfrm>
                <a:off x="3776" y="1791"/>
                <a:ext cx="124" cy="124"/>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6" name="Oval 403"/>
              <p:cNvSpPr>
                <a:spLocks noChangeArrowheads="1"/>
              </p:cNvSpPr>
              <p:nvPr/>
            </p:nvSpPr>
            <p:spPr bwMode="auto">
              <a:xfrm>
                <a:off x="3581" y="2190"/>
                <a:ext cx="112"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7" name="Freeform 404"/>
              <p:cNvSpPr>
                <a:spLocks noEditPoints="1"/>
              </p:cNvSpPr>
              <p:nvPr/>
            </p:nvSpPr>
            <p:spPr bwMode="auto">
              <a:xfrm>
                <a:off x="3574" y="2184"/>
                <a:ext cx="125" cy="125"/>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4"/>
                      <a:pt x="14"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8" name="Freeform 405"/>
              <p:cNvSpPr>
                <a:spLocks noEditPoints="1"/>
              </p:cNvSpPr>
              <p:nvPr/>
            </p:nvSpPr>
            <p:spPr bwMode="auto">
              <a:xfrm>
                <a:off x="3574" y="1735"/>
                <a:ext cx="125" cy="123"/>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30"/>
                    </a:cubicBezTo>
                    <a:cubicBezTo>
                      <a:pt x="0" y="13"/>
                      <a:pt x="14"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29" name="Freeform 406"/>
              <p:cNvSpPr>
                <a:spLocks/>
              </p:cNvSpPr>
              <p:nvPr/>
            </p:nvSpPr>
            <p:spPr bwMode="auto">
              <a:xfrm>
                <a:off x="3444" y="1988"/>
                <a:ext cx="166" cy="217"/>
              </a:xfrm>
              <a:custGeom>
                <a:avLst/>
                <a:gdLst>
                  <a:gd name="T0" fmla="*/ 75 w 80"/>
                  <a:gd name="T1" fmla="*/ 104 h 104"/>
                  <a:gd name="T2" fmla="*/ 0 w 80"/>
                  <a:gd name="T3" fmla="*/ 4 h 104"/>
                  <a:gd name="T4" fmla="*/ 4 w 80"/>
                  <a:gd name="T5" fmla="*/ 0 h 104"/>
                  <a:gd name="T6" fmla="*/ 80 w 80"/>
                  <a:gd name="T7" fmla="*/ 101 h 104"/>
                  <a:gd name="T8" fmla="*/ 75 w 80"/>
                  <a:gd name="T9" fmla="*/ 104 h 104"/>
                </a:gdLst>
                <a:ahLst/>
                <a:cxnLst>
                  <a:cxn ang="0">
                    <a:pos x="T0" y="T1"/>
                  </a:cxn>
                  <a:cxn ang="0">
                    <a:pos x="T2" y="T3"/>
                  </a:cxn>
                  <a:cxn ang="0">
                    <a:pos x="T4" y="T5"/>
                  </a:cxn>
                  <a:cxn ang="0">
                    <a:pos x="T6" y="T7"/>
                  </a:cxn>
                  <a:cxn ang="0">
                    <a:pos x="T8" y="T9"/>
                  </a:cxn>
                </a:cxnLst>
                <a:rect l="0" t="0" r="r" b="b"/>
                <a:pathLst>
                  <a:path w="80" h="104">
                    <a:moveTo>
                      <a:pt x="75" y="104"/>
                    </a:moveTo>
                    <a:cubicBezTo>
                      <a:pt x="54" y="73"/>
                      <a:pt x="21" y="31"/>
                      <a:pt x="0" y="4"/>
                    </a:cubicBezTo>
                    <a:cubicBezTo>
                      <a:pt x="4" y="0"/>
                      <a:pt x="4" y="0"/>
                      <a:pt x="4" y="0"/>
                    </a:cubicBezTo>
                    <a:cubicBezTo>
                      <a:pt x="26" y="27"/>
                      <a:pt x="59" y="70"/>
                      <a:pt x="80" y="101"/>
                    </a:cubicBezTo>
                    <a:lnTo>
                      <a:pt x="7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0" name="Freeform 407"/>
              <p:cNvSpPr>
                <a:spLocks/>
              </p:cNvSpPr>
              <p:nvPr/>
            </p:nvSpPr>
            <p:spPr bwMode="auto">
              <a:xfrm>
                <a:off x="3664" y="2288"/>
                <a:ext cx="137" cy="153"/>
              </a:xfrm>
              <a:custGeom>
                <a:avLst/>
                <a:gdLst>
                  <a:gd name="T0" fmla="*/ 62 w 66"/>
                  <a:gd name="T1" fmla="*/ 73 h 73"/>
                  <a:gd name="T2" fmla="*/ 0 w 66"/>
                  <a:gd name="T3" fmla="*/ 3 h 73"/>
                  <a:gd name="T4" fmla="*/ 5 w 66"/>
                  <a:gd name="T5" fmla="*/ 0 h 73"/>
                  <a:gd name="T6" fmla="*/ 66 w 66"/>
                  <a:gd name="T7" fmla="*/ 69 h 73"/>
                  <a:gd name="T8" fmla="*/ 62 w 66"/>
                  <a:gd name="T9" fmla="*/ 73 h 73"/>
                </a:gdLst>
                <a:ahLst/>
                <a:cxnLst>
                  <a:cxn ang="0">
                    <a:pos x="T0" y="T1"/>
                  </a:cxn>
                  <a:cxn ang="0">
                    <a:pos x="T2" y="T3"/>
                  </a:cxn>
                  <a:cxn ang="0">
                    <a:pos x="T4" y="T5"/>
                  </a:cxn>
                  <a:cxn ang="0">
                    <a:pos x="T6" y="T7"/>
                  </a:cxn>
                  <a:cxn ang="0">
                    <a:pos x="T8" y="T9"/>
                  </a:cxn>
                </a:cxnLst>
                <a:rect l="0" t="0" r="r" b="b"/>
                <a:pathLst>
                  <a:path w="66" h="73">
                    <a:moveTo>
                      <a:pt x="62" y="73"/>
                    </a:moveTo>
                    <a:cubicBezTo>
                      <a:pt x="43" y="56"/>
                      <a:pt x="23" y="34"/>
                      <a:pt x="0" y="3"/>
                    </a:cubicBezTo>
                    <a:cubicBezTo>
                      <a:pt x="5" y="0"/>
                      <a:pt x="5" y="0"/>
                      <a:pt x="5" y="0"/>
                    </a:cubicBezTo>
                    <a:cubicBezTo>
                      <a:pt x="28" y="30"/>
                      <a:pt x="47" y="52"/>
                      <a:pt x="66" y="69"/>
                    </a:cubicBezTo>
                    <a:lnTo>
                      <a:pt x="6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1" name="Freeform 408"/>
              <p:cNvSpPr>
                <a:spLocks/>
              </p:cNvSpPr>
              <p:nvPr/>
            </p:nvSpPr>
            <p:spPr bwMode="auto">
              <a:xfrm>
                <a:off x="3886" y="2493"/>
                <a:ext cx="99" cy="38"/>
              </a:xfrm>
              <a:custGeom>
                <a:avLst/>
                <a:gdLst>
                  <a:gd name="T0" fmla="*/ 47 w 48"/>
                  <a:gd name="T1" fmla="*/ 18 h 18"/>
                  <a:gd name="T2" fmla="*/ 0 w 48"/>
                  <a:gd name="T3" fmla="*/ 5 h 18"/>
                  <a:gd name="T4" fmla="*/ 2 w 48"/>
                  <a:gd name="T5" fmla="*/ 0 h 18"/>
                  <a:gd name="T6" fmla="*/ 48 w 48"/>
                  <a:gd name="T7" fmla="*/ 12 h 18"/>
                  <a:gd name="T8" fmla="*/ 47 w 48"/>
                  <a:gd name="T9" fmla="*/ 18 h 18"/>
                </a:gdLst>
                <a:ahLst/>
                <a:cxnLst>
                  <a:cxn ang="0">
                    <a:pos x="T0" y="T1"/>
                  </a:cxn>
                  <a:cxn ang="0">
                    <a:pos x="T2" y="T3"/>
                  </a:cxn>
                  <a:cxn ang="0">
                    <a:pos x="T4" y="T5"/>
                  </a:cxn>
                  <a:cxn ang="0">
                    <a:pos x="T6" y="T7"/>
                  </a:cxn>
                  <a:cxn ang="0">
                    <a:pos x="T8" y="T9"/>
                  </a:cxn>
                </a:cxnLst>
                <a:rect l="0" t="0" r="r" b="b"/>
                <a:pathLst>
                  <a:path w="48" h="18">
                    <a:moveTo>
                      <a:pt x="47" y="18"/>
                    </a:moveTo>
                    <a:cubicBezTo>
                      <a:pt x="31" y="17"/>
                      <a:pt x="15" y="12"/>
                      <a:pt x="0" y="5"/>
                    </a:cubicBezTo>
                    <a:cubicBezTo>
                      <a:pt x="2" y="0"/>
                      <a:pt x="2" y="0"/>
                      <a:pt x="2" y="0"/>
                    </a:cubicBezTo>
                    <a:cubicBezTo>
                      <a:pt x="17" y="7"/>
                      <a:pt x="32" y="11"/>
                      <a:pt x="48" y="12"/>
                    </a:cubicBezTo>
                    <a:lnTo>
                      <a:pt x="4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2" name="Freeform 409"/>
              <p:cNvSpPr>
                <a:spLocks/>
              </p:cNvSpPr>
              <p:nvPr/>
            </p:nvSpPr>
            <p:spPr bwMode="auto">
              <a:xfrm>
                <a:off x="4091" y="2403"/>
                <a:ext cx="158" cy="113"/>
              </a:xfrm>
              <a:custGeom>
                <a:avLst/>
                <a:gdLst>
                  <a:gd name="T0" fmla="*/ 2 w 76"/>
                  <a:gd name="T1" fmla="*/ 54 h 54"/>
                  <a:gd name="T2" fmla="*/ 0 w 76"/>
                  <a:gd name="T3" fmla="*/ 48 h 54"/>
                  <a:gd name="T4" fmla="*/ 72 w 76"/>
                  <a:gd name="T5" fmla="*/ 0 h 54"/>
                  <a:gd name="T6" fmla="*/ 76 w 76"/>
                  <a:gd name="T7" fmla="*/ 5 h 54"/>
                  <a:gd name="T8" fmla="*/ 2 w 76"/>
                  <a:gd name="T9" fmla="*/ 54 h 54"/>
                </a:gdLst>
                <a:ahLst/>
                <a:cxnLst>
                  <a:cxn ang="0">
                    <a:pos x="T0" y="T1"/>
                  </a:cxn>
                  <a:cxn ang="0">
                    <a:pos x="T2" y="T3"/>
                  </a:cxn>
                  <a:cxn ang="0">
                    <a:pos x="T4" y="T5"/>
                  </a:cxn>
                  <a:cxn ang="0">
                    <a:pos x="T6" y="T7"/>
                  </a:cxn>
                  <a:cxn ang="0">
                    <a:pos x="T8" y="T9"/>
                  </a:cxn>
                </a:cxnLst>
                <a:rect l="0" t="0" r="r" b="b"/>
                <a:pathLst>
                  <a:path w="76" h="54">
                    <a:moveTo>
                      <a:pt x="2" y="54"/>
                    </a:moveTo>
                    <a:cubicBezTo>
                      <a:pt x="0" y="48"/>
                      <a:pt x="0" y="48"/>
                      <a:pt x="0" y="48"/>
                    </a:cubicBezTo>
                    <a:cubicBezTo>
                      <a:pt x="24" y="40"/>
                      <a:pt x="48" y="24"/>
                      <a:pt x="72" y="0"/>
                    </a:cubicBezTo>
                    <a:cubicBezTo>
                      <a:pt x="76" y="5"/>
                      <a:pt x="76" y="5"/>
                      <a:pt x="76" y="5"/>
                    </a:cubicBezTo>
                    <a:cubicBezTo>
                      <a:pt x="51" y="29"/>
                      <a:pt x="27" y="45"/>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3" name="Freeform 410"/>
              <p:cNvSpPr>
                <a:spLocks/>
              </p:cNvSpPr>
              <p:nvPr/>
            </p:nvSpPr>
            <p:spPr bwMode="auto">
              <a:xfrm>
                <a:off x="4066" y="2117"/>
                <a:ext cx="162" cy="217"/>
              </a:xfrm>
              <a:custGeom>
                <a:avLst/>
                <a:gdLst>
                  <a:gd name="T0" fmla="*/ 74 w 78"/>
                  <a:gd name="T1" fmla="*/ 104 h 104"/>
                  <a:gd name="T2" fmla="*/ 1 w 78"/>
                  <a:gd name="T3" fmla="*/ 5 h 104"/>
                  <a:gd name="T4" fmla="*/ 0 w 78"/>
                  <a:gd name="T5" fmla="*/ 3 h 104"/>
                  <a:gd name="T6" fmla="*/ 5 w 78"/>
                  <a:gd name="T7" fmla="*/ 0 h 104"/>
                  <a:gd name="T8" fmla="*/ 6 w 78"/>
                  <a:gd name="T9" fmla="*/ 2 h 104"/>
                  <a:gd name="T10" fmla="*/ 78 w 78"/>
                  <a:gd name="T11" fmla="*/ 101 h 104"/>
                  <a:gd name="T12" fmla="*/ 74 w 78"/>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8" h="104">
                    <a:moveTo>
                      <a:pt x="74" y="104"/>
                    </a:moveTo>
                    <a:cubicBezTo>
                      <a:pt x="51" y="77"/>
                      <a:pt x="22" y="35"/>
                      <a:pt x="1" y="5"/>
                    </a:cubicBezTo>
                    <a:cubicBezTo>
                      <a:pt x="0" y="3"/>
                      <a:pt x="0" y="3"/>
                      <a:pt x="0" y="3"/>
                    </a:cubicBezTo>
                    <a:cubicBezTo>
                      <a:pt x="5" y="0"/>
                      <a:pt x="5" y="0"/>
                      <a:pt x="5" y="0"/>
                    </a:cubicBezTo>
                    <a:cubicBezTo>
                      <a:pt x="6" y="2"/>
                      <a:pt x="6" y="2"/>
                      <a:pt x="6" y="2"/>
                    </a:cubicBezTo>
                    <a:cubicBezTo>
                      <a:pt x="27" y="32"/>
                      <a:pt x="56" y="73"/>
                      <a:pt x="78"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4" name="Freeform 411"/>
              <p:cNvSpPr>
                <a:spLocks/>
              </p:cNvSpPr>
              <p:nvPr/>
            </p:nvSpPr>
            <p:spPr bwMode="auto">
              <a:xfrm>
                <a:off x="3877" y="1883"/>
                <a:ext cx="133" cy="151"/>
              </a:xfrm>
              <a:custGeom>
                <a:avLst/>
                <a:gdLst>
                  <a:gd name="T0" fmla="*/ 60 w 64"/>
                  <a:gd name="T1" fmla="*/ 72 h 72"/>
                  <a:gd name="T2" fmla="*/ 0 w 64"/>
                  <a:gd name="T3" fmla="*/ 4 h 72"/>
                  <a:gd name="T4" fmla="*/ 4 w 64"/>
                  <a:gd name="T5" fmla="*/ 0 h 72"/>
                  <a:gd name="T6" fmla="*/ 64 w 64"/>
                  <a:gd name="T7" fmla="*/ 68 h 72"/>
                  <a:gd name="T8" fmla="*/ 60 w 64"/>
                  <a:gd name="T9" fmla="*/ 72 h 72"/>
                </a:gdLst>
                <a:ahLst/>
                <a:cxnLst>
                  <a:cxn ang="0">
                    <a:pos x="T0" y="T1"/>
                  </a:cxn>
                  <a:cxn ang="0">
                    <a:pos x="T2" y="T3"/>
                  </a:cxn>
                  <a:cxn ang="0">
                    <a:pos x="T4" y="T5"/>
                  </a:cxn>
                  <a:cxn ang="0">
                    <a:pos x="T6" y="T7"/>
                  </a:cxn>
                  <a:cxn ang="0">
                    <a:pos x="T8" y="T9"/>
                  </a:cxn>
                </a:cxnLst>
                <a:rect l="0" t="0" r="r" b="b"/>
                <a:pathLst>
                  <a:path w="64" h="72">
                    <a:moveTo>
                      <a:pt x="60" y="72"/>
                    </a:moveTo>
                    <a:cubicBezTo>
                      <a:pt x="37" y="42"/>
                      <a:pt x="19" y="20"/>
                      <a:pt x="0" y="4"/>
                    </a:cubicBezTo>
                    <a:cubicBezTo>
                      <a:pt x="4" y="0"/>
                      <a:pt x="4" y="0"/>
                      <a:pt x="4" y="0"/>
                    </a:cubicBezTo>
                    <a:cubicBezTo>
                      <a:pt x="23" y="16"/>
                      <a:pt x="42" y="38"/>
                      <a:pt x="64" y="68"/>
                    </a:cubicBezTo>
                    <a:lnTo>
                      <a:pt x="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5" name="Freeform 412"/>
              <p:cNvSpPr>
                <a:spLocks/>
              </p:cNvSpPr>
              <p:nvPr/>
            </p:nvSpPr>
            <p:spPr bwMode="auto">
              <a:xfrm>
                <a:off x="3693" y="1791"/>
                <a:ext cx="99" cy="40"/>
              </a:xfrm>
              <a:custGeom>
                <a:avLst/>
                <a:gdLst>
                  <a:gd name="T0" fmla="*/ 46 w 48"/>
                  <a:gd name="T1" fmla="*/ 19 h 19"/>
                  <a:gd name="T2" fmla="*/ 0 w 48"/>
                  <a:gd name="T3" fmla="*/ 6 h 19"/>
                  <a:gd name="T4" fmla="*/ 0 w 48"/>
                  <a:gd name="T5" fmla="*/ 0 h 19"/>
                  <a:gd name="T6" fmla="*/ 48 w 48"/>
                  <a:gd name="T7" fmla="*/ 13 h 19"/>
                  <a:gd name="T8" fmla="*/ 46 w 48"/>
                  <a:gd name="T9" fmla="*/ 19 h 19"/>
                </a:gdLst>
                <a:ahLst/>
                <a:cxnLst>
                  <a:cxn ang="0">
                    <a:pos x="T0" y="T1"/>
                  </a:cxn>
                  <a:cxn ang="0">
                    <a:pos x="T2" y="T3"/>
                  </a:cxn>
                  <a:cxn ang="0">
                    <a:pos x="T4" y="T5"/>
                  </a:cxn>
                  <a:cxn ang="0">
                    <a:pos x="T6" y="T7"/>
                  </a:cxn>
                  <a:cxn ang="0">
                    <a:pos x="T8" y="T9"/>
                  </a:cxn>
                </a:cxnLst>
                <a:rect l="0" t="0" r="r" b="b"/>
                <a:pathLst>
                  <a:path w="48" h="19">
                    <a:moveTo>
                      <a:pt x="46" y="19"/>
                    </a:moveTo>
                    <a:cubicBezTo>
                      <a:pt x="31" y="11"/>
                      <a:pt x="15" y="7"/>
                      <a:pt x="0" y="6"/>
                    </a:cubicBezTo>
                    <a:cubicBezTo>
                      <a:pt x="0" y="0"/>
                      <a:pt x="0" y="0"/>
                      <a:pt x="0" y="0"/>
                    </a:cubicBezTo>
                    <a:cubicBezTo>
                      <a:pt x="16" y="1"/>
                      <a:pt x="33" y="6"/>
                      <a:pt x="48"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6" name="Freeform 413"/>
              <p:cNvSpPr>
                <a:spLocks/>
              </p:cNvSpPr>
              <p:nvPr/>
            </p:nvSpPr>
            <p:spPr bwMode="auto">
              <a:xfrm>
                <a:off x="3442" y="1806"/>
                <a:ext cx="143" cy="98"/>
              </a:xfrm>
              <a:custGeom>
                <a:avLst/>
                <a:gdLst>
                  <a:gd name="T0" fmla="*/ 4 w 69"/>
                  <a:gd name="T1" fmla="*/ 47 h 47"/>
                  <a:gd name="T2" fmla="*/ 0 w 69"/>
                  <a:gd name="T3" fmla="*/ 42 h 47"/>
                  <a:gd name="T4" fmla="*/ 67 w 69"/>
                  <a:gd name="T5" fmla="*/ 0 h 47"/>
                  <a:gd name="T6" fmla="*/ 69 w 69"/>
                  <a:gd name="T7" fmla="*/ 5 h 47"/>
                  <a:gd name="T8" fmla="*/ 4 w 69"/>
                  <a:gd name="T9" fmla="*/ 47 h 47"/>
                </a:gdLst>
                <a:ahLst/>
                <a:cxnLst>
                  <a:cxn ang="0">
                    <a:pos x="T0" y="T1"/>
                  </a:cxn>
                  <a:cxn ang="0">
                    <a:pos x="T2" y="T3"/>
                  </a:cxn>
                  <a:cxn ang="0">
                    <a:pos x="T4" y="T5"/>
                  </a:cxn>
                  <a:cxn ang="0">
                    <a:pos x="T6" y="T7"/>
                  </a:cxn>
                  <a:cxn ang="0">
                    <a:pos x="T8" y="T9"/>
                  </a:cxn>
                </a:cxnLst>
                <a:rect l="0" t="0" r="r" b="b"/>
                <a:pathLst>
                  <a:path w="69" h="47">
                    <a:moveTo>
                      <a:pt x="4" y="47"/>
                    </a:moveTo>
                    <a:cubicBezTo>
                      <a:pt x="0" y="42"/>
                      <a:pt x="0" y="42"/>
                      <a:pt x="0" y="42"/>
                    </a:cubicBezTo>
                    <a:cubicBezTo>
                      <a:pt x="23" y="21"/>
                      <a:pt x="45" y="7"/>
                      <a:pt x="67" y="0"/>
                    </a:cubicBezTo>
                    <a:cubicBezTo>
                      <a:pt x="69" y="5"/>
                      <a:pt x="69" y="5"/>
                      <a:pt x="69" y="5"/>
                    </a:cubicBezTo>
                    <a:cubicBezTo>
                      <a:pt x="47" y="13"/>
                      <a:pt x="26" y="26"/>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7" name="Oval 414"/>
              <p:cNvSpPr>
                <a:spLocks noChangeArrowheads="1"/>
              </p:cNvSpPr>
              <p:nvPr/>
            </p:nvSpPr>
            <p:spPr bwMode="auto">
              <a:xfrm>
                <a:off x="5899" y="2316"/>
                <a:ext cx="113"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8" name="Freeform 415"/>
              <p:cNvSpPr>
                <a:spLocks noEditPoints="1"/>
              </p:cNvSpPr>
              <p:nvPr/>
            </p:nvSpPr>
            <p:spPr bwMode="auto">
              <a:xfrm>
                <a:off x="5893" y="2309"/>
                <a:ext cx="125" cy="124"/>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30"/>
                    </a:cubicBezTo>
                    <a:cubicBezTo>
                      <a:pt x="0" y="13"/>
                      <a:pt x="14"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39" name="Rectangle 416"/>
              <p:cNvSpPr>
                <a:spLocks noChangeArrowheads="1"/>
              </p:cNvSpPr>
              <p:nvPr/>
            </p:nvSpPr>
            <p:spPr bwMode="auto">
              <a:xfrm>
                <a:off x="5725"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0" name="Rectangle 417"/>
              <p:cNvSpPr>
                <a:spLocks noChangeArrowheads="1"/>
              </p:cNvSpPr>
              <p:nvPr/>
            </p:nvSpPr>
            <p:spPr bwMode="auto">
              <a:xfrm>
                <a:off x="5524"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1" name="Rectangle 418"/>
              <p:cNvSpPr>
                <a:spLocks noChangeArrowheads="1"/>
              </p:cNvSpPr>
              <p:nvPr/>
            </p:nvSpPr>
            <p:spPr bwMode="auto">
              <a:xfrm>
                <a:off x="5322"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2" name="Oval 419"/>
              <p:cNvSpPr>
                <a:spLocks noChangeArrowheads="1"/>
              </p:cNvSpPr>
              <p:nvPr/>
            </p:nvSpPr>
            <p:spPr bwMode="auto">
              <a:xfrm>
                <a:off x="5677" y="2464"/>
                <a:ext cx="110"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3" name="Freeform 420"/>
              <p:cNvSpPr>
                <a:spLocks noEditPoints="1"/>
              </p:cNvSpPr>
              <p:nvPr/>
            </p:nvSpPr>
            <p:spPr bwMode="auto">
              <a:xfrm>
                <a:off x="5671" y="2458"/>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5 h 59"/>
                  <a:gd name="T12" fmla="*/ 6 w 59"/>
                  <a:gd name="T13" fmla="*/ 29 h 59"/>
                  <a:gd name="T14" fmla="*/ 29 w 59"/>
                  <a:gd name="T15" fmla="*/ 53 h 59"/>
                  <a:gd name="T16" fmla="*/ 53 w 59"/>
                  <a:gd name="T17" fmla="*/ 29 h 59"/>
                  <a:gd name="T18" fmla="*/ 29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5"/>
                    </a:moveTo>
                    <a:cubicBezTo>
                      <a:pt x="16" y="5"/>
                      <a:pt x="6" y="16"/>
                      <a:pt x="6" y="29"/>
                    </a:cubicBezTo>
                    <a:cubicBezTo>
                      <a:pt x="6" y="42"/>
                      <a:pt x="16" y="53"/>
                      <a:pt x="29" y="53"/>
                    </a:cubicBezTo>
                    <a:cubicBezTo>
                      <a:pt x="42" y="53"/>
                      <a:pt x="53" y="42"/>
                      <a:pt x="53" y="29"/>
                    </a:cubicBezTo>
                    <a:cubicBezTo>
                      <a:pt x="53" y="16"/>
                      <a:pt x="42"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4" name="Freeform 421"/>
              <p:cNvSpPr>
                <a:spLocks noEditPoints="1"/>
              </p:cNvSpPr>
              <p:nvPr/>
            </p:nvSpPr>
            <p:spPr bwMode="auto">
              <a:xfrm>
                <a:off x="5671" y="2013"/>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5" name="Freeform 422"/>
              <p:cNvSpPr>
                <a:spLocks noEditPoints="1"/>
              </p:cNvSpPr>
              <p:nvPr/>
            </p:nvSpPr>
            <p:spPr bwMode="auto">
              <a:xfrm>
                <a:off x="5470" y="2412"/>
                <a:ext cx="122"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3"/>
                      <a:pt x="16" y="53"/>
                      <a:pt x="29" y="53"/>
                    </a:cubicBezTo>
                    <a:cubicBezTo>
                      <a:pt x="42" y="53"/>
                      <a:pt x="53" y="43"/>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6" name="Oval 423"/>
              <p:cNvSpPr>
                <a:spLocks noChangeArrowheads="1"/>
              </p:cNvSpPr>
              <p:nvPr/>
            </p:nvSpPr>
            <p:spPr bwMode="auto">
              <a:xfrm>
                <a:off x="5476"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7" name="Freeform 424"/>
              <p:cNvSpPr>
                <a:spLocks noEditPoints="1"/>
              </p:cNvSpPr>
              <p:nvPr/>
            </p:nvSpPr>
            <p:spPr bwMode="auto">
              <a:xfrm>
                <a:off x="5470" y="1791"/>
                <a:ext cx="122" cy="124"/>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8" name="Oval 425"/>
              <p:cNvSpPr>
                <a:spLocks noChangeArrowheads="1"/>
              </p:cNvSpPr>
              <p:nvPr/>
            </p:nvSpPr>
            <p:spPr bwMode="auto">
              <a:xfrm>
                <a:off x="5275"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49" name="Freeform 426"/>
              <p:cNvSpPr>
                <a:spLocks noEditPoints="1"/>
              </p:cNvSpPr>
              <p:nvPr/>
            </p:nvSpPr>
            <p:spPr bwMode="auto">
              <a:xfrm>
                <a:off x="5268" y="2184"/>
                <a:ext cx="123" cy="125"/>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6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6" y="17"/>
                      <a:pt x="6" y="30"/>
                    </a:cubicBezTo>
                    <a:cubicBezTo>
                      <a:pt x="6" y="43"/>
                      <a:pt x="16" y="54"/>
                      <a:pt x="29" y="54"/>
                    </a:cubicBezTo>
                    <a:cubicBezTo>
                      <a:pt x="42" y="54"/>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0" name="Freeform 427"/>
              <p:cNvSpPr>
                <a:spLocks noEditPoints="1"/>
              </p:cNvSpPr>
              <p:nvPr/>
            </p:nvSpPr>
            <p:spPr bwMode="auto">
              <a:xfrm>
                <a:off x="5268" y="1735"/>
                <a:ext cx="123" cy="123"/>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6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6" y="17"/>
                      <a:pt x="6" y="30"/>
                    </a:cubicBezTo>
                    <a:cubicBezTo>
                      <a:pt x="6" y="43"/>
                      <a:pt x="16" y="53"/>
                      <a:pt x="29" y="53"/>
                    </a:cubicBezTo>
                    <a:cubicBezTo>
                      <a:pt x="42" y="53"/>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1" name="Freeform 428"/>
              <p:cNvSpPr>
                <a:spLocks noEditPoints="1"/>
              </p:cNvSpPr>
              <p:nvPr/>
            </p:nvSpPr>
            <p:spPr bwMode="auto">
              <a:xfrm>
                <a:off x="5048" y="1883"/>
                <a:ext cx="123" cy="126"/>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6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6" y="17"/>
                      <a:pt x="6" y="30"/>
                    </a:cubicBezTo>
                    <a:cubicBezTo>
                      <a:pt x="6" y="43"/>
                      <a:pt x="16" y="54"/>
                      <a:pt x="29" y="54"/>
                    </a:cubicBezTo>
                    <a:cubicBezTo>
                      <a:pt x="42" y="54"/>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2" name="Freeform 429"/>
              <p:cNvSpPr>
                <a:spLocks/>
              </p:cNvSpPr>
              <p:nvPr/>
            </p:nvSpPr>
            <p:spPr bwMode="auto">
              <a:xfrm>
                <a:off x="5136" y="1988"/>
                <a:ext cx="166" cy="217"/>
              </a:xfrm>
              <a:custGeom>
                <a:avLst/>
                <a:gdLst>
                  <a:gd name="T0" fmla="*/ 75 w 80"/>
                  <a:gd name="T1" fmla="*/ 104 h 104"/>
                  <a:gd name="T2" fmla="*/ 0 w 80"/>
                  <a:gd name="T3" fmla="*/ 4 h 104"/>
                  <a:gd name="T4" fmla="*/ 5 w 80"/>
                  <a:gd name="T5" fmla="*/ 0 h 104"/>
                  <a:gd name="T6" fmla="*/ 80 w 80"/>
                  <a:gd name="T7" fmla="*/ 101 h 104"/>
                  <a:gd name="T8" fmla="*/ 75 w 80"/>
                  <a:gd name="T9" fmla="*/ 104 h 104"/>
                </a:gdLst>
                <a:ahLst/>
                <a:cxnLst>
                  <a:cxn ang="0">
                    <a:pos x="T0" y="T1"/>
                  </a:cxn>
                  <a:cxn ang="0">
                    <a:pos x="T2" y="T3"/>
                  </a:cxn>
                  <a:cxn ang="0">
                    <a:pos x="T4" y="T5"/>
                  </a:cxn>
                  <a:cxn ang="0">
                    <a:pos x="T6" y="T7"/>
                  </a:cxn>
                  <a:cxn ang="0">
                    <a:pos x="T8" y="T9"/>
                  </a:cxn>
                </a:cxnLst>
                <a:rect l="0" t="0" r="r" b="b"/>
                <a:pathLst>
                  <a:path w="80" h="104">
                    <a:moveTo>
                      <a:pt x="75" y="104"/>
                    </a:moveTo>
                    <a:cubicBezTo>
                      <a:pt x="54" y="73"/>
                      <a:pt x="21" y="31"/>
                      <a:pt x="0" y="4"/>
                    </a:cubicBezTo>
                    <a:cubicBezTo>
                      <a:pt x="5" y="0"/>
                      <a:pt x="5" y="0"/>
                      <a:pt x="5" y="0"/>
                    </a:cubicBezTo>
                    <a:cubicBezTo>
                      <a:pt x="26" y="27"/>
                      <a:pt x="59" y="70"/>
                      <a:pt x="80" y="101"/>
                    </a:cubicBezTo>
                    <a:lnTo>
                      <a:pt x="7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3" name="Freeform 430"/>
              <p:cNvSpPr>
                <a:spLocks/>
              </p:cNvSpPr>
              <p:nvPr/>
            </p:nvSpPr>
            <p:spPr bwMode="auto">
              <a:xfrm>
                <a:off x="5358" y="2288"/>
                <a:ext cx="135" cy="153"/>
              </a:xfrm>
              <a:custGeom>
                <a:avLst/>
                <a:gdLst>
                  <a:gd name="T0" fmla="*/ 61 w 65"/>
                  <a:gd name="T1" fmla="*/ 73 h 73"/>
                  <a:gd name="T2" fmla="*/ 0 w 65"/>
                  <a:gd name="T3" fmla="*/ 3 h 73"/>
                  <a:gd name="T4" fmla="*/ 4 w 65"/>
                  <a:gd name="T5" fmla="*/ 0 h 73"/>
                  <a:gd name="T6" fmla="*/ 65 w 65"/>
                  <a:gd name="T7" fmla="*/ 69 h 73"/>
                  <a:gd name="T8" fmla="*/ 61 w 65"/>
                  <a:gd name="T9" fmla="*/ 73 h 73"/>
                </a:gdLst>
                <a:ahLst/>
                <a:cxnLst>
                  <a:cxn ang="0">
                    <a:pos x="T0" y="T1"/>
                  </a:cxn>
                  <a:cxn ang="0">
                    <a:pos x="T2" y="T3"/>
                  </a:cxn>
                  <a:cxn ang="0">
                    <a:pos x="T4" y="T5"/>
                  </a:cxn>
                  <a:cxn ang="0">
                    <a:pos x="T6" y="T7"/>
                  </a:cxn>
                  <a:cxn ang="0">
                    <a:pos x="T8" y="T9"/>
                  </a:cxn>
                </a:cxnLst>
                <a:rect l="0" t="0" r="r" b="b"/>
                <a:pathLst>
                  <a:path w="65" h="73">
                    <a:moveTo>
                      <a:pt x="61" y="73"/>
                    </a:moveTo>
                    <a:cubicBezTo>
                      <a:pt x="42" y="56"/>
                      <a:pt x="22" y="34"/>
                      <a:pt x="0" y="3"/>
                    </a:cubicBezTo>
                    <a:cubicBezTo>
                      <a:pt x="4" y="0"/>
                      <a:pt x="4" y="0"/>
                      <a:pt x="4" y="0"/>
                    </a:cubicBezTo>
                    <a:cubicBezTo>
                      <a:pt x="27" y="30"/>
                      <a:pt x="46" y="52"/>
                      <a:pt x="65" y="69"/>
                    </a:cubicBezTo>
                    <a:lnTo>
                      <a:pt x="61"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4" name="Freeform 431"/>
              <p:cNvSpPr>
                <a:spLocks/>
              </p:cNvSpPr>
              <p:nvPr/>
            </p:nvSpPr>
            <p:spPr bwMode="auto">
              <a:xfrm>
                <a:off x="5578" y="2493"/>
                <a:ext cx="99" cy="38"/>
              </a:xfrm>
              <a:custGeom>
                <a:avLst/>
                <a:gdLst>
                  <a:gd name="T0" fmla="*/ 47 w 48"/>
                  <a:gd name="T1" fmla="*/ 18 h 18"/>
                  <a:gd name="T2" fmla="*/ 0 w 48"/>
                  <a:gd name="T3" fmla="*/ 5 h 18"/>
                  <a:gd name="T4" fmla="*/ 2 w 48"/>
                  <a:gd name="T5" fmla="*/ 0 h 18"/>
                  <a:gd name="T6" fmla="*/ 48 w 48"/>
                  <a:gd name="T7" fmla="*/ 12 h 18"/>
                  <a:gd name="T8" fmla="*/ 47 w 48"/>
                  <a:gd name="T9" fmla="*/ 18 h 18"/>
                </a:gdLst>
                <a:ahLst/>
                <a:cxnLst>
                  <a:cxn ang="0">
                    <a:pos x="T0" y="T1"/>
                  </a:cxn>
                  <a:cxn ang="0">
                    <a:pos x="T2" y="T3"/>
                  </a:cxn>
                  <a:cxn ang="0">
                    <a:pos x="T4" y="T5"/>
                  </a:cxn>
                  <a:cxn ang="0">
                    <a:pos x="T6" y="T7"/>
                  </a:cxn>
                  <a:cxn ang="0">
                    <a:pos x="T8" y="T9"/>
                  </a:cxn>
                </a:cxnLst>
                <a:rect l="0" t="0" r="r" b="b"/>
                <a:pathLst>
                  <a:path w="48" h="18">
                    <a:moveTo>
                      <a:pt x="47" y="18"/>
                    </a:moveTo>
                    <a:cubicBezTo>
                      <a:pt x="31" y="17"/>
                      <a:pt x="15" y="12"/>
                      <a:pt x="0" y="5"/>
                    </a:cubicBezTo>
                    <a:cubicBezTo>
                      <a:pt x="2" y="0"/>
                      <a:pt x="2" y="0"/>
                      <a:pt x="2" y="0"/>
                    </a:cubicBezTo>
                    <a:cubicBezTo>
                      <a:pt x="17" y="7"/>
                      <a:pt x="32" y="11"/>
                      <a:pt x="48" y="12"/>
                    </a:cubicBezTo>
                    <a:lnTo>
                      <a:pt x="4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5" name="Freeform 432"/>
              <p:cNvSpPr>
                <a:spLocks/>
              </p:cNvSpPr>
              <p:nvPr/>
            </p:nvSpPr>
            <p:spPr bwMode="auto">
              <a:xfrm>
                <a:off x="5785" y="2403"/>
                <a:ext cx="156" cy="113"/>
              </a:xfrm>
              <a:custGeom>
                <a:avLst/>
                <a:gdLst>
                  <a:gd name="T0" fmla="*/ 2 w 75"/>
                  <a:gd name="T1" fmla="*/ 54 h 54"/>
                  <a:gd name="T2" fmla="*/ 0 w 75"/>
                  <a:gd name="T3" fmla="*/ 48 h 54"/>
                  <a:gd name="T4" fmla="*/ 71 w 75"/>
                  <a:gd name="T5" fmla="*/ 0 h 54"/>
                  <a:gd name="T6" fmla="*/ 75 w 75"/>
                  <a:gd name="T7" fmla="*/ 5 h 54"/>
                  <a:gd name="T8" fmla="*/ 2 w 75"/>
                  <a:gd name="T9" fmla="*/ 54 h 54"/>
                </a:gdLst>
                <a:ahLst/>
                <a:cxnLst>
                  <a:cxn ang="0">
                    <a:pos x="T0" y="T1"/>
                  </a:cxn>
                  <a:cxn ang="0">
                    <a:pos x="T2" y="T3"/>
                  </a:cxn>
                  <a:cxn ang="0">
                    <a:pos x="T4" y="T5"/>
                  </a:cxn>
                  <a:cxn ang="0">
                    <a:pos x="T6" y="T7"/>
                  </a:cxn>
                  <a:cxn ang="0">
                    <a:pos x="T8" y="T9"/>
                  </a:cxn>
                </a:cxnLst>
                <a:rect l="0" t="0" r="r" b="b"/>
                <a:pathLst>
                  <a:path w="75" h="54">
                    <a:moveTo>
                      <a:pt x="2" y="54"/>
                    </a:moveTo>
                    <a:cubicBezTo>
                      <a:pt x="0" y="48"/>
                      <a:pt x="0" y="48"/>
                      <a:pt x="0" y="48"/>
                    </a:cubicBezTo>
                    <a:cubicBezTo>
                      <a:pt x="24" y="40"/>
                      <a:pt x="47" y="24"/>
                      <a:pt x="71" y="0"/>
                    </a:cubicBezTo>
                    <a:cubicBezTo>
                      <a:pt x="75" y="5"/>
                      <a:pt x="75" y="5"/>
                      <a:pt x="75" y="5"/>
                    </a:cubicBezTo>
                    <a:cubicBezTo>
                      <a:pt x="51" y="29"/>
                      <a:pt x="27" y="45"/>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6" name="Freeform 433"/>
              <p:cNvSpPr>
                <a:spLocks/>
              </p:cNvSpPr>
              <p:nvPr/>
            </p:nvSpPr>
            <p:spPr bwMode="auto">
              <a:xfrm>
                <a:off x="5758" y="2117"/>
                <a:ext cx="164" cy="217"/>
              </a:xfrm>
              <a:custGeom>
                <a:avLst/>
                <a:gdLst>
                  <a:gd name="T0" fmla="*/ 74 w 79"/>
                  <a:gd name="T1" fmla="*/ 104 h 104"/>
                  <a:gd name="T2" fmla="*/ 1 w 79"/>
                  <a:gd name="T3" fmla="*/ 5 h 104"/>
                  <a:gd name="T4" fmla="*/ 0 w 79"/>
                  <a:gd name="T5" fmla="*/ 3 h 104"/>
                  <a:gd name="T6" fmla="*/ 5 w 79"/>
                  <a:gd name="T7" fmla="*/ 0 h 104"/>
                  <a:gd name="T8" fmla="*/ 6 w 79"/>
                  <a:gd name="T9" fmla="*/ 2 h 104"/>
                  <a:gd name="T10" fmla="*/ 79 w 79"/>
                  <a:gd name="T11" fmla="*/ 101 h 104"/>
                  <a:gd name="T12" fmla="*/ 74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74" y="104"/>
                    </a:moveTo>
                    <a:cubicBezTo>
                      <a:pt x="51" y="77"/>
                      <a:pt x="23" y="35"/>
                      <a:pt x="1" y="5"/>
                    </a:cubicBezTo>
                    <a:cubicBezTo>
                      <a:pt x="0" y="3"/>
                      <a:pt x="0" y="3"/>
                      <a:pt x="0" y="3"/>
                    </a:cubicBezTo>
                    <a:cubicBezTo>
                      <a:pt x="5" y="0"/>
                      <a:pt x="5" y="0"/>
                      <a:pt x="5" y="0"/>
                    </a:cubicBezTo>
                    <a:cubicBezTo>
                      <a:pt x="6" y="2"/>
                      <a:pt x="6" y="2"/>
                      <a:pt x="6" y="2"/>
                    </a:cubicBezTo>
                    <a:cubicBezTo>
                      <a:pt x="27" y="32"/>
                      <a:pt x="56" y="73"/>
                      <a:pt x="79"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7" name="Freeform 434"/>
              <p:cNvSpPr>
                <a:spLocks/>
              </p:cNvSpPr>
              <p:nvPr/>
            </p:nvSpPr>
            <p:spPr bwMode="auto">
              <a:xfrm>
                <a:off x="5569" y="1883"/>
                <a:ext cx="135" cy="151"/>
              </a:xfrm>
              <a:custGeom>
                <a:avLst/>
                <a:gdLst>
                  <a:gd name="T0" fmla="*/ 60 w 65"/>
                  <a:gd name="T1" fmla="*/ 72 h 72"/>
                  <a:gd name="T2" fmla="*/ 0 w 65"/>
                  <a:gd name="T3" fmla="*/ 4 h 72"/>
                  <a:gd name="T4" fmla="*/ 4 w 65"/>
                  <a:gd name="T5" fmla="*/ 0 h 72"/>
                  <a:gd name="T6" fmla="*/ 65 w 65"/>
                  <a:gd name="T7" fmla="*/ 68 h 72"/>
                  <a:gd name="T8" fmla="*/ 60 w 65"/>
                  <a:gd name="T9" fmla="*/ 72 h 72"/>
                </a:gdLst>
                <a:ahLst/>
                <a:cxnLst>
                  <a:cxn ang="0">
                    <a:pos x="T0" y="T1"/>
                  </a:cxn>
                  <a:cxn ang="0">
                    <a:pos x="T2" y="T3"/>
                  </a:cxn>
                  <a:cxn ang="0">
                    <a:pos x="T4" y="T5"/>
                  </a:cxn>
                  <a:cxn ang="0">
                    <a:pos x="T6" y="T7"/>
                  </a:cxn>
                  <a:cxn ang="0">
                    <a:pos x="T8" y="T9"/>
                  </a:cxn>
                </a:cxnLst>
                <a:rect l="0" t="0" r="r" b="b"/>
                <a:pathLst>
                  <a:path w="65" h="72">
                    <a:moveTo>
                      <a:pt x="60" y="72"/>
                    </a:moveTo>
                    <a:cubicBezTo>
                      <a:pt x="38" y="42"/>
                      <a:pt x="19" y="20"/>
                      <a:pt x="0" y="4"/>
                    </a:cubicBezTo>
                    <a:cubicBezTo>
                      <a:pt x="4" y="0"/>
                      <a:pt x="4" y="0"/>
                      <a:pt x="4" y="0"/>
                    </a:cubicBezTo>
                    <a:cubicBezTo>
                      <a:pt x="23" y="16"/>
                      <a:pt x="42" y="38"/>
                      <a:pt x="65" y="68"/>
                    </a:cubicBezTo>
                    <a:lnTo>
                      <a:pt x="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8" name="Freeform 435"/>
              <p:cNvSpPr>
                <a:spLocks/>
              </p:cNvSpPr>
              <p:nvPr/>
            </p:nvSpPr>
            <p:spPr bwMode="auto">
              <a:xfrm>
                <a:off x="5385" y="1791"/>
                <a:ext cx="101" cy="40"/>
              </a:xfrm>
              <a:custGeom>
                <a:avLst/>
                <a:gdLst>
                  <a:gd name="T0" fmla="*/ 46 w 49"/>
                  <a:gd name="T1" fmla="*/ 19 h 19"/>
                  <a:gd name="T2" fmla="*/ 0 w 49"/>
                  <a:gd name="T3" fmla="*/ 6 h 19"/>
                  <a:gd name="T4" fmla="*/ 0 w 49"/>
                  <a:gd name="T5" fmla="*/ 0 h 19"/>
                  <a:gd name="T6" fmla="*/ 49 w 49"/>
                  <a:gd name="T7" fmla="*/ 13 h 19"/>
                  <a:gd name="T8" fmla="*/ 46 w 49"/>
                  <a:gd name="T9" fmla="*/ 19 h 19"/>
                </a:gdLst>
                <a:ahLst/>
                <a:cxnLst>
                  <a:cxn ang="0">
                    <a:pos x="T0" y="T1"/>
                  </a:cxn>
                  <a:cxn ang="0">
                    <a:pos x="T2" y="T3"/>
                  </a:cxn>
                  <a:cxn ang="0">
                    <a:pos x="T4" y="T5"/>
                  </a:cxn>
                  <a:cxn ang="0">
                    <a:pos x="T6" y="T7"/>
                  </a:cxn>
                  <a:cxn ang="0">
                    <a:pos x="T8" y="T9"/>
                  </a:cxn>
                </a:cxnLst>
                <a:rect l="0" t="0" r="r" b="b"/>
                <a:pathLst>
                  <a:path w="49" h="19">
                    <a:moveTo>
                      <a:pt x="46" y="19"/>
                    </a:moveTo>
                    <a:cubicBezTo>
                      <a:pt x="31" y="12"/>
                      <a:pt x="16" y="7"/>
                      <a:pt x="0" y="6"/>
                    </a:cubicBezTo>
                    <a:cubicBezTo>
                      <a:pt x="0" y="0"/>
                      <a:pt x="0" y="0"/>
                      <a:pt x="0" y="0"/>
                    </a:cubicBezTo>
                    <a:cubicBezTo>
                      <a:pt x="17" y="1"/>
                      <a:pt x="33" y="6"/>
                      <a:pt x="49"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59" name="Freeform 436"/>
              <p:cNvSpPr>
                <a:spLocks/>
              </p:cNvSpPr>
              <p:nvPr/>
            </p:nvSpPr>
            <p:spPr bwMode="auto">
              <a:xfrm>
                <a:off x="5133" y="1806"/>
                <a:ext cx="146" cy="98"/>
              </a:xfrm>
              <a:custGeom>
                <a:avLst/>
                <a:gdLst>
                  <a:gd name="T0" fmla="*/ 5 w 70"/>
                  <a:gd name="T1" fmla="*/ 47 h 47"/>
                  <a:gd name="T2" fmla="*/ 0 w 70"/>
                  <a:gd name="T3" fmla="*/ 42 h 47"/>
                  <a:gd name="T4" fmla="*/ 68 w 70"/>
                  <a:gd name="T5" fmla="*/ 0 h 47"/>
                  <a:gd name="T6" fmla="*/ 70 w 70"/>
                  <a:gd name="T7" fmla="*/ 5 h 47"/>
                  <a:gd name="T8" fmla="*/ 5 w 70"/>
                  <a:gd name="T9" fmla="*/ 47 h 47"/>
                </a:gdLst>
                <a:ahLst/>
                <a:cxnLst>
                  <a:cxn ang="0">
                    <a:pos x="T0" y="T1"/>
                  </a:cxn>
                  <a:cxn ang="0">
                    <a:pos x="T2" y="T3"/>
                  </a:cxn>
                  <a:cxn ang="0">
                    <a:pos x="T4" y="T5"/>
                  </a:cxn>
                  <a:cxn ang="0">
                    <a:pos x="T6" y="T7"/>
                  </a:cxn>
                  <a:cxn ang="0">
                    <a:pos x="T8" y="T9"/>
                  </a:cxn>
                </a:cxnLst>
                <a:rect l="0" t="0" r="r" b="b"/>
                <a:pathLst>
                  <a:path w="70" h="47">
                    <a:moveTo>
                      <a:pt x="5" y="47"/>
                    </a:moveTo>
                    <a:cubicBezTo>
                      <a:pt x="0" y="42"/>
                      <a:pt x="0" y="42"/>
                      <a:pt x="0" y="42"/>
                    </a:cubicBezTo>
                    <a:cubicBezTo>
                      <a:pt x="23" y="21"/>
                      <a:pt x="45" y="7"/>
                      <a:pt x="68" y="0"/>
                    </a:cubicBezTo>
                    <a:cubicBezTo>
                      <a:pt x="70" y="5"/>
                      <a:pt x="70" y="5"/>
                      <a:pt x="70" y="5"/>
                    </a:cubicBezTo>
                    <a:cubicBezTo>
                      <a:pt x="48" y="13"/>
                      <a:pt x="26" y="26"/>
                      <a:pt x="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0" name="Rectangle 437"/>
              <p:cNvSpPr>
                <a:spLocks noChangeArrowheads="1"/>
              </p:cNvSpPr>
              <p:nvPr/>
            </p:nvSpPr>
            <p:spPr bwMode="auto">
              <a:xfrm>
                <a:off x="6173" y="2130"/>
                <a:ext cx="13"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1" name="Rectangle 438"/>
              <p:cNvSpPr>
                <a:spLocks noChangeArrowheads="1"/>
              </p:cNvSpPr>
              <p:nvPr/>
            </p:nvSpPr>
            <p:spPr bwMode="auto">
              <a:xfrm>
                <a:off x="6375"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2" name="Rectangle 439"/>
              <p:cNvSpPr>
                <a:spLocks noChangeArrowheads="1"/>
              </p:cNvSpPr>
              <p:nvPr/>
            </p:nvSpPr>
            <p:spPr bwMode="auto">
              <a:xfrm>
                <a:off x="6574"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3" name="Oval 440"/>
              <p:cNvSpPr>
                <a:spLocks noChangeArrowheads="1"/>
              </p:cNvSpPr>
              <p:nvPr/>
            </p:nvSpPr>
            <p:spPr bwMode="auto">
              <a:xfrm>
                <a:off x="6124" y="2464"/>
                <a:ext cx="110"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4" name="Freeform 441"/>
              <p:cNvSpPr>
                <a:spLocks noEditPoints="1"/>
              </p:cNvSpPr>
              <p:nvPr/>
            </p:nvSpPr>
            <p:spPr bwMode="auto">
              <a:xfrm>
                <a:off x="6117" y="2458"/>
                <a:ext cx="123"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5 h 59"/>
                  <a:gd name="T12" fmla="*/ 6 w 59"/>
                  <a:gd name="T13" fmla="*/ 29 h 59"/>
                  <a:gd name="T14" fmla="*/ 30 w 59"/>
                  <a:gd name="T15" fmla="*/ 53 h 59"/>
                  <a:gd name="T16" fmla="*/ 53 w 59"/>
                  <a:gd name="T17" fmla="*/ 29 h 59"/>
                  <a:gd name="T18" fmla="*/ 30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5"/>
                    </a:moveTo>
                    <a:cubicBezTo>
                      <a:pt x="17" y="5"/>
                      <a:pt x="6" y="16"/>
                      <a:pt x="6" y="29"/>
                    </a:cubicBezTo>
                    <a:cubicBezTo>
                      <a:pt x="6" y="42"/>
                      <a:pt x="17" y="53"/>
                      <a:pt x="30" y="53"/>
                    </a:cubicBezTo>
                    <a:cubicBezTo>
                      <a:pt x="43" y="53"/>
                      <a:pt x="53" y="42"/>
                      <a:pt x="53" y="29"/>
                    </a:cubicBezTo>
                    <a:cubicBezTo>
                      <a:pt x="53"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5" name="Freeform 442"/>
              <p:cNvSpPr>
                <a:spLocks noEditPoints="1"/>
              </p:cNvSpPr>
              <p:nvPr/>
            </p:nvSpPr>
            <p:spPr bwMode="auto">
              <a:xfrm>
                <a:off x="6117" y="2013"/>
                <a:ext cx="123"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7" y="6"/>
                      <a:pt x="6" y="16"/>
                      <a:pt x="6" y="29"/>
                    </a:cubicBezTo>
                    <a:cubicBezTo>
                      <a:pt x="6" y="42"/>
                      <a:pt x="17"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6" name="Freeform 443"/>
              <p:cNvSpPr>
                <a:spLocks noEditPoints="1"/>
              </p:cNvSpPr>
              <p:nvPr/>
            </p:nvSpPr>
            <p:spPr bwMode="auto">
              <a:xfrm>
                <a:off x="6319" y="2412"/>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6" y="6"/>
                      <a:pt x="6" y="16"/>
                      <a:pt x="6" y="29"/>
                    </a:cubicBezTo>
                    <a:cubicBezTo>
                      <a:pt x="6" y="43"/>
                      <a:pt x="16" y="53"/>
                      <a:pt x="30" y="53"/>
                    </a:cubicBezTo>
                    <a:cubicBezTo>
                      <a:pt x="43" y="53"/>
                      <a:pt x="53" y="43"/>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7" name="Oval 444"/>
              <p:cNvSpPr>
                <a:spLocks noChangeArrowheads="1"/>
              </p:cNvSpPr>
              <p:nvPr/>
            </p:nvSpPr>
            <p:spPr bwMode="auto">
              <a:xfrm>
                <a:off x="6325"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8" name="Freeform 445"/>
              <p:cNvSpPr>
                <a:spLocks noEditPoints="1"/>
              </p:cNvSpPr>
              <p:nvPr/>
            </p:nvSpPr>
            <p:spPr bwMode="auto">
              <a:xfrm>
                <a:off x="6319" y="1791"/>
                <a:ext cx="122" cy="124"/>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6" y="6"/>
                      <a:pt x="6" y="16"/>
                      <a:pt x="6" y="29"/>
                    </a:cubicBezTo>
                    <a:cubicBezTo>
                      <a:pt x="6" y="42"/>
                      <a:pt x="16"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69" name="Oval 446"/>
              <p:cNvSpPr>
                <a:spLocks noChangeArrowheads="1"/>
              </p:cNvSpPr>
              <p:nvPr/>
            </p:nvSpPr>
            <p:spPr bwMode="auto">
              <a:xfrm>
                <a:off x="6526"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0" name="Freeform 447"/>
              <p:cNvSpPr>
                <a:spLocks noEditPoints="1"/>
              </p:cNvSpPr>
              <p:nvPr/>
            </p:nvSpPr>
            <p:spPr bwMode="auto">
              <a:xfrm>
                <a:off x="6520" y="2184"/>
                <a:ext cx="123" cy="125"/>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6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6" y="17"/>
                      <a:pt x="6" y="30"/>
                    </a:cubicBezTo>
                    <a:cubicBezTo>
                      <a:pt x="6" y="43"/>
                      <a:pt x="16" y="54"/>
                      <a:pt x="29" y="54"/>
                    </a:cubicBezTo>
                    <a:cubicBezTo>
                      <a:pt x="43" y="54"/>
                      <a:pt x="53" y="43"/>
                      <a:pt x="53" y="30"/>
                    </a:cubicBezTo>
                    <a:cubicBezTo>
                      <a:pt x="53" y="17"/>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1" name="Freeform 448"/>
              <p:cNvSpPr>
                <a:spLocks noEditPoints="1"/>
              </p:cNvSpPr>
              <p:nvPr/>
            </p:nvSpPr>
            <p:spPr bwMode="auto">
              <a:xfrm>
                <a:off x="6520" y="1735"/>
                <a:ext cx="123" cy="123"/>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6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6" y="17"/>
                      <a:pt x="6" y="30"/>
                    </a:cubicBezTo>
                    <a:cubicBezTo>
                      <a:pt x="6" y="43"/>
                      <a:pt x="16" y="53"/>
                      <a:pt x="29" y="53"/>
                    </a:cubicBezTo>
                    <a:cubicBezTo>
                      <a:pt x="43" y="53"/>
                      <a:pt x="53" y="43"/>
                      <a:pt x="53" y="30"/>
                    </a:cubicBezTo>
                    <a:cubicBezTo>
                      <a:pt x="53" y="17"/>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2" name="Freeform 449"/>
              <p:cNvSpPr>
                <a:spLocks noEditPoints="1"/>
              </p:cNvSpPr>
              <p:nvPr/>
            </p:nvSpPr>
            <p:spPr bwMode="auto">
              <a:xfrm>
                <a:off x="6740" y="1883"/>
                <a:ext cx="123" cy="126"/>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6" y="6"/>
                      <a:pt x="6" y="17"/>
                      <a:pt x="6" y="30"/>
                    </a:cubicBezTo>
                    <a:cubicBezTo>
                      <a:pt x="6" y="43"/>
                      <a:pt x="16"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3" name="Freeform 450"/>
              <p:cNvSpPr>
                <a:spLocks/>
              </p:cNvSpPr>
              <p:nvPr/>
            </p:nvSpPr>
            <p:spPr bwMode="auto">
              <a:xfrm>
                <a:off x="6609" y="1988"/>
                <a:ext cx="167" cy="217"/>
              </a:xfrm>
              <a:custGeom>
                <a:avLst/>
                <a:gdLst>
                  <a:gd name="T0" fmla="*/ 4 w 80"/>
                  <a:gd name="T1" fmla="*/ 104 h 104"/>
                  <a:gd name="T2" fmla="*/ 0 w 80"/>
                  <a:gd name="T3" fmla="*/ 101 h 104"/>
                  <a:gd name="T4" fmla="*/ 75 w 80"/>
                  <a:gd name="T5" fmla="*/ 0 h 104"/>
                  <a:gd name="T6" fmla="*/ 80 w 80"/>
                  <a:gd name="T7" fmla="*/ 4 h 104"/>
                  <a:gd name="T8" fmla="*/ 4 w 80"/>
                  <a:gd name="T9" fmla="*/ 104 h 104"/>
                </a:gdLst>
                <a:ahLst/>
                <a:cxnLst>
                  <a:cxn ang="0">
                    <a:pos x="T0" y="T1"/>
                  </a:cxn>
                  <a:cxn ang="0">
                    <a:pos x="T2" y="T3"/>
                  </a:cxn>
                  <a:cxn ang="0">
                    <a:pos x="T4" y="T5"/>
                  </a:cxn>
                  <a:cxn ang="0">
                    <a:pos x="T6" y="T7"/>
                  </a:cxn>
                  <a:cxn ang="0">
                    <a:pos x="T8" y="T9"/>
                  </a:cxn>
                </a:cxnLst>
                <a:rect l="0" t="0" r="r" b="b"/>
                <a:pathLst>
                  <a:path w="80" h="104">
                    <a:moveTo>
                      <a:pt x="4" y="104"/>
                    </a:moveTo>
                    <a:cubicBezTo>
                      <a:pt x="0" y="101"/>
                      <a:pt x="0" y="101"/>
                      <a:pt x="0" y="101"/>
                    </a:cubicBezTo>
                    <a:cubicBezTo>
                      <a:pt x="21" y="70"/>
                      <a:pt x="54" y="27"/>
                      <a:pt x="75" y="0"/>
                    </a:cubicBezTo>
                    <a:cubicBezTo>
                      <a:pt x="80" y="4"/>
                      <a:pt x="80" y="4"/>
                      <a:pt x="80" y="4"/>
                    </a:cubicBezTo>
                    <a:cubicBezTo>
                      <a:pt x="59" y="31"/>
                      <a:pt x="26" y="73"/>
                      <a:pt x="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4" name="Freeform 451"/>
              <p:cNvSpPr>
                <a:spLocks/>
              </p:cNvSpPr>
              <p:nvPr/>
            </p:nvSpPr>
            <p:spPr bwMode="auto">
              <a:xfrm>
                <a:off x="6418" y="2288"/>
                <a:ext cx="135" cy="153"/>
              </a:xfrm>
              <a:custGeom>
                <a:avLst/>
                <a:gdLst>
                  <a:gd name="T0" fmla="*/ 4 w 65"/>
                  <a:gd name="T1" fmla="*/ 73 h 73"/>
                  <a:gd name="T2" fmla="*/ 0 w 65"/>
                  <a:gd name="T3" fmla="*/ 69 h 73"/>
                  <a:gd name="T4" fmla="*/ 61 w 65"/>
                  <a:gd name="T5" fmla="*/ 0 h 73"/>
                  <a:gd name="T6" fmla="*/ 65 w 65"/>
                  <a:gd name="T7" fmla="*/ 3 h 73"/>
                  <a:gd name="T8" fmla="*/ 4 w 65"/>
                  <a:gd name="T9" fmla="*/ 73 h 73"/>
                </a:gdLst>
                <a:ahLst/>
                <a:cxnLst>
                  <a:cxn ang="0">
                    <a:pos x="T0" y="T1"/>
                  </a:cxn>
                  <a:cxn ang="0">
                    <a:pos x="T2" y="T3"/>
                  </a:cxn>
                  <a:cxn ang="0">
                    <a:pos x="T4" y="T5"/>
                  </a:cxn>
                  <a:cxn ang="0">
                    <a:pos x="T6" y="T7"/>
                  </a:cxn>
                  <a:cxn ang="0">
                    <a:pos x="T8" y="T9"/>
                  </a:cxn>
                </a:cxnLst>
                <a:rect l="0" t="0" r="r" b="b"/>
                <a:pathLst>
                  <a:path w="65" h="73">
                    <a:moveTo>
                      <a:pt x="4" y="73"/>
                    </a:moveTo>
                    <a:cubicBezTo>
                      <a:pt x="0" y="69"/>
                      <a:pt x="0" y="69"/>
                      <a:pt x="0" y="69"/>
                    </a:cubicBezTo>
                    <a:cubicBezTo>
                      <a:pt x="18" y="52"/>
                      <a:pt x="38" y="30"/>
                      <a:pt x="61" y="0"/>
                    </a:cubicBezTo>
                    <a:cubicBezTo>
                      <a:pt x="65" y="3"/>
                      <a:pt x="65" y="3"/>
                      <a:pt x="65" y="3"/>
                    </a:cubicBezTo>
                    <a:cubicBezTo>
                      <a:pt x="42" y="34"/>
                      <a:pt x="23" y="56"/>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5" name="Freeform 452"/>
              <p:cNvSpPr>
                <a:spLocks/>
              </p:cNvSpPr>
              <p:nvPr/>
            </p:nvSpPr>
            <p:spPr bwMode="auto">
              <a:xfrm>
                <a:off x="6234" y="2493"/>
                <a:ext cx="99" cy="38"/>
              </a:xfrm>
              <a:custGeom>
                <a:avLst/>
                <a:gdLst>
                  <a:gd name="T0" fmla="*/ 0 w 48"/>
                  <a:gd name="T1" fmla="*/ 18 h 18"/>
                  <a:gd name="T2" fmla="*/ 0 w 48"/>
                  <a:gd name="T3" fmla="*/ 12 h 18"/>
                  <a:gd name="T4" fmla="*/ 45 w 48"/>
                  <a:gd name="T5" fmla="*/ 0 h 18"/>
                  <a:gd name="T6" fmla="*/ 48 w 48"/>
                  <a:gd name="T7" fmla="*/ 5 h 18"/>
                  <a:gd name="T8" fmla="*/ 0 w 48"/>
                  <a:gd name="T9" fmla="*/ 18 h 18"/>
                </a:gdLst>
                <a:ahLst/>
                <a:cxnLst>
                  <a:cxn ang="0">
                    <a:pos x="T0" y="T1"/>
                  </a:cxn>
                  <a:cxn ang="0">
                    <a:pos x="T2" y="T3"/>
                  </a:cxn>
                  <a:cxn ang="0">
                    <a:pos x="T4" y="T5"/>
                  </a:cxn>
                  <a:cxn ang="0">
                    <a:pos x="T6" y="T7"/>
                  </a:cxn>
                  <a:cxn ang="0">
                    <a:pos x="T8" y="T9"/>
                  </a:cxn>
                </a:cxnLst>
                <a:rect l="0" t="0" r="r" b="b"/>
                <a:pathLst>
                  <a:path w="48" h="18">
                    <a:moveTo>
                      <a:pt x="0" y="18"/>
                    </a:moveTo>
                    <a:cubicBezTo>
                      <a:pt x="0" y="12"/>
                      <a:pt x="0" y="12"/>
                      <a:pt x="0" y="12"/>
                    </a:cubicBezTo>
                    <a:cubicBezTo>
                      <a:pt x="15" y="11"/>
                      <a:pt x="31" y="7"/>
                      <a:pt x="45" y="0"/>
                    </a:cubicBezTo>
                    <a:cubicBezTo>
                      <a:pt x="48" y="5"/>
                      <a:pt x="48" y="5"/>
                      <a:pt x="48" y="5"/>
                    </a:cubicBezTo>
                    <a:cubicBezTo>
                      <a:pt x="33" y="12"/>
                      <a:pt x="17"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6" name="Freeform 453"/>
              <p:cNvSpPr>
                <a:spLocks/>
              </p:cNvSpPr>
              <p:nvPr/>
            </p:nvSpPr>
            <p:spPr bwMode="auto">
              <a:xfrm>
                <a:off x="5968" y="2403"/>
                <a:ext cx="158" cy="113"/>
              </a:xfrm>
              <a:custGeom>
                <a:avLst/>
                <a:gdLst>
                  <a:gd name="T0" fmla="*/ 74 w 76"/>
                  <a:gd name="T1" fmla="*/ 54 h 54"/>
                  <a:gd name="T2" fmla="*/ 0 w 76"/>
                  <a:gd name="T3" fmla="*/ 5 h 54"/>
                  <a:gd name="T4" fmla="*/ 5 w 76"/>
                  <a:gd name="T5" fmla="*/ 0 h 54"/>
                  <a:gd name="T6" fmla="*/ 76 w 76"/>
                  <a:gd name="T7" fmla="*/ 48 h 54"/>
                  <a:gd name="T8" fmla="*/ 74 w 76"/>
                  <a:gd name="T9" fmla="*/ 54 h 54"/>
                </a:gdLst>
                <a:ahLst/>
                <a:cxnLst>
                  <a:cxn ang="0">
                    <a:pos x="T0" y="T1"/>
                  </a:cxn>
                  <a:cxn ang="0">
                    <a:pos x="T2" y="T3"/>
                  </a:cxn>
                  <a:cxn ang="0">
                    <a:pos x="T4" y="T5"/>
                  </a:cxn>
                  <a:cxn ang="0">
                    <a:pos x="T6" y="T7"/>
                  </a:cxn>
                  <a:cxn ang="0">
                    <a:pos x="T8" y="T9"/>
                  </a:cxn>
                </a:cxnLst>
                <a:rect l="0" t="0" r="r" b="b"/>
                <a:pathLst>
                  <a:path w="76" h="54">
                    <a:moveTo>
                      <a:pt x="74" y="54"/>
                    </a:moveTo>
                    <a:cubicBezTo>
                      <a:pt x="49" y="45"/>
                      <a:pt x="25" y="29"/>
                      <a:pt x="0" y="5"/>
                    </a:cubicBezTo>
                    <a:cubicBezTo>
                      <a:pt x="5" y="0"/>
                      <a:pt x="5" y="0"/>
                      <a:pt x="5" y="0"/>
                    </a:cubicBezTo>
                    <a:cubicBezTo>
                      <a:pt x="29" y="24"/>
                      <a:pt x="52" y="40"/>
                      <a:pt x="76" y="48"/>
                    </a:cubicBezTo>
                    <a:lnTo>
                      <a:pt x="7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7" name="Freeform 454"/>
              <p:cNvSpPr>
                <a:spLocks/>
              </p:cNvSpPr>
              <p:nvPr/>
            </p:nvSpPr>
            <p:spPr bwMode="auto">
              <a:xfrm>
                <a:off x="5989" y="2117"/>
                <a:ext cx="164" cy="217"/>
              </a:xfrm>
              <a:custGeom>
                <a:avLst/>
                <a:gdLst>
                  <a:gd name="T0" fmla="*/ 5 w 79"/>
                  <a:gd name="T1" fmla="*/ 104 h 104"/>
                  <a:gd name="T2" fmla="*/ 0 w 79"/>
                  <a:gd name="T3" fmla="*/ 101 h 104"/>
                  <a:gd name="T4" fmla="*/ 72 w 79"/>
                  <a:gd name="T5" fmla="*/ 2 h 104"/>
                  <a:gd name="T6" fmla="*/ 74 w 79"/>
                  <a:gd name="T7" fmla="*/ 0 h 104"/>
                  <a:gd name="T8" fmla="*/ 79 w 79"/>
                  <a:gd name="T9" fmla="*/ 3 h 104"/>
                  <a:gd name="T10" fmla="*/ 77 w 79"/>
                  <a:gd name="T11" fmla="*/ 5 h 104"/>
                  <a:gd name="T12" fmla="*/ 5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5" y="104"/>
                    </a:moveTo>
                    <a:cubicBezTo>
                      <a:pt x="0" y="101"/>
                      <a:pt x="0" y="101"/>
                      <a:pt x="0" y="101"/>
                    </a:cubicBezTo>
                    <a:cubicBezTo>
                      <a:pt x="23" y="73"/>
                      <a:pt x="51" y="32"/>
                      <a:pt x="72" y="2"/>
                    </a:cubicBezTo>
                    <a:cubicBezTo>
                      <a:pt x="74" y="0"/>
                      <a:pt x="74" y="0"/>
                      <a:pt x="74" y="0"/>
                    </a:cubicBezTo>
                    <a:cubicBezTo>
                      <a:pt x="79" y="3"/>
                      <a:pt x="79" y="3"/>
                      <a:pt x="79" y="3"/>
                    </a:cubicBezTo>
                    <a:cubicBezTo>
                      <a:pt x="77" y="5"/>
                      <a:pt x="77" y="5"/>
                      <a:pt x="77" y="5"/>
                    </a:cubicBezTo>
                    <a:cubicBezTo>
                      <a:pt x="56" y="35"/>
                      <a:pt x="27" y="77"/>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8" name="Freeform 455"/>
              <p:cNvSpPr>
                <a:spLocks/>
              </p:cNvSpPr>
              <p:nvPr/>
            </p:nvSpPr>
            <p:spPr bwMode="auto">
              <a:xfrm>
                <a:off x="6207" y="1883"/>
                <a:ext cx="135" cy="151"/>
              </a:xfrm>
              <a:custGeom>
                <a:avLst/>
                <a:gdLst>
                  <a:gd name="T0" fmla="*/ 5 w 65"/>
                  <a:gd name="T1" fmla="*/ 72 h 72"/>
                  <a:gd name="T2" fmla="*/ 0 w 65"/>
                  <a:gd name="T3" fmla="*/ 68 h 72"/>
                  <a:gd name="T4" fmla="*/ 61 w 65"/>
                  <a:gd name="T5" fmla="*/ 0 h 72"/>
                  <a:gd name="T6" fmla="*/ 65 w 65"/>
                  <a:gd name="T7" fmla="*/ 4 h 72"/>
                  <a:gd name="T8" fmla="*/ 5 w 65"/>
                  <a:gd name="T9" fmla="*/ 72 h 72"/>
                </a:gdLst>
                <a:ahLst/>
                <a:cxnLst>
                  <a:cxn ang="0">
                    <a:pos x="T0" y="T1"/>
                  </a:cxn>
                  <a:cxn ang="0">
                    <a:pos x="T2" y="T3"/>
                  </a:cxn>
                  <a:cxn ang="0">
                    <a:pos x="T4" y="T5"/>
                  </a:cxn>
                  <a:cxn ang="0">
                    <a:pos x="T6" y="T7"/>
                  </a:cxn>
                  <a:cxn ang="0">
                    <a:pos x="T8" y="T9"/>
                  </a:cxn>
                </a:cxnLst>
                <a:rect l="0" t="0" r="r" b="b"/>
                <a:pathLst>
                  <a:path w="65" h="72">
                    <a:moveTo>
                      <a:pt x="5" y="72"/>
                    </a:moveTo>
                    <a:cubicBezTo>
                      <a:pt x="0" y="68"/>
                      <a:pt x="0" y="68"/>
                      <a:pt x="0" y="68"/>
                    </a:cubicBezTo>
                    <a:cubicBezTo>
                      <a:pt x="23" y="38"/>
                      <a:pt x="42" y="16"/>
                      <a:pt x="61" y="0"/>
                    </a:cubicBezTo>
                    <a:cubicBezTo>
                      <a:pt x="65" y="4"/>
                      <a:pt x="65" y="4"/>
                      <a:pt x="65" y="4"/>
                    </a:cubicBezTo>
                    <a:cubicBezTo>
                      <a:pt x="46" y="20"/>
                      <a:pt x="27" y="42"/>
                      <a:pt x="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79" name="Freeform 456"/>
              <p:cNvSpPr>
                <a:spLocks/>
              </p:cNvSpPr>
              <p:nvPr/>
            </p:nvSpPr>
            <p:spPr bwMode="auto">
              <a:xfrm>
                <a:off x="6425" y="1791"/>
                <a:ext cx="101" cy="40"/>
              </a:xfrm>
              <a:custGeom>
                <a:avLst/>
                <a:gdLst>
                  <a:gd name="T0" fmla="*/ 3 w 49"/>
                  <a:gd name="T1" fmla="*/ 19 h 19"/>
                  <a:gd name="T2" fmla="*/ 0 w 49"/>
                  <a:gd name="T3" fmla="*/ 13 h 19"/>
                  <a:gd name="T4" fmla="*/ 49 w 49"/>
                  <a:gd name="T5" fmla="*/ 0 h 19"/>
                  <a:gd name="T6" fmla="*/ 49 w 49"/>
                  <a:gd name="T7" fmla="*/ 6 h 19"/>
                  <a:gd name="T8" fmla="*/ 3 w 49"/>
                  <a:gd name="T9" fmla="*/ 19 h 19"/>
                </a:gdLst>
                <a:ahLst/>
                <a:cxnLst>
                  <a:cxn ang="0">
                    <a:pos x="T0" y="T1"/>
                  </a:cxn>
                  <a:cxn ang="0">
                    <a:pos x="T2" y="T3"/>
                  </a:cxn>
                  <a:cxn ang="0">
                    <a:pos x="T4" y="T5"/>
                  </a:cxn>
                  <a:cxn ang="0">
                    <a:pos x="T6" y="T7"/>
                  </a:cxn>
                  <a:cxn ang="0">
                    <a:pos x="T8" y="T9"/>
                  </a:cxn>
                </a:cxnLst>
                <a:rect l="0" t="0" r="r" b="b"/>
                <a:pathLst>
                  <a:path w="49" h="19">
                    <a:moveTo>
                      <a:pt x="3" y="19"/>
                    </a:moveTo>
                    <a:cubicBezTo>
                      <a:pt x="0" y="13"/>
                      <a:pt x="0" y="13"/>
                      <a:pt x="0" y="13"/>
                    </a:cubicBezTo>
                    <a:cubicBezTo>
                      <a:pt x="16" y="6"/>
                      <a:pt x="32" y="1"/>
                      <a:pt x="49" y="0"/>
                    </a:cubicBezTo>
                    <a:cubicBezTo>
                      <a:pt x="49" y="6"/>
                      <a:pt x="49" y="6"/>
                      <a:pt x="49" y="6"/>
                    </a:cubicBezTo>
                    <a:cubicBezTo>
                      <a:pt x="33" y="7"/>
                      <a:pt x="18" y="12"/>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0" name="Freeform 457"/>
              <p:cNvSpPr>
                <a:spLocks/>
              </p:cNvSpPr>
              <p:nvPr/>
            </p:nvSpPr>
            <p:spPr bwMode="auto">
              <a:xfrm>
                <a:off x="6632" y="1806"/>
                <a:ext cx="144" cy="98"/>
              </a:xfrm>
              <a:custGeom>
                <a:avLst/>
                <a:gdLst>
                  <a:gd name="T0" fmla="*/ 65 w 69"/>
                  <a:gd name="T1" fmla="*/ 47 h 47"/>
                  <a:gd name="T2" fmla="*/ 0 w 69"/>
                  <a:gd name="T3" fmla="*/ 5 h 47"/>
                  <a:gd name="T4" fmla="*/ 2 w 69"/>
                  <a:gd name="T5" fmla="*/ 0 h 47"/>
                  <a:gd name="T6" fmla="*/ 69 w 69"/>
                  <a:gd name="T7" fmla="*/ 42 h 47"/>
                  <a:gd name="T8" fmla="*/ 65 w 69"/>
                  <a:gd name="T9" fmla="*/ 47 h 47"/>
                </a:gdLst>
                <a:ahLst/>
                <a:cxnLst>
                  <a:cxn ang="0">
                    <a:pos x="T0" y="T1"/>
                  </a:cxn>
                  <a:cxn ang="0">
                    <a:pos x="T2" y="T3"/>
                  </a:cxn>
                  <a:cxn ang="0">
                    <a:pos x="T4" y="T5"/>
                  </a:cxn>
                  <a:cxn ang="0">
                    <a:pos x="T6" y="T7"/>
                  </a:cxn>
                  <a:cxn ang="0">
                    <a:pos x="T8" y="T9"/>
                  </a:cxn>
                </a:cxnLst>
                <a:rect l="0" t="0" r="r" b="b"/>
                <a:pathLst>
                  <a:path w="69" h="47">
                    <a:moveTo>
                      <a:pt x="65" y="47"/>
                    </a:moveTo>
                    <a:cubicBezTo>
                      <a:pt x="44" y="26"/>
                      <a:pt x="22" y="13"/>
                      <a:pt x="0" y="5"/>
                    </a:cubicBezTo>
                    <a:cubicBezTo>
                      <a:pt x="2" y="0"/>
                      <a:pt x="2" y="0"/>
                      <a:pt x="2" y="0"/>
                    </a:cubicBezTo>
                    <a:cubicBezTo>
                      <a:pt x="25" y="7"/>
                      <a:pt x="47" y="21"/>
                      <a:pt x="69"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1" name="Oval 458"/>
              <p:cNvSpPr>
                <a:spLocks noChangeArrowheads="1"/>
              </p:cNvSpPr>
              <p:nvPr/>
            </p:nvSpPr>
            <p:spPr bwMode="auto">
              <a:xfrm>
                <a:off x="7591" y="2316"/>
                <a:ext cx="112"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2" name="Freeform 459"/>
              <p:cNvSpPr>
                <a:spLocks noEditPoints="1"/>
              </p:cNvSpPr>
              <p:nvPr/>
            </p:nvSpPr>
            <p:spPr bwMode="auto">
              <a:xfrm>
                <a:off x="7587" y="2309"/>
                <a:ext cx="123" cy="124"/>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5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5" y="17"/>
                      <a:pt x="5" y="30"/>
                    </a:cubicBezTo>
                    <a:cubicBezTo>
                      <a:pt x="5" y="43"/>
                      <a:pt x="16" y="53"/>
                      <a:pt x="29" y="53"/>
                    </a:cubicBezTo>
                    <a:cubicBezTo>
                      <a:pt x="42" y="53"/>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3" name="Rectangle 460"/>
              <p:cNvSpPr>
                <a:spLocks noChangeArrowheads="1"/>
              </p:cNvSpPr>
              <p:nvPr/>
            </p:nvSpPr>
            <p:spPr bwMode="auto">
              <a:xfrm>
                <a:off x="7419" y="2130"/>
                <a:ext cx="10" cy="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4" name="Rectangle 461"/>
              <p:cNvSpPr>
                <a:spLocks noChangeArrowheads="1"/>
              </p:cNvSpPr>
              <p:nvPr/>
            </p:nvSpPr>
            <p:spPr bwMode="auto">
              <a:xfrm>
                <a:off x="7218" y="1908"/>
                <a:ext cx="12" cy="5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5" name="Rectangle 462"/>
              <p:cNvSpPr>
                <a:spLocks noChangeArrowheads="1"/>
              </p:cNvSpPr>
              <p:nvPr/>
            </p:nvSpPr>
            <p:spPr bwMode="auto">
              <a:xfrm>
                <a:off x="7016" y="1852"/>
                <a:ext cx="13"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6" name="Oval 463"/>
              <p:cNvSpPr>
                <a:spLocks noChangeArrowheads="1"/>
              </p:cNvSpPr>
              <p:nvPr/>
            </p:nvSpPr>
            <p:spPr bwMode="auto">
              <a:xfrm>
                <a:off x="7369" y="2464"/>
                <a:ext cx="110" cy="1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7" name="Freeform 464"/>
              <p:cNvSpPr>
                <a:spLocks noEditPoints="1"/>
              </p:cNvSpPr>
              <p:nvPr/>
            </p:nvSpPr>
            <p:spPr bwMode="auto">
              <a:xfrm>
                <a:off x="7363" y="2458"/>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5 h 59"/>
                  <a:gd name="T12" fmla="*/ 6 w 59"/>
                  <a:gd name="T13" fmla="*/ 29 h 59"/>
                  <a:gd name="T14" fmla="*/ 29 w 59"/>
                  <a:gd name="T15" fmla="*/ 53 h 59"/>
                  <a:gd name="T16" fmla="*/ 53 w 59"/>
                  <a:gd name="T17" fmla="*/ 29 h 59"/>
                  <a:gd name="T18" fmla="*/ 29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5"/>
                    </a:moveTo>
                    <a:cubicBezTo>
                      <a:pt x="16" y="5"/>
                      <a:pt x="6" y="16"/>
                      <a:pt x="6" y="29"/>
                    </a:cubicBezTo>
                    <a:cubicBezTo>
                      <a:pt x="6" y="42"/>
                      <a:pt x="16" y="53"/>
                      <a:pt x="29" y="53"/>
                    </a:cubicBezTo>
                    <a:cubicBezTo>
                      <a:pt x="43" y="53"/>
                      <a:pt x="53" y="42"/>
                      <a:pt x="53" y="29"/>
                    </a:cubicBezTo>
                    <a:cubicBezTo>
                      <a:pt x="53" y="16"/>
                      <a:pt x="4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8" name="Freeform 465"/>
              <p:cNvSpPr>
                <a:spLocks noEditPoints="1"/>
              </p:cNvSpPr>
              <p:nvPr/>
            </p:nvSpPr>
            <p:spPr bwMode="auto">
              <a:xfrm>
                <a:off x="7363" y="2013"/>
                <a:ext cx="123" cy="123"/>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3" y="53"/>
                      <a:pt x="53" y="42"/>
                      <a:pt x="53" y="29"/>
                    </a:cubicBezTo>
                    <a:cubicBezTo>
                      <a:pt x="53" y="16"/>
                      <a:pt x="43"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89" name="Freeform 466"/>
              <p:cNvSpPr>
                <a:spLocks noEditPoints="1"/>
              </p:cNvSpPr>
              <p:nvPr/>
            </p:nvSpPr>
            <p:spPr bwMode="auto">
              <a:xfrm>
                <a:off x="7162" y="2412"/>
                <a:ext cx="122" cy="123"/>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6" y="6"/>
                      <a:pt x="6" y="16"/>
                      <a:pt x="6" y="29"/>
                    </a:cubicBezTo>
                    <a:cubicBezTo>
                      <a:pt x="6" y="43"/>
                      <a:pt x="16" y="53"/>
                      <a:pt x="30" y="53"/>
                    </a:cubicBezTo>
                    <a:cubicBezTo>
                      <a:pt x="43" y="53"/>
                      <a:pt x="53" y="43"/>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90" name="Oval 467"/>
              <p:cNvSpPr>
                <a:spLocks noChangeArrowheads="1"/>
              </p:cNvSpPr>
              <p:nvPr/>
            </p:nvSpPr>
            <p:spPr bwMode="auto">
              <a:xfrm>
                <a:off x="7168" y="1798"/>
                <a:ext cx="110" cy="1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91" name="Freeform 468"/>
              <p:cNvSpPr>
                <a:spLocks noEditPoints="1"/>
              </p:cNvSpPr>
              <p:nvPr/>
            </p:nvSpPr>
            <p:spPr bwMode="auto">
              <a:xfrm>
                <a:off x="7162" y="1791"/>
                <a:ext cx="122" cy="124"/>
              </a:xfrm>
              <a:custGeom>
                <a:avLst/>
                <a:gdLst>
                  <a:gd name="T0" fmla="*/ 30 w 59"/>
                  <a:gd name="T1" fmla="*/ 59 h 59"/>
                  <a:gd name="T2" fmla="*/ 0 w 59"/>
                  <a:gd name="T3" fmla="*/ 29 h 59"/>
                  <a:gd name="T4" fmla="*/ 30 w 59"/>
                  <a:gd name="T5" fmla="*/ 0 h 59"/>
                  <a:gd name="T6" fmla="*/ 59 w 59"/>
                  <a:gd name="T7" fmla="*/ 29 h 59"/>
                  <a:gd name="T8" fmla="*/ 30 w 59"/>
                  <a:gd name="T9" fmla="*/ 59 h 59"/>
                  <a:gd name="T10" fmla="*/ 30 w 59"/>
                  <a:gd name="T11" fmla="*/ 6 h 59"/>
                  <a:gd name="T12" fmla="*/ 6 w 59"/>
                  <a:gd name="T13" fmla="*/ 29 h 59"/>
                  <a:gd name="T14" fmla="*/ 30 w 59"/>
                  <a:gd name="T15" fmla="*/ 53 h 59"/>
                  <a:gd name="T16" fmla="*/ 53 w 59"/>
                  <a:gd name="T17" fmla="*/ 29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29"/>
                    </a:cubicBezTo>
                    <a:cubicBezTo>
                      <a:pt x="0" y="13"/>
                      <a:pt x="13" y="0"/>
                      <a:pt x="30" y="0"/>
                    </a:cubicBezTo>
                    <a:cubicBezTo>
                      <a:pt x="46" y="0"/>
                      <a:pt x="59" y="13"/>
                      <a:pt x="59" y="29"/>
                    </a:cubicBezTo>
                    <a:cubicBezTo>
                      <a:pt x="59" y="46"/>
                      <a:pt x="46" y="59"/>
                      <a:pt x="30" y="59"/>
                    </a:cubicBezTo>
                    <a:close/>
                    <a:moveTo>
                      <a:pt x="30" y="6"/>
                    </a:moveTo>
                    <a:cubicBezTo>
                      <a:pt x="16" y="6"/>
                      <a:pt x="6" y="16"/>
                      <a:pt x="6" y="29"/>
                    </a:cubicBezTo>
                    <a:cubicBezTo>
                      <a:pt x="6" y="42"/>
                      <a:pt x="16" y="53"/>
                      <a:pt x="30" y="53"/>
                    </a:cubicBezTo>
                    <a:cubicBezTo>
                      <a:pt x="43" y="53"/>
                      <a:pt x="53" y="42"/>
                      <a:pt x="53" y="29"/>
                    </a:cubicBezTo>
                    <a:cubicBezTo>
                      <a:pt x="53"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92" name="Oval 469"/>
              <p:cNvSpPr>
                <a:spLocks noChangeArrowheads="1"/>
              </p:cNvSpPr>
              <p:nvPr/>
            </p:nvSpPr>
            <p:spPr bwMode="auto">
              <a:xfrm>
                <a:off x="6967" y="2190"/>
                <a:ext cx="110" cy="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693" name="Freeform 470"/>
              <p:cNvSpPr>
                <a:spLocks noEditPoints="1"/>
              </p:cNvSpPr>
              <p:nvPr/>
            </p:nvSpPr>
            <p:spPr bwMode="auto">
              <a:xfrm>
                <a:off x="6960" y="2184"/>
                <a:ext cx="123" cy="125"/>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7" y="6"/>
                      <a:pt x="6" y="17"/>
                      <a:pt x="6" y="30"/>
                    </a:cubicBezTo>
                    <a:cubicBezTo>
                      <a:pt x="6" y="43"/>
                      <a:pt x="17"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grpSp>
        <p:sp>
          <p:nvSpPr>
            <p:cNvPr id="15" name="Freeform 472"/>
            <p:cNvSpPr>
              <a:spLocks noEditPoints="1"/>
            </p:cNvSpPr>
            <p:nvPr/>
          </p:nvSpPr>
          <p:spPr bwMode="auto">
            <a:xfrm flipV="1">
              <a:off x="8350824" y="1469008"/>
              <a:ext cx="91059" cy="91059"/>
            </a:xfrm>
            <a:custGeom>
              <a:avLst/>
              <a:gdLst>
                <a:gd name="T0" fmla="*/ 30 w 59"/>
                <a:gd name="T1" fmla="*/ 59 h 59"/>
                <a:gd name="T2" fmla="*/ 0 w 59"/>
                <a:gd name="T3" fmla="*/ 30 h 59"/>
                <a:gd name="T4" fmla="*/ 30 w 59"/>
                <a:gd name="T5" fmla="*/ 0 h 59"/>
                <a:gd name="T6" fmla="*/ 59 w 59"/>
                <a:gd name="T7" fmla="*/ 30 h 59"/>
                <a:gd name="T8" fmla="*/ 30 w 59"/>
                <a:gd name="T9" fmla="*/ 59 h 59"/>
                <a:gd name="T10" fmla="*/ 30 w 59"/>
                <a:gd name="T11" fmla="*/ 6 h 59"/>
                <a:gd name="T12" fmla="*/ 6 w 59"/>
                <a:gd name="T13" fmla="*/ 30 h 59"/>
                <a:gd name="T14" fmla="*/ 30 w 59"/>
                <a:gd name="T15" fmla="*/ 53 h 59"/>
                <a:gd name="T16" fmla="*/ 53 w 59"/>
                <a:gd name="T17" fmla="*/ 30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30"/>
                  </a:cubicBezTo>
                  <a:cubicBezTo>
                    <a:pt x="0" y="13"/>
                    <a:pt x="13" y="0"/>
                    <a:pt x="30" y="0"/>
                  </a:cubicBezTo>
                  <a:cubicBezTo>
                    <a:pt x="46" y="0"/>
                    <a:pt x="59" y="13"/>
                    <a:pt x="59" y="30"/>
                  </a:cubicBezTo>
                  <a:cubicBezTo>
                    <a:pt x="59" y="46"/>
                    <a:pt x="46" y="59"/>
                    <a:pt x="30" y="59"/>
                  </a:cubicBezTo>
                  <a:close/>
                  <a:moveTo>
                    <a:pt x="30" y="6"/>
                  </a:moveTo>
                  <a:cubicBezTo>
                    <a:pt x="17" y="6"/>
                    <a:pt x="6" y="17"/>
                    <a:pt x="6" y="30"/>
                  </a:cubicBezTo>
                  <a:cubicBezTo>
                    <a:pt x="6" y="43"/>
                    <a:pt x="17" y="53"/>
                    <a:pt x="30" y="53"/>
                  </a:cubicBezTo>
                  <a:cubicBezTo>
                    <a:pt x="43" y="53"/>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6" name="Freeform 473"/>
            <p:cNvSpPr>
              <a:spLocks/>
            </p:cNvSpPr>
            <p:nvPr/>
          </p:nvSpPr>
          <p:spPr bwMode="auto">
            <a:xfrm flipV="1">
              <a:off x="8252362" y="1212116"/>
              <a:ext cx="125114" cy="160650"/>
            </a:xfrm>
            <a:custGeom>
              <a:avLst/>
              <a:gdLst>
                <a:gd name="T0" fmla="*/ 76 w 81"/>
                <a:gd name="T1" fmla="*/ 104 h 104"/>
                <a:gd name="T2" fmla="*/ 0 w 81"/>
                <a:gd name="T3" fmla="*/ 4 h 104"/>
                <a:gd name="T4" fmla="*/ 5 w 81"/>
                <a:gd name="T5" fmla="*/ 0 h 104"/>
                <a:gd name="T6" fmla="*/ 81 w 81"/>
                <a:gd name="T7" fmla="*/ 101 h 104"/>
                <a:gd name="T8" fmla="*/ 76 w 81"/>
                <a:gd name="T9" fmla="*/ 104 h 104"/>
              </a:gdLst>
              <a:ahLst/>
              <a:cxnLst>
                <a:cxn ang="0">
                  <a:pos x="T0" y="T1"/>
                </a:cxn>
                <a:cxn ang="0">
                  <a:pos x="T2" y="T3"/>
                </a:cxn>
                <a:cxn ang="0">
                  <a:pos x="T4" y="T5"/>
                </a:cxn>
                <a:cxn ang="0">
                  <a:pos x="T6" y="T7"/>
                </a:cxn>
                <a:cxn ang="0">
                  <a:pos x="T8" y="T9"/>
                </a:cxn>
              </a:cxnLst>
              <a:rect l="0" t="0" r="r" b="b"/>
              <a:pathLst>
                <a:path w="81" h="104">
                  <a:moveTo>
                    <a:pt x="76" y="104"/>
                  </a:moveTo>
                  <a:cubicBezTo>
                    <a:pt x="54" y="73"/>
                    <a:pt x="22" y="31"/>
                    <a:pt x="0" y="4"/>
                  </a:cubicBezTo>
                  <a:cubicBezTo>
                    <a:pt x="5" y="0"/>
                    <a:pt x="5" y="0"/>
                    <a:pt x="5" y="0"/>
                  </a:cubicBezTo>
                  <a:cubicBezTo>
                    <a:pt x="26" y="27"/>
                    <a:pt x="59" y="70"/>
                    <a:pt x="81" y="101"/>
                  </a:cubicBezTo>
                  <a:lnTo>
                    <a:pt x="7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7" name="Freeform 474"/>
            <p:cNvSpPr>
              <a:spLocks/>
            </p:cNvSpPr>
            <p:nvPr/>
          </p:nvSpPr>
          <p:spPr bwMode="auto">
            <a:xfrm flipV="1">
              <a:off x="8417453" y="1037401"/>
              <a:ext cx="99203" cy="113269"/>
            </a:xfrm>
            <a:custGeom>
              <a:avLst/>
              <a:gdLst>
                <a:gd name="T0" fmla="*/ 62 w 65"/>
                <a:gd name="T1" fmla="*/ 73 h 73"/>
                <a:gd name="T2" fmla="*/ 0 w 65"/>
                <a:gd name="T3" fmla="*/ 3 h 73"/>
                <a:gd name="T4" fmla="*/ 5 w 65"/>
                <a:gd name="T5" fmla="*/ 0 h 73"/>
                <a:gd name="T6" fmla="*/ 65 w 65"/>
                <a:gd name="T7" fmla="*/ 69 h 73"/>
                <a:gd name="T8" fmla="*/ 62 w 65"/>
                <a:gd name="T9" fmla="*/ 73 h 73"/>
              </a:gdLst>
              <a:ahLst/>
              <a:cxnLst>
                <a:cxn ang="0">
                  <a:pos x="T0" y="T1"/>
                </a:cxn>
                <a:cxn ang="0">
                  <a:pos x="T2" y="T3"/>
                </a:cxn>
                <a:cxn ang="0">
                  <a:pos x="T4" y="T5"/>
                </a:cxn>
                <a:cxn ang="0">
                  <a:pos x="T6" y="T7"/>
                </a:cxn>
                <a:cxn ang="0">
                  <a:pos x="T8" y="T9"/>
                </a:cxn>
              </a:cxnLst>
              <a:rect l="0" t="0" r="r" b="b"/>
              <a:pathLst>
                <a:path w="65" h="73">
                  <a:moveTo>
                    <a:pt x="62" y="73"/>
                  </a:moveTo>
                  <a:cubicBezTo>
                    <a:pt x="42" y="56"/>
                    <a:pt x="23" y="34"/>
                    <a:pt x="0" y="3"/>
                  </a:cubicBezTo>
                  <a:cubicBezTo>
                    <a:pt x="5" y="0"/>
                    <a:pt x="5" y="0"/>
                    <a:pt x="5" y="0"/>
                  </a:cubicBezTo>
                  <a:cubicBezTo>
                    <a:pt x="27" y="30"/>
                    <a:pt x="47" y="52"/>
                    <a:pt x="65" y="69"/>
                  </a:cubicBezTo>
                  <a:lnTo>
                    <a:pt x="6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8" name="Freeform 475"/>
            <p:cNvSpPr>
              <a:spLocks/>
            </p:cNvSpPr>
            <p:nvPr/>
          </p:nvSpPr>
          <p:spPr bwMode="auto">
            <a:xfrm flipV="1">
              <a:off x="8580323" y="970772"/>
              <a:ext cx="73291" cy="28132"/>
            </a:xfrm>
            <a:custGeom>
              <a:avLst/>
              <a:gdLst>
                <a:gd name="T0" fmla="*/ 48 w 48"/>
                <a:gd name="T1" fmla="*/ 18 h 18"/>
                <a:gd name="T2" fmla="*/ 0 w 48"/>
                <a:gd name="T3" fmla="*/ 5 h 18"/>
                <a:gd name="T4" fmla="*/ 3 w 48"/>
                <a:gd name="T5" fmla="*/ 0 h 18"/>
                <a:gd name="T6" fmla="*/ 48 w 48"/>
                <a:gd name="T7" fmla="*/ 12 h 18"/>
                <a:gd name="T8" fmla="*/ 48 w 48"/>
                <a:gd name="T9" fmla="*/ 18 h 18"/>
              </a:gdLst>
              <a:ahLst/>
              <a:cxnLst>
                <a:cxn ang="0">
                  <a:pos x="T0" y="T1"/>
                </a:cxn>
                <a:cxn ang="0">
                  <a:pos x="T2" y="T3"/>
                </a:cxn>
                <a:cxn ang="0">
                  <a:pos x="T4" y="T5"/>
                </a:cxn>
                <a:cxn ang="0">
                  <a:pos x="T6" y="T7"/>
                </a:cxn>
                <a:cxn ang="0">
                  <a:pos x="T8" y="T9"/>
                </a:cxn>
              </a:cxnLst>
              <a:rect l="0" t="0" r="r" b="b"/>
              <a:pathLst>
                <a:path w="48" h="18">
                  <a:moveTo>
                    <a:pt x="48" y="18"/>
                  </a:moveTo>
                  <a:cubicBezTo>
                    <a:pt x="32" y="17"/>
                    <a:pt x="16" y="12"/>
                    <a:pt x="0" y="5"/>
                  </a:cubicBezTo>
                  <a:cubicBezTo>
                    <a:pt x="3" y="0"/>
                    <a:pt x="3" y="0"/>
                    <a:pt x="3" y="0"/>
                  </a:cubicBezTo>
                  <a:cubicBezTo>
                    <a:pt x="18" y="7"/>
                    <a:pt x="32" y="11"/>
                    <a:pt x="48" y="12"/>
                  </a:cubicBezTo>
                  <a:lnTo>
                    <a:pt x="4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0" name="Freeform 476"/>
            <p:cNvSpPr>
              <a:spLocks/>
            </p:cNvSpPr>
            <p:nvPr/>
          </p:nvSpPr>
          <p:spPr bwMode="auto">
            <a:xfrm flipV="1">
              <a:off x="8733568" y="981876"/>
              <a:ext cx="116970" cy="83656"/>
            </a:xfrm>
            <a:custGeom>
              <a:avLst/>
              <a:gdLst>
                <a:gd name="T0" fmla="*/ 2 w 76"/>
                <a:gd name="T1" fmla="*/ 54 h 54"/>
                <a:gd name="T2" fmla="*/ 0 w 76"/>
                <a:gd name="T3" fmla="*/ 48 h 54"/>
                <a:gd name="T4" fmla="*/ 71 w 76"/>
                <a:gd name="T5" fmla="*/ 0 h 54"/>
                <a:gd name="T6" fmla="*/ 76 w 76"/>
                <a:gd name="T7" fmla="*/ 5 h 54"/>
                <a:gd name="T8" fmla="*/ 2 w 76"/>
                <a:gd name="T9" fmla="*/ 54 h 54"/>
              </a:gdLst>
              <a:ahLst/>
              <a:cxnLst>
                <a:cxn ang="0">
                  <a:pos x="T0" y="T1"/>
                </a:cxn>
                <a:cxn ang="0">
                  <a:pos x="T2" y="T3"/>
                </a:cxn>
                <a:cxn ang="0">
                  <a:pos x="T4" y="T5"/>
                </a:cxn>
                <a:cxn ang="0">
                  <a:pos x="T6" y="T7"/>
                </a:cxn>
                <a:cxn ang="0">
                  <a:pos x="T8" y="T9"/>
                </a:cxn>
              </a:cxnLst>
              <a:rect l="0" t="0" r="r" b="b"/>
              <a:pathLst>
                <a:path w="76" h="54">
                  <a:moveTo>
                    <a:pt x="2" y="54"/>
                  </a:moveTo>
                  <a:cubicBezTo>
                    <a:pt x="0" y="48"/>
                    <a:pt x="0" y="48"/>
                    <a:pt x="0" y="48"/>
                  </a:cubicBezTo>
                  <a:cubicBezTo>
                    <a:pt x="24" y="40"/>
                    <a:pt x="47" y="24"/>
                    <a:pt x="71" y="0"/>
                  </a:cubicBezTo>
                  <a:cubicBezTo>
                    <a:pt x="76" y="5"/>
                    <a:pt x="76" y="5"/>
                    <a:pt x="76" y="5"/>
                  </a:cubicBezTo>
                  <a:cubicBezTo>
                    <a:pt x="51" y="29"/>
                    <a:pt x="27" y="45"/>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1" name="Freeform 477"/>
            <p:cNvSpPr>
              <a:spLocks/>
            </p:cNvSpPr>
            <p:nvPr/>
          </p:nvSpPr>
          <p:spPr bwMode="auto">
            <a:xfrm flipV="1">
              <a:off x="8713580" y="1116615"/>
              <a:ext cx="121412" cy="160650"/>
            </a:xfrm>
            <a:custGeom>
              <a:avLst/>
              <a:gdLst>
                <a:gd name="T0" fmla="*/ 74 w 79"/>
                <a:gd name="T1" fmla="*/ 104 h 104"/>
                <a:gd name="T2" fmla="*/ 2 w 79"/>
                <a:gd name="T3" fmla="*/ 5 h 104"/>
                <a:gd name="T4" fmla="*/ 0 w 79"/>
                <a:gd name="T5" fmla="*/ 3 h 104"/>
                <a:gd name="T6" fmla="*/ 5 w 79"/>
                <a:gd name="T7" fmla="*/ 0 h 104"/>
                <a:gd name="T8" fmla="*/ 7 w 79"/>
                <a:gd name="T9" fmla="*/ 2 h 104"/>
                <a:gd name="T10" fmla="*/ 79 w 79"/>
                <a:gd name="T11" fmla="*/ 101 h 104"/>
                <a:gd name="T12" fmla="*/ 74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74" y="104"/>
                  </a:moveTo>
                  <a:cubicBezTo>
                    <a:pt x="52" y="77"/>
                    <a:pt x="23" y="35"/>
                    <a:pt x="2" y="5"/>
                  </a:cubicBezTo>
                  <a:cubicBezTo>
                    <a:pt x="0" y="3"/>
                    <a:pt x="0" y="3"/>
                    <a:pt x="0" y="3"/>
                  </a:cubicBezTo>
                  <a:cubicBezTo>
                    <a:pt x="5" y="0"/>
                    <a:pt x="5" y="0"/>
                    <a:pt x="5" y="0"/>
                  </a:cubicBezTo>
                  <a:cubicBezTo>
                    <a:pt x="7" y="2"/>
                    <a:pt x="7" y="2"/>
                    <a:pt x="7" y="2"/>
                  </a:cubicBezTo>
                  <a:cubicBezTo>
                    <a:pt x="28" y="32"/>
                    <a:pt x="56" y="73"/>
                    <a:pt x="79" y="101"/>
                  </a:cubicBezTo>
                  <a:lnTo>
                    <a:pt x="74"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2" name="Freeform 478"/>
            <p:cNvSpPr>
              <a:spLocks/>
            </p:cNvSpPr>
            <p:nvPr/>
          </p:nvSpPr>
          <p:spPr bwMode="auto">
            <a:xfrm flipV="1">
              <a:off x="8575140" y="1338711"/>
              <a:ext cx="98462" cy="111788"/>
            </a:xfrm>
            <a:custGeom>
              <a:avLst/>
              <a:gdLst>
                <a:gd name="T0" fmla="*/ 59 w 64"/>
                <a:gd name="T1" fmla="*/ 72 h 72"/>
                <a:gd name="T2" fmla="*/ 0 w 64"/>
                <a:gd name="T3" fmla="*/ 4 h 72"/>
                <a:gd name="T4" fmla="*/ 4 w 64"/>
                <a:gd name="T5" fmla="*/ 0 h 72"/>
                <a:gd name="T6" fmla="*/ 64 w 64"/>
                <a:gd name="T7" fmla="*/ 68 h 72"/>
                <a:gd name="T8" fmla="*/ 59 w 64"/>
                <a:gd name="T9" fmla="*/ 72 h 72"/>
              </a:gdLst>
              <a:ahLst/>
              <a:cxnLst>
                <a:cxn ang="0">
                  <a:pos x="T0" y="T1"/>
                </a:cxn>
                <a:cxn ang="0">
                  <a:pos x="T2" y="T3"/>
                </a:cxn>
                <a:cxn ang="0">
                  <a:pos x="T4" y="T5"/>
                </a:cxn>
                <a:cxn ang="0">
                  <a:pos x="T6" y="T7"/>
                </a:cxn>
                <a:cxn ang="0">
                  <a:pos x="T8" y="T9"/>
                </a:cxn>
              </a:cxnLst>
              <a:rect l="0" t="0" r="r" b="b"/>
              <a:pathLst>
                <a:path w="64" h="72">
                  <a:moveTo>
                    <a:pt x="59" y="72"/>
                  </a:moveTo>
                  <a:cubicBezTo>
                    <a:pt x="37" y="42"/>
                    <a:pt x="18" y="20"/>
                    <a:pt x="0" y="4"/>
                  </a:cubicBezTo>
                  <a:cubicBezTo>
                    <a:pt x="4" y="0"/>
                    <a:pt x="4" y="0"/>
                    <a:pt x="4" y="0"/>
                  </a:cubicBezTo>
                  <a:cubicBezTo>
                    <a:pt x="22" y="16"/>
                    <a:pt x="42" y="38"/>
                    <a:pt x="64" y="68"/>
                  </a:cubicBezTo>
                  <a:lnTo>
                    <a:pt x="59"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3" name="Freeform 479"/>
            <p:cNvSpPr>
              <a:spLocks/>
            </p:cNvSpPr>
            <p:nvPr/>
          </p:nvSpPr>
          <p:spPr bwMode="auto">
            <a:xfrm flipV="1">
              <a:off x="8437441" y="1488996"/>
              <a:ext cx="74772" cy="29613"/>
            </a:xfrm>
            <a:custGeom>
              <a:avLst/>
              <a:gdLst>
                <a:gd name="T0" fmla="*/ 46 w 49"/>
                <a:gd name="T1" fmla="*/ 19 h 19"/>
                <a:gd name="T2" fmla="*/ 0 w 49"/>
                <a:gd name="T3" fmla="*/ 6 h 19"/>
                <a:gd name="T4" fmla="*/ 1 w 49"/>
                <a:gd name="T5" fmla="*/ 0 h 19"/>
                <a:gd name="T6" fmla="*/ 49 w 49"/>
                <a:gd name="T7" fmla="*/ 13 h 19"/>
                <a:gd name="T8" fmla="*/ 46 w 49"/>
                <a:gd name="T9" fmla="*/ 19 h 19"/>
              </a:gdLst>
              <a:ahLst/>
              <a:cxnLst>
                <a:cxn ang="0">
                  <a:pos x="T0" y="T1"/>
                </a:cxn>
                <a:cxn ang="0">
                  <a:pos x="T2" y="T3"/>
                </a:cxn>
                <a:cxn ang="0">
                  <a:pos x="T4" y="T5"/>
                </a:cxn>
                <a:cxn ang="0">
                  <a:pos x="T6" y="T7"/>
                </a:cxn>
                <a:cxn ang="0">
                  <a:pos x="T8" y="T9"/>
                </a:cxn>
              </a:cxnLst>
              <a:rect l="0" t="0" r="r" b="b"/>
              <a:pathLst>
                <a:path w="49" h="19">
                  <a:moveTo>
                    <a:pt x="46" y="19"/>
                  </a:moveTo>
                  <a:cubicBezTo>
                    <a:pt x="31" y="11"/>
                    <a:pt x="16" y="7"/>
                    <a:pt x="0" y="6"/>
                  </a:cubicBezTo>
                  <a:cubicBezTo>
                    <a:pt x="1" y="0"/>
                    <a:pt x="1" y="0"/>
                    <a:pt x="1" y="0"/>
                  </a:cubicBezTo>
                  <a:cubicBezTo>
                    <a:pt x="17" y="1"/>
                    <a:pt x="33" y="6"/>
                    <a:pt x="49"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4" name="Freeform 480"/>
            <p:cNvSpPr>
              <a:spLocks/>
            </p:cNvSpPr>
            <p:nvPr/>
          </p:nvSpPr>
          <p:spPr bwMode="auto">
            <a:xfrm flipV="1">
              <a:off x="8252362" y="1434953"/>
              <a:ext cx="106606" cy="72551"/>
            </a:xfrm>
            <a:custGeom>
              <a:avLst/>
              <a:gdLst>
                <a:gd name="T0" fmla="*/ 4 w 69"/>
                <a:gd name="T1" fmla="*/ 47 h 47"/>
                <a:gd name="T2" fmla="*/ 0 w 69"/>
                <a:gd name="T3" fmla="*/ 42 h 47"/>
                <a:gd name="T4" fmla="*/ 67 w 69"/>
                <a:gd name="T5" fmla="*/ 0 h 47"/>
                <a:gd name="T6" fmla="*/ 69 w 69"/>
                <a:gd name="T7" fmla="*/ 5 h 47"/>
                <a:gd name="T8" fmla="*/ 4 w 69"/>
                <a:gd name="T9" fmla="*/ 47 h 47"/>
              </a:gdLst>
              <a:ahLst/>
              <a:cxnLst>
                <a:cxn ang="0">
                  <a:pos x="T0" y="T1"/>
                </a:cxn>
                <a:cxn ang="0">
                  <a:pos x="T2" y="T3"/>
                </a:cxn>
                <a:cxn ang="0">
                  <a:pos x="T4" y="T5"/>
                </a:cxn>
                <a:cxn ang="0">
                  <a:pos x="T6" y="T7"/>
                </a:cxn>
                <a:cxn ang="0">
                  <a:pos x="T8" y="T9"/>
                </a:cxn>
              </a:cxnLst>
              <a:rect l="0" t="0" r="r" b="b"/>
              <a:pathLst>
                <a:path w="69" h="47">
                  <a:moveTo>
                    <a:pt x="4" y="47"/>
                  </a:moveTo>
                  <a:cubicBezTo>
                    <a:pt x="0" y="42"/>
                    <a:pt x="0" y="42"/>
                    <a:pt x="0" y="42"/>
                  </a:cubicBezTo>
                  <a:cubicBezTo>
                    <a:pt x="22" y="21"/>
                    <a:pt x="44" y="7"/>
                    <a:pt x="67" y="0"/>
                  </a:cubicBezTo>
                  <a:cubicBezTo>
                    <a:pt x="69" y="5"/>
                    <a:pt x="69" y="5"/>
                    <a:pt x="69" y="5"/>
                  </a:cubicBezTo>
                  <a:cubicBezTo>
                    <a:pt x="47" y="13"/>
                    <a:pt x="26" y="26"/>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5" name="Rectangle 481"/>
            <p:cNvSpPr>
              <a:spLocks noChangeArrowheads="1"/>
            </p:cNvSpPr>
            <p:nvPr/>
          </p:nvSpPr>
          <p:spPr bwMode="auto">
            <a:xfrm flipV="1">
              <a:off x="9794444" y="1054428"/>
              <a:ext cx="8884" cy="3775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 name="Rectangle 482"/>
            <p:cNvSpPr>
              <a:spLocks noChangeArrowheads="1"/>
            </p:cNvSpPr>
            <p:nvPr/>
          </p:nvSpPr>
          <p:spPr bwMode="auto">
            <a:xfrm flipV="1">
              <a:off x="9644900" y="1223221"/>
              <a:ext cx="9624" cy="2502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 name="Freeform 483"/>
            <p:cNvSpPr>
              <a:spLocks noEditPoints="1"/>
            </p:cNvSpPr>
            <p:nvPr/>
          </p:nvSpPr>
          <p:spPr bwMode="auto">
            <a:xfrm flipV="1">
              <a:off x="9752987" y="967810"/>
              <a:ext cx="91799" cy="91059"/>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6"/>
                  </a:moveTo>
                  <a:cubicBezTo>
                    <a:pt x="17" y="6"/>
                    <a:pt x="6" y="16"/>
                    <a:pt x="6" y="29"/>
                  </a:cubicBezTo>
                  <a:cubicBezTo>
                    <a:pt x="6" y="43"/>
                    <a:pt x="17" y="53"/>
                    <a:pt x="30" y="53"/>
                  </a:cubicBezTo>
                  <a:cubicBezTo>
                    <a:pt x="43" y="53"/>
                    <a:pt x="54" y="43"/>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8" name="Oval 484"/>
            <p:cNvSpPr>
              <a:spLocks noChangeArrowheads="1"/>
            </p:cNvSpPr>
            <p:nvPr/>
          </p:nvSpPr>
          <p:spPr bwMode="auto">
            <a:xfrm flipV="1">
              <a:off x="9757428" y="1431992"/>
              <a:ext cx="82916" cy="814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 name="Freeform 485"/>
            <p:cNvSpPr>
              <a:spLocks noEditPoints="1"/>
            </p:cNvSpPr>
            <p:nvPr/>
          </p:nvSpPr>
          <p:spPr bwMode="auto">
            <a:xfrm flipV="1">
              <a:off x="9752987" y="1426809"/>
              <a:ext cx="91799" cy="91800"/>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 name="Oval 486"/>
            <p:cNvSpPr>
              <a:spLocks noChangeArrowheads="1"/>
            </p:cNvSpPr>
            <p:nvPr/>
          </p:nvSpPr>
          <p:spPr bwMode="auto">
            <a:xfrm flipV="1">
              <a:off x="9607884" y="1139565"/>
              <a:ext cx="83656" cy="836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1" name="Freeform 487"/>
            <p:cNvSpPr>
              <a:spLocks noEditPoints="1"/>
            </p:cNvSpPr>
            <p:nvPr/>
          </p:nvSpPr>
          <p:spPr bwMode="auto">
            <a:xfrm flipV="1">
              <a:off x="9603442" y="1135123"/>
              <a:ext cx="92540" cy="9254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4"/>
                    <a:pt x="14"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264" name="Freeform 488"/>
            <p:cNvSpPr>
              <a:spLocks noEditPoints="1"/>
            </p:cNvSpPr>
            <p:nvPr/>
          </p:nvSpPr>
          <p:spPr bwMode="auto">
            <a:xfrm flipV="1">
              <a:off x="9603442" y="1469008"/>
              <a:ext cx="92540" cy="91059"/>
            </a:xfrm>
            <a:custGeom>
              <a:avLst/>
              <a:gdLst>
                <a:gd name="T0" fmla="*/ 30 w 60"/>
                <a:gd name="T1" fmla="*/ 59 h 59"/>
                <a:gd name="T2" fmla="*/ 0 w 60"/>
                <a:gd name="T3" fmla="*/ 30 h 59"/>
                <a:gd name="T4" fmla="*/ 30 w 60"/>
                <a:gd name="T5" fmla="*/ 0 h 59"/>
                <a:gd name="T6" fmla="*/ 60 w 60"/>
                <a:gd name="T7" fmla="*/ 30 h 59"/>
                <a:gd name="T8" fmla="*/ 30 w 60"/>
                <a:gd name="T9" fmla="*/ 59 h 59"/>
                <a:gd name="T10" fmla="*/ 30 w 60"/>
                <a:gd name="T11" fmla="*/ 6 h 59"/>
                <a:gd name="T12" fmla="*/ 6 w 60"/>
                <a:gd name="T13" fmla="*/ 30 h 59"/>
                <a:gd name="T14" fmla="*/ 30 w 60"/>
                <a:gd name="T15" fmla="*/ 53 h 59"/>
                <a:gd name="T16" fmla="*/ 54 w 60"/>
                <a:gd name="T17" fmla="*/ 30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30"/>
                  </a:cubicBezTo>
                  <a:cubicBezTo>
                    <a:pt x="0" y="13"/>
                    <a:pt x="14" y="0"/>
                    <a:pt x="30" y="0"/>
                  </a:cubicBezTo>
                  <a:cubicBezTo>
                    <a:pt x="46" y="0"/>
                    <a:pt x="60" y="13"/>
                    <a:pt x="60" y="30"/>
                  </a:cubicBezTo>
                  <a:cubicBezTo>
                    <a:pt x="60" y="46"/>
                    <a:pt x="46" y="59"/>
                    <a:pt x="30" y="59"/>
                  </a:cubicBezTo>
                  <a:close/>
                  <a:moveTo>
                    <a:pt x="30" y="6"/>
                  </a:moveTo>
                  <a:cubicBezTo>
                    <a:pt x="17" y="6"/>
                    <a:pt x="6" y="17"/>
                    <a:pt x="6" y="30"/>
                  </a:cubicBezTo>
                  <a:cubicBezTo>
                    <a:pt x="6" y="43"/>
                    <a:pt x="17" y="53"/>
                    <a:pt x="30" y="53"/>
                  </a:cubicBezTo>
                  <a:cubicBezTo>
                    <a:pt x="43" y="53"/>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265" name="Freeform 489"/>
            <p:cNvSpPr>
              <a:spLocks noEditPoints="1"/>
            </p:cNvSpPr>
            <p:nvPr/>
          </p:nvSpPr>
          <p:spPr bwMode="auto">
            <a:xfrm flipV="1">
              <a:off x="9440572" y="1357219"/>
              <a:ext cx="92540" cy="9328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6 h 60"/>
                <a:gd name="T12" fmla="*/ 6 w 60"/>
                <a:gd name="T13" fmla="*/ 30 h 60"/>
                <a:gd name="T14" fmla="*/ 30 w 60"/>
                <a:gd name="T15" fmla="*/ 54 h 60"/>
                <a:gd name="T16" fmla="*/ 54 w 60"/>
                <a:gd name="T17" fmla="*/ 30 h 60"/>
                <a:gd name="T18" fmla="*/ 30 w 60"/>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4"/>
                    <a:pt x="13" y="0"/>
                    <a:pt x="30" y="0"/>
                  </a:cubicBezTo>
                  <a:cubicBezTo>
                    <a:pt x="46" y="0"/>
                    <a:pt x="60" y="14"/>
                    <a:pt x="60" y="30"/>
                  </a:cubicBezTo>
                  <a:cubicBezTo>
                    <a:pt x="60" y="46"/>
                    <a:pt x="46" y="60"/>
                    <a:pt x="30" y="60"/>
                  </a:cubicBezTo>
                  <a:close/>
                  <a:moveTo>
                    <a:pt x="30" y="6"/>
                  </a:moveTo>
                  <a:cubicBezTo>
                    <a:pt x="17" y="6"/>
                    <a:pt x="6" y="17"/>
                    <a:pt x="6" y="30"/>
                  </a:cubicBezTo>
                  <a:cubicBezTo>
                    <a:pt x="6" y="43"/>
                    <a:pt x="17" y="54"/>
                    <a:pt x="30" y="54"/>
                  </a:cubicBezTo>
                  <a:cubicBezTo>
                    <a:pt x="43" y="54"/>
                    <a:pt x="54" y="43"/>
                    <a:pt x="54" y="30"/>
                  </a:cubicBezTo>
                  <a:cubicBezTo>
                    <a:pt x="54"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266" name="Freeform 490"/>
            <p:cNvSpPr>
              <a:spLocks/>
            </p:cNvSpPr>
            <p:nvPr/>
          </p:nvSpPr>
          <p:spPr bwMode="auto">
            <a:xfrm flipV="1">
              <a:off x="9504980" y="1212116"/>
              <a:ext cx="125114" cy="160650"/>
            </a:xfrm>
            <a:custGeom>
              <a:avLst/>
              <a:gdLst>
                <a:gd name="T0" fmla="*/ 76 w 81"/>
                <a:gd name="T1" fmla="*/ 104 h 104"/>
                <a:gd name="T2" fmla="*/ 0 w 81"/>
                <a:gd name="T3" fmla="*/ 4 h 104"/>
                <a:gd name="T4" fmla="*/ 5 w 81"/>
                <a:gd name="T5" fmla="*/ 0 h 104"/>
                <a:gd name="T6" fmla="*/ 81 w 81"/>
                <a:gd name="T7" fmla="*/ 101 h 104"/>
                <a:gd name="T8" fmla="*/ 76 w 81"/>
                <a:gd name="T9" fmla="*/ 104 h 104"/>
              </a:gdLst>
              <a:ahLst/>
              <a:cxnLst>
                <a:cxn ang="0">
                  <a:pos x="T0" y="T1"/>
                </a:cxn>
                <a:cxn ang="0">
                  <a:pos x="T2" y="T3"/>
                </a:cxn>
                <a:cxn ang="0">
                  <a:pos x="T4" y="T5"/>
                </a:cxn>
                <a:cxn ang="0">
                  <a:pos x="T6" y="T7"/>
                </a:cxn>
                <a:cxn ang="0">
                  <a:pos x="T8" y="T9"/>
                </a:cxn>
              </a:cxnLst>
              <a:rect l="0" t="0" r="r" b="b"/>
              <a:pathLst>
                <a:path w="81" h="104">
                  <a:moveTo>
                    <a:pt x="76" y="104"/>
                  </a:moveTo>
                  <a:cubicBezTo>
                    <a:pt x="55" y="73"/>
                    <a:pt x="22" y="31"/>
                    <a:pt x="0" y="4"/>
                  </a:cubicBezTo>
                  <a:cubicBezTo>
                    <a:pt x="5" y="0"/>
                    <a:pt x="5" y="0"/>
                    <a:pt x="5" y="0"/>
                  </a:cubicBezTo>
                  <a:cubicBezTo>
                    <a:pt x="26" y="27"/>
                    <a:pt x="59" y="70"/>
                    <a:pt x="81" y="101"/>
                  </a:cubicBezTo>
                  <a:lnTo>
                    <a:pt x="7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267" name="Freeform 491"/>
            <p:cNvSpPr>
              <a:spLocks/>
            </p:cNvSpPr>
            <p:nvPr/>
          </p:nvSpPr>
          <p:spPr bwMode="auto">
            <a:xfrm flipV="1">
              <a:off x="9669331" y="1037401"/>
              <a:ext cx="101424" cy="113269"/>
            </a:xfrm>
            <a:custGeom>
              <a:avLst/>
              <a:gdLst>
                <a:gd name="T0" fmla="*/ 62 w 66"/>
                <a:gd name="T1" fmla="*/ 73 h 73"/>
                <a:gd name="T2" fmla="*/ 0 w 66"/>
                <a:gd name="T3" fmla="*/ 3 h 73"/>
                <a:gd name="T4" fmla="*/ 5 w 66"/>
                <a:gd name="T5" fmla="*/ 0 h 73"/>
                <a:gd name="T6" fmla="*/ 66 w 66"/>
                <a:gd name="T7" fmla="*/ 69 h 73"/>
                <a:gd name="T8" fmla="*/ 62 w 66"/>
                <a:gd name="T9" fmla="*/ 73 h 73"/>
              </a:gdLst>
              <a:ahLst/>
              <a:cxnLst>
                <a:cxn ang="0">
                  <a:pos x="T0" y="T1"/>
                </a:cxn>
                <a:cxn ang="0">
                  <a:pos x="T2" y="T3"/>
                </a:cxn>
                <a:cxn ang="0">
                  <a:pos x="T4" y="T5"/>
                </a:cxn>
                <a:cxn ang="0">
                  <a:pos x="T6" y="T7"/>
                </a:cxn>
                <a:cxn ang="0">
                  <a:pos x="T8" y="T9"/>
                </a:cxn>
              </a:cxnLst>
              <a:rect l="0" t="0" r="r" b="b"/>
              <a:pathLst>
                <a:path w="66" h="73">
                  <a:moveTo>
                    <a:pt x="62" y="73"/>
                  </a:moveTo>
                  <a:cubicBezTo>
                    <a:pt x="43" y="56"/>
                    <a:pt x="23" y="34"/>
                    <a:pt x="0" y="3"/>
                  </a:cubicBezTo>
                  <a:cubicBezTo>
                    <a:pt x="5" y="0"/>
                    <a:pt x="5" y="0"/>
                    <a:pt x="5" y="0"/>
                  </a:cubicBezTo>
                  <a:cubicBezTo>
                    <a:pt x="28" y="30"/>
                    <a:pt x="47" y="52"/>
                    <a:pt x="66" y="69"/>
                  </a:cubicBezTo>
                  <a:lnTo>
                    <a:pt x="6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11268" name="Freeform 492"/>
            <p:cNvSpPr>
              <a:spLocks/>
            </p:cNvSpPr>
            <p:nvPr/>
          </p:nvSpPr>
          <p:spPr bwMode="auto">
            <a:xfrm flipV="1">
              <a:off x="9689319" y="1488996"/>
              <a:ext cx="75512" cy="29613"/>
            </a:xfrm>
            <a:custGeom>
              <a:avLst/>
              <a:gdLst>
                <a:gd name="T0" fmla="*/ 46 w 49"/>
                <a:gd name="T1" fmla="*/ 19 h 19"/>
                <a:gd name="T2" fmla="*/ 0 w 49"/>
                <a:gd name="T3" fmla="*/ 6 h 19"/>
                <a:gd name="T4" fmla="*/ 1 w 49"/>
                <a:gd name="T5" fmla="*/ 0 h 19"/>
                <a:gd name="T6" fmla="*/ 49 w 49"/>
                <a:gd name="T7" fmla="*/ 13 h 19"/>
                <a:gd name="T8" fmla="*/ 46 w 49"/>
                <a:gd name="T9" fmla="*/ 19 h 19"/>
              </a:gdLst>
              <a:ahLst/>
              <a:cxnLst>
                <a:cxn ang="0">
                  <a:pos x="T0" y="T1"/>
                </a:cxn>
                <a:cxn ang="0">
                  <a:pos x="T2" y="T3"/>
                </a:cxn>
                <a:cxn ang="0">
                  <a:pos x="T4" y="T5"/>
                </a:cxn>
                <a:cxn ang="0">
                  <a:pos x="T6" y="T7"/>
                </a:cxn>
                <a:cxn ang="0">
                  <a:pos x="T8" y="T9"/>
                </a:cxn>
              </a:cxnLst>
              <a:rect l="0" t="0" r="r" b="b"/>
              <a:pathLst>
                <a:path w="49" h="19">
                  <a:moveTo>
                    <a:pt x="46" y="19"/>
                  </a:moveTo>
                  <a:cubicBezTo>
                    <a:pt x="32" y="12"/>
                    <a:pt x="16" y="7"/>
                    <a:pt x="0" y="6"/>
                  </a:cubicBezTo>
                  <a:cubicBezTo>
                    <a:pt x="1" y="0"/>
                    <a:pt x="1" y="0"/>
                    <a:pt x="1" y="0"/>
                  </a:cubicBezTo>
                  <a:cubicBezTo>
                    <a:pt x="17" y="1"/>
                    <a:pt x="33" y="6"/>
                    <a:pt x="49" y="13"/>
                  </a:cubicBezTo>
                  <a:lnTo>
                    <a:pt x="4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56" name="Freeform 493"/>
            <p:cNvSpPr>
              <a:spLocks/>
            </p:cNvSpPr>
            <p:nvPr/>
          </p:nvSpPr>
          <p:spPr bwMode="auto">
            <a:xfrm flipV="1">
              <a:off x="9504980" y="1434953"/>
              <a:ext cx="106606" cy="72551"/>
            </a:xfrm>
            <a:custGeom>
              <a:avLst/>
              <a:gdLst>
                <a:gd name="T0" fmla="*/ 4 w 69"/>
                <a:gd name="T1" fmla="*/ 47 h 47"/>
                <a:gd name="T2" fmla="*/ 0 w 69"/>
                <a:gd name="T3" fmla="*/ 42 h 47"/>
                <a:gd name="T4" fmla="*/ 67 w 69"/>
                <a:gd name="T5" fmla="*/ 0 h 47"/>
                <a:gd name="T6" fmla="*/ 69 w 69"/>
                <a:gd name="T7" fmla="*/ 5 h 47"/>
                <a:gd name="T8" fmla="*/ 4 w 69"/>
                <a:gd name="T9" fmla="*/ 47 h 47"/>
              </a:gdLst>
              <a:ahLst/>
              <a:cxnLst>
                <a:cxn ang="0">
                  <a:pos x="T0" y="T1"/>
                </a:cxn>
                <a:cxn ang="0">
                  <a:pos x="T2" y="T3"/>
                </a:cxn>
                <a:cxn ang="0">
                  <a:pos x="T4" y="T5"/>
                </a:cxn>
                <a:cxn ang="0">
                  <a:pos x="T6" y="T7"/>
                </a:cxn>
                <a:cxn ang="0">
                  <a:pos x="T8" y="T9"/>
                </a:cxn>
              </a:cxnLst>
              <a:rect l="0" t="0" r="r" b="b"/>
              <a:pathLst>
                <a:path w="69" h="47">
                  <a:moveTo>
                    <a:pt x="4" y="47"/>
                  </a:moveTo>
                  <a:cubicBezTo>
                    <a:pt x="0" y="42"/>
                    <a:pt x="0" y="42"/>
                    <a:pt x="0" y="42"/>
                  </a:cubicBezTo>
                  <a:cubicBezTo>
                    <a:pt x="22" y="21"/>
                    <a:pt x="44" y="7"/>
                    <a:pt x="67" y="0"/>
                  </a:cubicBezTo>
                  <a:cubicBezTo>
                    <a:pt x="69" y="5"/>
                    <a:pt x="69" y="5"/>
                    <a:pt x="69" y="5"/>
                  </a:cubicBezTo>
                  <a:cubicBezTo>
                    <a:pt x="47" y="13"/>
                    <a:pt x="26" y="26"/>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57" name="Rectangle 494"/>
            <p:cNvSpPr>
              <a:spLocks noChangeArrowheads="1"/>
            </p:cNvSpPr>
            <p:nvPr/>
          </p:nvSpPr>
          <p:spPr bwMode="auto">
            <a:xfrm flipV="1">
              <a:off x="9020812" y="1020373"/>
              <a:ext cx="9624" cy="2472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58" name="Rectangle 495"/>
            <p:cNvSpPr>
              <a:spLocks noChangeArrowheads="1"/>
            </p:cNvSpPr>
            <p:nvPr/>
          </p:nvSpPr>
          <p:spPr bwMode="auto">
            <a:xfrm flipV="1">
              <a:off x="9170356" y="1054428"/>
              <a:ext cx="8884" cy="3775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59" name="Rectangle 496"/>
            <p:cNvSpPr>
              <a:spLocks noChangeArrowheads="1"/>
            </p:cNvSpPr>
            <p:nvPr/>
          </p:nvSpPr>
          <p:spPr bwMode="auto">
            <a:xfrm flipV="1">
              <a:off x="9319160" y="1223221"/>
              <a:ext cx="9624" cy="2502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0" name="Oval 497"/>
            <p:cNvSpPr>
              <a:spLocks noChangeArrowheads="1"/>
            </p:cNvSpPr>
            <p:nvPr/>
          </p:nvSpPr>
          <p:spPr bwMode="auto">
            <a:xfrm flipV="1">
              <a:off x="8984536" y="938198"/>
              <a:ext cx="82916" cy="821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1" name="Freeform 498"/>
            <p:cNvSpPr>
              <a:spLocks noEditPoints="1"/>
            </p:cNvSpPr>
            <p:nvPr/>
          </p:nvSpPr>
          <p:spPr bwMode="auto">
            <a:xfrm flipV="1">
              <a:off x="8979354" y="933756"/>
              <a:ext cx="92540" cy="91059"/>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5 h 59"/>
                <a:gd name="T12" fmla="*/ 6 w 60"/>
                <a:gd name="T13" fmla="*/ 29 h 59"/>
                <a:gd name="T14" fmla="*/ 30 w 60"/>
                <a:gd name="T15" fmla="*/ 53 h 59"/>
                <a:gd name="T16" fmla="*/ 54 w 60"/>
                <a:gd name="T17" fmla="*/ 29 h 59"/>
                <a:gd name="T18" fmla="*/ 30 w 60"/>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5"/>
                  </a:moveTo>
                  <a:cubicBezTo>
                    <a:pt x="17" y="5"/>
                    <a:pt x="6" y="16"/>
                    <a:pt x="6" y="29"/>
                  </a:cubicBezTo>
                  <a:cubicBezTo>
                    <a:pt x="6" y="42"/>
                    <a:pt x="17" y="53"/>
                    <a:pt x="30" y="53"/>
                  </a:cubicBezTo>
                  <a:cubicBezTo>
                    <a:pt x="43" y="53"/>
                    <a:pt x="54" y="42"/>
                    <a:pt x="54" y="29"/>
                  </a:cubicBezTo>
                  <a:cubicBezTo>
                    <a:pt x="54" y="16"/>
                    <a:pt x="43"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2" name="Freeform 499"/>
            <p:cNvSpPr>
              <a:spLocks noEditPoints="1"/>
            </p:cNvSpPr>
            <p:nvPr/>
          </p:nvSpPr>
          <p:spPr bwMode="auto">
            <a:xfrm flipV="1">
              <a:off x="8979354" y="1263198"/>
              <a:ext cx="92540" cy="91059"/>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4" y="59"/>
                    <a:pt x="0" y="46"/>
                    <a:pt x="0" y="29"/>
                  </a:cubicBezTo>
                  <a:cubicBezTo>
                    <a:pt x="0" y="13"/>
                    <a:pt x="14"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3" name="Freeform 500"/>
            <p:cNvSpPr>
              <a:spLocks noEditPoints="1"/>
            </p:cNvSpPr>
            <p:nvPr/>
          </p:nvSpPr>
          <p:spPr bwMode="auto">
            <a:xfrm flipV="1">
              <a:off x="9128898" y="967810"/>
              <a:ext cx="91799" cy="91059"/>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6"/>
                  </a:moveTo>
                  <a:cubicBezTo>
                    <a:pt x="17" y="6"/>
                    <a:pt x="6" y="16"/>
                    <a:pt x="6" y="29"/>
                  </a:cubicBezTo>
                  <a:cubicBezTo>
                    <a:pt x="6" y="43"/>
                    <a:pt x="17" y="53"/>
                    <a:pt x="30" y="53"/>
                  </a:cubicBezTo>
                  <a:cubicBezTo>
                    <a:pt x="43" y="53"/>
                    <a:pt x="54" y="43"/>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4" name="Oval 501"/>
            <p:cNvSpPr>
              <a:spLocks noChangeArrowheads="1"/>
            </p:cNvSpPr>
            <p:nvPr/>
          </p:nvSpPr>
          <p:spPr bwMode="auto">
            <a:xfrm flipV="1">
              <a:off x="9133340" y="1431992"/>
              <a:ext cx="82916" cy="814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5" name="Freeform 502"/>
            <p:cNvSpPr>
              <a:spLocks noEditPoints="1"/>
            </p:cNvSpPr>
            <p:nvPr/>
          </p:nvSpPr>
          <p:spPr bwMode="auto">
            <a:xfrm flipV="1">
              <a:off x="9128898" y="1426809"/>
              <a:ext cx="91799" cy="91800"/>
            </a:xfrm>
            <a:custGeom>
              <a:avLst/>
              <a:gdLst>
                <a:gd name="T0" fmla="*/ 30 w 60"/>
                <a:gd name="T1" fmla="*/ 59 h 59"/>
                <a:gd name="T2" fmla="*/ 0 w 60"/>
                <a:gd name="T3" fmla="*/ 29 h 59"/>
                <a:gd name="T4" fmla="*/ 30 w 60"/>
                <a:gd name="T5" fmla="*/ 0 h 59"/>
                <a:gd name="T6" fmla="*/ 60 w 60"/>
                <a:gd name="T7" fmla="*/ 29 h 59"/>
                <a:gd name="T8" fmla="*/ 30 w 60"/>
                <a:gd name="T9" fmla="*/ 59 h 59"/>
                <a:gd name="T10" fmla="*/ 30 w 60"/>
                <a:gd name="T11" fmla="*/ 6 h 59"/>
                <a:gd name="T12" fmla="*/ 6 w 60"/>
                <a:gd name="T13" fmla="*/ 29 h 59"/>
                <a:gd name="T14" fmla="*/ 30 w 60"/>
                <a:gd name="T15" fmla="*/ 53 h 59"/>
                <a:gd name="T16" fmla="*/ 54 w 60"/>
                <a:gd name="T17" fmla="*/ 29 h 59"/>
                <a:gd name="T18" fmla="*/ 30 w 60"/>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9">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6"/>
                  </a:moveTo>
                  <a:cubicBezTo>
                    <a:pt x="17" y="6"/>
                    <a:pt x="6" y="16"/>
                    <a:pt x="6" y="29"/>
                  </a:cubicBezTo>
                  <a:cubicBezTo>
                    <a:pt x="6" y="42"/>
                    <a:pt x="17" y="53"/>
                    <a:pt x="30" y="53"/>
                  </a:cubicBezTo>
                  <a:cubicBezTo>
                    <a:pt x="43" y="53"/>
                    <a:pt x="54" y="42"/>
                    <a:pt x="54" y="29"/>
                  </a:cubicBezTo>
                  <a:cubicBezTo>
                    <a:pt x="54" y="16"/>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6" name="Oval 503"/>
            <p:cNvSpPr>
              <a:spLocks noChangeArrowheads="1"/>
            </p:cNvSpPr>
            <p:nvPr/>
          </p:nvSpPr>
          <p:spPr bwMode="auto">
            <a:xfrm flipV="1">
              <a:off x="9282144" y="1139565"/>
              <a:ext cx="81435" cy="836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7" name="Freeform 504"/>
            <p:cNvSpPr>
              <a:spLocks noEditPoints="1"/>
            </p:cNvSpPr>
            <p:nvPr/>
          </p:nvSpPr>
          <p:spPr bwMode="auto">
            <a:xfrm flipV="1">
              <a:off x="9277702" y="1135123"/>
              <a:ext cx="91059" cy="92540"/>
            </a:xfrm>
            <a:custGeom>
              <a:avLst/>
              <a:gdLst>
                <a:gd name="T0" fmla="*/ 30 w 59"/>
                <a:gd name="T1" fmla="*/ 60 h 60"/>
                <a:gd name="T2" fmla="*/ 0 w 59"/>
                <a:gd name="T3" fmla="*/ 30 h 60"/>
                <a:gd name="T4" fmla="*/ 30 w 59"/>
                <a:gd name="T5" fmla="*/ 0 h 60"/>
                <a:gd name="T6" fmla="*/ 59 w 59"/>
                <a:gd name="T7" fmla="*/ 30 h 60"/>
                <a:gd name="T8" fmla="*/ 30 w 59"/>
                <a:gd name="T9" fmla="*/ 60 h 60"/>
                <a:gd name="T10" fmla="*/ 30 w 59"/>
                <a:gd name="T11" fmla="*/ 6 h 60"/>
                <a:gd name="T12" fmla="*/ 6 w 59"/>
                <a:gd name="T13" fmla="*/ 30 h 60"/>
                <a:gd name="T14" fmla="*/ 30 w 59"/>
                <a:gd name="T15" fmla="*/ 54 h 60"/>
                <a:gd name="T16" fmla="*/ 53 w 59"/>
                <a:gd name="T17" fmla="*/ 30 h 60"/>
                <a:gd name="T18" fmla="*/ 30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30" y="60"/>
                  </a:moveTo>
                  <a:cubicBezTo>
                    <a:pt x="13" y="60"/>
                    <a:pt x="0" y="46"/>
                    <a:pt x="0" y="30"/>
                  </a:cubicBezTo>
                  <a:cubicBezTo>
                    <a:pt x="0" y="14"/>
                    <a:pt x="13" y="0"/>
                    <a:pt x="30" y="0"/>
                  </a:cubicBezTo>
                  <a:cubicBezTo>
                    <a:pt x="46" y="0"/>
                    <a:pt x="59" y="14"/>
                    <a:pt x="59" y="30"/>
                  </a:cubicBezTo>
                  <a:cubicBezTo>
                    <a:pt x="59" y="46"/>
                    <a:pt x="46" y="60"/>
                    <a:pt x="30" y="60"/>
                  </a:cubicBezTo>
                  <a:close/>
                  <a:moveTo>
                    <a:pt x="30" y="6"/>
                  </a:moveTo>
                  <a:cubicBezTo>
                    <a:pt x="17" y="6"/>
                    <a:pt x="6" y="17"/>
                    <a:pt x="6" y="30"/>
                  </a:cubicBezTo>
                  <a:cubicBezTo>
                    <a:pt x="6" y="43"/>
                    <a:pt x="17" y="54"/>
                    <a:pt x="30" y="54"/>
                  </a:cubicBezTo>
                  <a:cubicBezTo>
                    <a:pt x="43" y="54"/>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8" name="Freeform 505"/>
            <p:cNvSpPr>
              <a:spLocks noEditPoints="1"/>
            </p:cNvSpPr>
            <p:nvPr/>
          </p:nvSpPr>
          <p:spPr bwMode="auto">
            <a:xfrm flipV="1">
              <a:off x="9277702" y="1469008"/>
              <a:ext cx="91059" cy="91059"/>
            </a:xfrm>
            <a:custGeom>
              <a:avLst/>
              <a:gdLst>
                <a:gd name="T0" fmla="*/ 30 w 59"/>
                <a:gd name="T1" fmla="*/ 59 h 59"/>
                <a:gd name="T2" fmla="*/ 0 w 59"/>
                <a:gd name="T3" fmla="*/ 30 h 59"/>
                <a:gd name="T4" fmla="*/ 30 w 59"/>
                <a:gd name="T5" fmla="*/ 0 h 59"/>
                <a:gd name="T6" fmla="*/ 59 w 59"/>
                <a:gd name="T7" fmla="*/ 30 h 59"/>
                <a:gd name="T8" fmla="*/ 30 w 59"/>
                <a:gd name="T9" fmla="*/ 59 h 59"/>
                <a:gd name="T10" fmla="*/ 30 w 59"/>
                <a:gd name="T11" fmla="*/ 6 h 59"/>
                <a:gd name="T12" fmla="*/ 6 w 59"/>
                <a:gd name="T13" fmla="*/ 30 h 59"/>
                <a:gd name="T14" fmla="*/ 30 w 59"/>
                <a:gd name="T15" fmla="*/ 53 h 59"/>
                <a:gd name="T16" fmla="*/ 53 w 59"/>
                <a:gd name="T17" fmla="*/ 30 h 59"/>
                <a:gd name="T18" fmla="*/ 30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0" y="59"/>
                  </a:moveTo>
                  <a:cubicBezTo>
                    <a:pt x="13" y="59"/>
                    <a:pt x="0" y="46"/>
                    <a:pt x="0" y="30"/>
                  </a:cubicBezTo>
                  <a:cubicBezTo>
                    <a:pt x="0" y="13"/>
                    <a:pt x="13" y="0"/>
                    <a:pt x="30" y="0"/>
                  </a:cubicBezTo>
                  <a:cubicBezTo>
                    <a:pt x="46" y="0"/>
                    <a:pt x="59" y="13"/>
                    <a:pt x="59" y="30"/>
                  </a:cubicBezTo>
                  <a:cubicBezTo>
                    <a:pt x="59" y="46"/>
                    <a:pt x="46" y="59"/>
                    <a:pt x="30" y="59"/>
                  </a:cubicBezTo>
                  <a:close/>
                  <a:moveTo>
                    <a:pt x="30" y="6"/>
                  </a:moveTo>
                  <a:cubicBezTo>
                    <a:pt x="17" y="6"/>
                    <a:pt x="6" y="17"/>
                    <a:pt x="6" y="30"/>
                  </a:cubicBezTo>
                  <a:cubicBezTo>
                    <a:pt x="6" y="43"/>
                    <a:pt x="17" y="53"/>
                    <a:pt x="30" y="53"/>
                  </a:cubicBezTo>
                  <a:cubicBezTo>
                    <a:pt x="43" y="53"/>
                    <a:pt x="53" y="43"/>
                    <a:pt x="53" y="30"/>
                  </a:cubicBezTo>
                  <a:cubicBezTo>
                    <a:pt x="53" y="17"/>
                    <a:pt x="43"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69" name="Freeform 506"/>
            <p:cNvSpPr>
              <a:spLocks/>
            </p:cNvSpPr>
            <p:nvPr/>
          </p:nvSpPr>
          <p:spPr bwMode="auto">
            <a:xfrm flipV="1">
              <a:off x="9343591" y="1212116"/>
              <a:ext cx="122893" cy="160650"/>
            </a:xfrm>
            <a:custGeom>
              <a:avLst/>
              <a:gdLst>
                <a:gd name="T0" fmla="*/ 5 w 80"/>
                <a:gd name="T1" fmla="*/ 104 h 104"/>
                <a:gd name="T2" fmla="*/ 0 w 80"/>
                <a:gd name="T3" fmla="*/ 101 h 104"/>
                <a:gd name="T4" fmla="*/ 76 w 80"/>
                <a:gd name="T5" fmla="*/ 0 h 104"/>
                <a:gd name="T6" fmla="*/ 80 w 80"/>
                <a:gd name="T7" fmla="*/ 4 h 104"/>
                <a:gd name="T8" fmla="*/ 5 w 80"/>
                <a:gd name="T9" fmla="*/ 104 h 104"/>
              </a:gdLst>
              <a:ahLst/>
              <a:cxnLst>
                <a:cxn ang="0">
                  <a:pos x="T0" y="T1"/>
                </a:cxn>
                <a:cxn ang="0">
                  <a:pos x="T2" y="T3"/>
                </a:cxn>
                <a:cxn ang="0">
                  <a:pos x="T4" y="T5"/>
                </a:cxn>
                <a:cxn ang="0">
                  <a:pos x="T6" y="T7"/>
                </a:cxn>
                <a:cxn ang="0">
                  <a:pos x="T8" y="T9"/>
                </a:cxn>
              </a:cxnLst>
              <a:rect l="0" t="0" r="r" b="b"/>
              <a:pathLst>
                <a:path w="80" h="104">
                  <a:moveTo>
                    <a:pt x="5" y="104"/>
                  </a:moveTo>
                  <a:cubicBezTo>
                    <a:pt x="0" y="101"/>
                    <a:pt x="0" y="101"/>
                    <a:pt x="0" y="101"/>
                  </a:cubicBezTo>
                  <a:cubicBezTo>
                    <a:pt x="21" y="70"/>
                    <a:pt x="54" y="27"/>
                    <a:pt x="76" y="0"/>
                  </a:cubicBezTo>
                  <a:cubicBezTo>
                    <a:pt x="80" y="4"/>
                    <a:pt x="80" y="4"/>
                    <a:pt x="80" y="4"/>
                  </a:cubicBezTo>
                  <a:cubicBezTo>
                    <a:pt x="59" y="31"/>
                    <a:pt x="26" y="73"/>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0" name="Freeform 507"/>
            <p:cNvSpPr>
              <a:spLocks/>
            </p:cNvSpPr>
            <p:nvPr/>
          </p:nvSpPr>
          <p:spPr bwMode="auto">
            <a:xfrm flipV="1">
              <a:off x="9202190" y="1037401"/>
              <a:ext cx="101424" cy="113269"/>
            </a:xfrm>
            <a:custGeom>
              <a:avLst/>
              <a:gdLst>
                <a:gd name="T0" fmla="*/ 4 w 66"/>
                <a:gd name="T1" fmla="*/ 73 h 73"/>
                <a:gd name="T2" fmla="*/ 0 w 66"/>
                <a:gd name="T3" fmla="*/ 69 h 73"/>
                <a:gd name="T4" fmla="*/ 61 w 66"/>
                <a:gd name="T5" fmla="*/ 0 h 73"/>
                <a:gd name="T6" fmla="*/ 66 w 66"/>
                <a:gd name="T7" fmla="*/ 3 h 73"/>
                <a:gd name="T8" fmla="*/ 4 w 66"/>
                <a:gd name="T9" fmla="*/ 73 h 73"/>
              </a:gdLst>
              <a:ahLst/>
              <a:cxnLst>
                <a:cxn ang="0">
                  <a:pos x="T0" y="T1"/>
                </a:cxn>
                <a:cxn ang="0">
                  <a:pos x="T2" y="T3"/>
                </a:cxn>
                <a:cxn ang="0">
                  <a:pos x="T4" y="T5"/>
                </a:cxn>
                <a:cxn ang="0">
                  <a:pos x="T6" y="T7"/>
                </a:cxn>
                <a:cxn ang="0">
                  <a:pos x="T8" y="T9"/>
                </a:cxn>
              </a:cxnLst>
              <a:rect l="0" t="0" r="r" b="b"/>
              <a:pathLst>
                <a:path w="66" h="73">
                  <a:moveTo>
                    <a:pt x="4" y="73"/>
                  </a:moveTo>
                  <a:cubicBezTo>
                    <a:pt x="0" y="69"/>
                    <a:pt x="0" y="69"/>
                    <a:pt x="0" y="69"/>
                  </a:cubicBezTo>
                  <a:cubicBezTo>
                    <a:pt x="19" y="52"/>
                    <a:pt x="38" y="30"/>
                    <a:pt x="61" y="0"/>
                  </a:cubicBezTo>
                  <a:cubicBezTo>
                    <a:pt x="66" y="3"/>
                    <a:pt x="66" y="3"/>
                    <a:pt x="66" y="3"/>
                  </a:cubicBezTo>
                  <a:cubicBezTo>
                    <a:pt x="43" y="34"/>
                    <a:pt x="23" y="56"/>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1" name="Freeform 508"/>
            <p:cNvSpPr>
              <a:spLocks/>
            </p:cNvSpPr>
            <p:nvPr/>
          </p:nvSpPr>
          <p:spPr bwMode="auto">
            <a:xfrm flipV="1">
              <a:off x="9065971" y="970772"/>
              <a:ext cx="73291" cy="28132"/>
            </a:xfrm>
            <a:custGeom>
              <a:avLst/>
              <a:gdLst>
                <a:gd name="T0" fmla="*/ 1 w 48"/>
                <a:gd name="T1" fmla="*/ 18 h 18"/>
                <a:gd name="T2" fmla="*/ 0 w 48"/>
                <a:gd name="T3" fmla="*/ 12 h 18"/>
                <a:gd name="T4" fmla="*/ 46 w 48"/>
                <a:gd name="T5" fmla="*/ 0 h 18"/>
                <a:gd name="T6" fmla="*/ 48 w 48"/>
                <a:gd name="T7" fmla="*/ 5 h 18"/>
                <a:gd name="T8" fmla="*/ 1 w 48"/>
                <a:gd name="T9" fmla="*/ 18 h 18"/>
              </a:gdLst>
              <a:ahLst/>
              <a:cxnLst>
                <a:cxn ang="0">
                  <a:pos x="T0" y="T1"/>
                </a:cxn>
                <a:cxn ang="0">
                  <a:pos x="T2" y="T3"/>
                </a:cxn>
                <a:cxn ang="0">
                  <a:pos x="T4" y="T5"/>
                </a:cxn>
                <a:cxn ang="0">
                  <a:pos x="T6" y="T7"/>
                </a:cxn>
                <a:cxn ang="0">
                  <a:pos x="T8" y="T9"/>
                </a:cxn>
              </a:cxnLst>
              <a:rect l="0" t="0" r="r" b="b"/>
              <a:pathLst>
                <a:path w="48" h="18">
                  <a:moveTo>
                    <a:pt x="1" y="18"/>
                  </a:moveTo>
                  <a:cubicBezTo>
                    <a:pt x="0" y="12"/>
                    <a:pt x="0" y="12"/>
                    <a:pt x="0" y="12"/>
                  </a:cubicBezTo>
                  <a:cubicBezTo>
                    <a:pt x="16" y="11"/>
                    <a:pt x="31" y="7"/>
                    <a:pt x="46" y="0"/>
                  </a:cubicBezTo>
                  <a:cubicBezTo>
                    <a:pt x="48" y="5"/>
                    <a:pt x="48" y="5"/>
                    <a:pt x="48" y="5"/>
                  </a:cubicBezTo>
                  <a:cubicBezTo>
                    <a:pt x="33" y="12"/>
                    <a:pt x="17"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2" name="Freeform 509"/>
            <p:cNvSpPr>
              <a:spLocks/>
            </p:cNvSpPr>
            <p:nvPr/>
          </p:nvSpPr>
          <p:spPr bwMode="auto">
            <a:xfrm flipV="1">
              <a:off x="8870527" y="981876"/>
              <a:ext cx="115490" cy="83656"/>
            </a:xfrm>
            <a:custGeom>
              <a:avLst/>
              <a:gdLst>
                <a:gd name="T0" fmla="*/ 74 w 75"/>
                <a:gd name="T1" fmla="*/ 54 h 54"/>
                <a:gd name="T2" fmla="*/ 0 w 75"/>
                <a:gd name="T3" fmla="*/ 5 h 54"/>
                <a:gd name="T4" fmla="*/ 4 w 75"/>
                <a:gd name="T5" fmla="*/ 0 h 54"/>
                <a:gd name="T6" fmla="*/ 75 w 75"/>
                <a:gd name="T7" fmla="*/ 48 h 54"/>
                <a:gd name="T8" fmla="*/ 74 w 75"/>
                <a:gd name="T9" fmla="*/ 54 h 54"/>
              </a:gdLst>
              <a:ahLst/>
              <a:cxnLst>
                <a:cxn ang="0">
                  <a:pos x="T0" y="T1"/>
                </a:cxn>
                <a:cxn ang="0">
                  <a:pos x="T2" y="T3"/>
                </a:cxn>
                <a:cxn ang="0">
                  <a:pos x="T4" y="T5"/>
                </a:cxn>
                <a:cxn ang="0">
                  <a:pos x="T6" y="T7"/>
                </a:cxn>
                <a:cxn ang="0">
                  <a:pos x="T8" y="T9"/>
                </a:cxn>
              </a:cxnLst>
              <a:rect l="0" t="0" r="r" b="b"/>
              <a:pathLst>
                <a:path w="75" h="54">
                  <a:moveTo>
                    <a:pt x="74" y="54"/>
                  </a:moveTo>
                  <a:cubicBezTo>
                    <a:pt x="49" y="45"/>
                    <a:pt x="24" y="29"/>
                    <a:pt x="0" y="5"/>
                  </a:cubicBezTo>
                  <a:cubicBezTo>
                    <a:pt x="4" y="0"/>
                    <a:pt x="4" y="0"/>
                    <a:pt x="4" y="0"/>
                  </a:cubicBezTo>
                  <a:cubicBezTo>
                    <a:pt x="28" y="24"/>
                    <a:pt x="51" y="40"/>
                    <a:pt x="75" y="48"/>
                  </a:cubicBezTo>
                  <a:lnTo>
                    <a:pt x="7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3" name="Freeform 510"/>
            <p:cNvSpPr>
              <a:spLocks/>
            </p:cNvSpPr>
            <p:nvPr/>
          </p:nvSpPr>
          <p:spPr bwMode="auto">
            <a:xfrm flipV="1">
              <a:off x="8884593" y="1116615"/>
              <a:ext cx="121412" cy="160650"/>
            </a:xfrm>
            <a:custGeom>
              <a:avLst/>
              <a:gdLst>
                <a:gd name="T0" fmla="*/ 5 w 79"/>
                <a:gd name="T1" fmla="*/ 104 h 104"/>
                <a:gd name="T2" fmla="*/ 0 w 79"/>
                <a:gd name="T3" fmla="*/ 101 h 104"/>
                <a:gd name="T4" fmla="*/ 73 w 79"/>
                <a:gd name="T5" fmla="*/ 2 h 104"/>
                <a:gd name="T6" fmla="*/ 74 w 79"/>
                <a:gd name="T7" fmla="*/ 0 h 104"/>
                <a:gd name="T8" fmla="*/ 79 w 79"/>
                <a:gd name="T9" fmla="*/ 3 h 104"/>
                <a:gd name="T10" fmla="*/ 78 w 79"/>
                <a:gd name="T11" fmla="*/ 5 h 104"/>
                <a:gd name="T12" fmla="*/ 5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5" y="104"/>
                  </a:moveTo>
                  <a:cubicBezTo>
                    <a:pt x="0" y="101"/>
                    <a:pt x="0" y="101"/>
                    <a:pt x="0" y="101"/>
                  </a:cubicBezTo>
                  <a:cubicBezTo>
                    <a:pt x="23" y="73"/>
                    <a:pt x="52" y="32"/>
                    <a:pt x="73" y="2"/>
                  </a:cubicBezTo>
                  <a:cubicBezTo>
                    <a:pt x="74" y="0"/>
                    <a:pt x="74" y="0"/>
                    <a:pt x="74" y="0"/>
                  </a:cubicBezTo>
                  <a:cubicBezTo>
                    <a:pt x="79" y="3"/>
                    <a:pt x="79" y="3"/>
                    <a:pt x="79" y="3"/>
                  </a:cubicBezTo>
                  <a:cubicBezTo>
                    <a:pt x="78" y="5"/>
                    <a:pt x="78" y="5"/>
                    <a:pt x="78" y="5"/>
                  </a:cubicBezTo>
                  <a:cubicBezTo>
                    <a:pt x="57" y="35"/>
                    <a:pt x="28" y="77"/>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4" name="Freeform 511"/>
            <p:cNvSpPr>
              <a:spLocks/>
            </p:cNvSpPr>
            <p:nvPr/>
          </p:nvSpPr>
          <p:spPr bwMode="auto">
            <a:xfrm flipV="1">
              <a:off x="9045983" y="1338711"/>
              <a:ext cx="99943" cy="111788"/>
            </a:xfrm>
            <a:custGeom>
              <a:avLst/>
              <a:gdLst>
                <a:gd name="T0" fmla="*/ 5 w 65"/>
                <a:gd name="T1" fmla="*/ 72 h 72"/>
                <a:gd name="T2" fmla="*/ 0 w 65"/>
                <a:gd name="T3" fmla="*/ 68 h 72"/>
                <a:gd name="T4" fmla="*/ 61 w 65"/>
                <a:gd name="T5" fmla="*/ 0 h 72"/>
                <a:gd name="T6" fmla="*/ 65 w 65"/>
                <a:gd name="T7" fmla="*/ 4 h 72"/>
                <a:gd name="T8" fmla="*/ 5 w 65"/>
                <a:gd name="T9" fmla="*/ 72 h 72"/>
              </a:gdLst>
              <a:ahLst/>
              <a:cxnLst>
                <a:cxn ang="0">
                  <a:pos x="T0" y="T1"/>
                </a:cxn>
                <a:cxn ang="0">
                  <a:pos x="T2" y="T3"/>
                </a:cxn>
                <a:cxn ang="0">
                  <a:pos x="T4" y="T5"/>
                </a:cxn>
                <a:cxn ang="0">
                  <a:pos x="T6" y="T7"/>
                </a:cxn>
                <a:cxn ang="0">
                  <a:pos x="T8" y="T9"/>
                </a:cxn>
              </a:cxnLst>
              <a:rect l="0" t="0" r="r" b="b"/>
              <a:pathLst>
                <a:path w="65" h="72">
                  <a:moveTo>
                    <a:pt x="5" y="72"/>
                  </a:moveTo>
                  <a:cubicBezTo>
                    <a:pt x="0" y="68"/>
                    <a:pt x="0" y="68"/>
                    <a:pt x="0" y="68"/>
                  </a:cubicBezTo>
                  <a:cubicBezTo>
                    <a:pt x="23" y="38"/>
                    <a:pt x="42" y="16"/>
                    <a:pt x="61" y="0"/>
                  </a:cubicBezTo>
                  <a:cubicBezTo>
                    <a:pt x="65" y="4"/>
                    <a:pt x="65" y="4"/>
                    <a:pt x="65" y="4"/>
                  </a:cubicBezTo>
                  <a:cubicBezTo>
                    <a:pt x="46" y="20"/>
                    <a:pt x="27" y="42"/>
                    <a:pt x="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5" name="Freeform 512"/>
            <p:cNvSpPr>
              <a:spLocks/>
            </p:cNvSpPr>
            <p:nvPr/>
          </p:nvSpPr>
          <p:spPr bwMode="auto">
            <a:xfrm flipV="1">
              <a:off x="9208853" y="1488996"/>
              <a:ext cx="73291" cy="29613"/>
            </a:xfrm>
            <a:custGeom>
              <a:avLst/>
              <a:gdLst>
                <a:gd name="T0" fmla="*/ 2 w 48"/>
                <a:gd name="T1" fmla="*/ 19 h 19"/>
                <a:gd name="T2" fmla="*/ 0 w 48"/>
                <a:gd name="T3" fmla="*/ 13 h 19"/>
                <a:gd name="T4" fmla="*/ 48 w 48"/>
                <a:gd name="T5" fmla="*/ 0 h 19"/>
                <a:gd name="T6" fmla="*/ 48 w 48"/>
                <a:gd name="T7" fmla="*/ 6 h 19"/>
                <a:gd name="T8" fmla="*/ 2 w 48"/>
                <a:gd name="T9" fmla="*/ 19 h 19"/>
              </a:gdLst>
              <a:ahLst/>
              <a:cxnLst>
                <a:cxn ang="0">
                  <a:pos x="T0" y="T1"/>
                </a:cxn>
                <a:cxn ang="0">
                  <a:pos x="T2" y="T3"/>
                </a:cxn>
                <a:cxn ang="0">
                  <a:pos x="T4" y="T5"/>
                </a:cxn>
                <a:cxn ang="0">
                  <a:pos x="T6" y="T7"/>
                </a:cxn>
                <a:cxn ang="0">
                  <a:pos x="T8" y="T9"/>
                </a:cxn>
              </a:cxnLst>
              <a:rect l="0" t="0" r="r" b="b"/>
              <a:pathLst>
                <a:path w="48" h="19">
                  <a:moveTo>
                    <a:pt x="2" y="19"/>
                  </a:moveTo>
                  <a:cubicBezTo>
                    <a:pt x="0" y="13"/>
                    <a:pt x="0" y="13"/>
                    <a:pt x="0" y="13"/>
                  </a:cubicBezTo>
                  <a:cubicBezTo>
                    <a:pt x="15" y="6"/>
                    <a:pt x="31" y="1"/>
                    <a:pt x="48" y="0"/>
                  </a:cubicBezTo>
                  <a:cubicBezTo>
                    <a:pt x="48" y="6"/>
                    <a:pt x="48" y="6"/>
                    <a:pt x="48" y="6"/>
                  </a:cubicBezTo>
                  <a:cubicBezTo>
                    <a:pt x="32" y="7"/>
                    <a:pt x="17" y="11"/>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6" name="Freeform 513"/>
            <p:cNvSpPr>
              <a:spLocks/>
            </p:cNvSpPr>
            <p:nvPr/>
          </p:nvSpPr>
          <p:spPr bwMode="auto">
            <a:xfrm flipV="1">
              <a:off x="9362099" y="1434953"/>
              <a:ext cx="106606" cy="72551"/>
            </a:xfrm>
            <a:custGeom>
              <a:avLst/>
              <a:gdLst>
                <a:gd name="T0" fmla="*/ 65 w 69"/>
                <a:gd name="T1" fmla="*/ 47 h 47"/>
                <a:gd name="T2" fmla="*/ 0 w 69"/>
                <a:gd name="T3" fmla="*/ 5 h 47"/>
                <a:gd name="T4" fmla="*/ 1 w 69"/>
                <a:gd name="T5" fmla="*/ 0 h 47"/>
                <a:gd name="T6" fmla="*/ 69 w 69"/>
                <a:gd name="T7" fmla="*/ 42 h 47"/>
                <a:gd name="T8" fmla="*/ 65 w 69"/>
                <a:gd name="T9" fmla="*/ 47 h 47"/>
              </a:gdLst>
              <a:ahLst/>
              <a:cxnLst>
                <a:cxn ang="0">
                  <a:pos x="T0" y="T1"/>
                </a:cxn>
                <a:cxn ang="0">
                  <a:pos x="T2" y="T3"/>
                </a:cxn>
                <a:cxn ang="0">
                  <a:pos x="T4" y="T5"/>
                </a:cxn>
                <a:cxn ang="0">
                  <a:pos x="T6" y="T7"/>
                </a:cxn>
                <a:cxn ang="0">
                  <a:pos x="T8" y="T9"/>
                </a:cxn>
              </a:cxnLst>
              <a:rect l="0" t="0" r="r" b="b"/>
              <a:pathLst>
                <a:path w="69" h="47">
                  <a:moveTo>
                    <a:pt x="65" y="47"/>
                  </a:moveTo>
                  <a:cubicBezTo>
                    <a:pt x="43" y="26"/>
                    <a:pt x="22" y="13"/>
                    <a:pt x="0" y="5"/>
                  </a:cubicBezTo>
                  <a:cubicBezTo>
                    <a:pt x="1" y="0"/>
                    <a:pt x="1" y="0"/>
                    <a:pt x="1" y="0"/>
                  </a:cubicBezTo>
                  <a:cubicBezTo>
                    <a:pt x="24" y="7"/>
                    <a:pt x="46" y="21"/>
                    <a:pt x="69"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7" name="Rectangle 514"/>
            <p:cNvSpPr>
              <a:spLocks noChangeArrowheads="1"/>
            </p:cNvSpPr>
            <p:nvPr/>
          </p:nvSpPr>
          <p:spPr bwMode="auto">
            <a:xfrm flipV="1">
              <a:off x="6514095" y="1020373"/>
              <a:ext cx="9624" cy="2472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8" name="Rectangle 515"/>
            <p:cNvSpPr>
              <a:spLocks noChangeArrowheads="1"/>
            </p:cNvSpPr>
            <p:nvPr/>
          </p:nvSpPr>
          <p:spPr bwMode="auto">
            <a:xfrm flipV="1">
              <a:off x="6663639" y="1054428"/>
              <a:ext cx="8884" cy="3775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79" name="Rectangle 516"/>
            <p:cNvSpPr>
              <a:spLocks noChangeArrowheads="1"/>
            </p:cNvSpPr>
            <p:nvPr/>
          </p:nvSpPr>
          <p:spPr bwMode="auto">
            <a:xfrm flipV="1">
              <a:off x="6812443" y="1223221"/>
              <a:ext cx="9624" cy="2502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80" name="Oval 517"/>
            <p:cNvSpPr>
              <a:spLocks noChangeArrowheads="1"/>
            </p:cNvSpPr>
            <p:nvPr/>
          </p:nvSpPr>
          <p:spPr bwMode="auto">
            <a:xfrm flipV="1">
              <a:off x="6479300" y="938198"/>
              <a:ext cx="81435" cy="821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81" name="Freeform 518"/>
            <p:cNvSpPr>
              <a:spLocks noEditPoints="1"/>
            </p:cNvSpPr>
            <p:nvPr/>
          </p:nvSpPr>
          <p:spPr bwMode="auto">
            <a:xfrm flipV="1">
              <a:off x="6474858" y="933756"/>
              <a:ext cx="90319" cy="91059"/>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5 h 59"/>
                <a:gd name="T12" fmla="*/ 6 w 59"/>
                <a:gd name="T13" fmla="*/ 29 h 59"/>
                <a:gd name="T14" fmla="*/ 29 w 59"/>
                <a:gd name="T15" fmla="*/ 53 h 59"/>
                <a:gd name="T16" fmla="*/ 53 w 59"/>
                <a:gd name="T17" fmla="*/ 29 h 59"/>
                <a:gd name="T18" fmla="*/ 29 w 59"/>
                <a:gd name="T19"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5"/>
                  </a:moveTo>
                  <a:cubicBezTo>
                    <a:pt x="16" y="5"/>
                    <a:pt x="6" y="16"/>
                    <a:pt x="6" y="29"/>
                  </a:cubicBezTo>
                  <a:cubicBezTo>
                    <a:pt x="6" y="42"/>
                    <a:pt x="16" y="53"/>
                    <a:pt x="29" y="53"/>
                  </a:cubicBezTo>
                  <a:cubicBezTo>
                    <a:pt x="42" y="53"/>
                    <a:pt x="53" y="42"/>
                    <a:pt x="53" y="29"/>
                  </a:cubicBezTo>
                  <a:cubicBezTo>
                    <a:pt x="53" y="16"/>
                    <a:pt x="42"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89" name="Freeform 519"/>
            <p:cNvSpPr>
              <a:spLocks noEditPoints="1"/>
            </p:cNvSpPr>
            <p:nvPr/>
          </p:nvSpPr>
          <p:spPr bwMode="auto">
            <a:xfrm flipV="1">
              <a:off x="6474858" y="1263198"/>
              <a:ext cx="90319" cy="91059"/>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1" name="Freeform 520"/>
            <p:cNvSpPr>
              <a:spLocks noEditPoints="1"/>
            </p:cNvSpPr>
            <p:nvPr/>
          </p:nvSpPr>
          <p:spPr bwMode="auto">
            <a:xfrm flipV="1">
              <a:off x="6623662" y="967810"/>
              <a:ext cx="90319" cy="91059"/>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3"/>
                    <a:pt x="16" y="53"/>
                    <a:pt x="29" y="53"/>
                  </a:cubicBezTo>
                  <a:cubicBezTo>
                    <a:pt x="42" y="53"/>
                    <a:pt x="53" y="43"/>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3" name="Oval 521"/>
            <p:cNvSpPr>
              <a:spLocks noChangeArrowheads="1"/>
            </p:cNvSpPr>
            <p:nvPr/>
          </p:nvSpPr>
          <p:spPr bwMode="auto">
            <a:xfrm flipV="1">
              <a:off x="6628104" y="1431992"/>
              <a:ext cx="81435" cy="814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5" name="Freeform 522"/>
            <p:cNvSpPr>
              <a:spLocks noEditPoints="1"/>
            </p:cNvSpPr>
            <p:nvPr/>
          </p:nvSpPr>
          <p:spPr bwMode="auto">
            <a:xfrm flipV="1">
              <a:off x="6623662" y="1426809"/>
              <a:ext cx="90319" cy="91800"/>
            </a:xfrm>
            <a:custGeom>
              <a:avLst/>
              <a:gdLst>
                <a:gd name="T0" fmla="*/ 29 w 59"/>
                <a:gd name="T1" fmla="*/ 59 h 59"/>
                <a:gd name="T2" fmla="*/ 0 w 59"/>
                <a:gd name="T3" fmla="*/ 29 h 59"/>
                <a:gd name="T4" fmla="*/ 29 w 59"/>
                <a:gd name="T5" fmla="*/ 0 h 59"/>
                <a:gd name="T6" fmla="*/ 59 w 59"/>
                <a:gd name="T7" fmla="*/ 29 h 59"/>
                <a:gd name="T8" fmla="*/ 29 w 59"/>
                <a:gd name="T9" fmla="*/ 59 h 59"/>
                <a:gd name="T10" fmla="*/ 29 w 59"/>
                <a:gd name="T11" fmla="*/ 6 h 59"/>
                <a:gd name="T12" fmla="*/ 6 w 59"/>
                <a:gd name="T13" fmla="*/ 29 h 59"/>
                <a:gd name="T14" fmla="*/ 29 w 59"/>
                <a:gd name="T15" fmla="*/ 53 h 59"/>
                <a:gd name="T16" fmla="*/ 53 w 59"/>
                <a:gd name="T17" fmla="*/ 29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29"/>
                  </a:cubicBezTo>
                  <a:cubicBezTo>
                    <a:pt x="0" y="13"/>
                    <a:pt x="13" y="0"/>
                    <a:pt x="29" y="0"/>
                  </a:cubicBezTo>
                  <a:cubicBezTo>
                    <a:pt x="46" y="0"/>
                    <a:pt x="59" y="13"/>
                    <a:pt x="59" y="29"/>
                  </a:cubicBezTo>
                  <a:cubicBezTo>
                    <a:pt x="59" y="46"/>
                    <a:pt x="46" y="59"/>
                    <a:pt x="29" y="59"/>
                  </a:cubicBezTo>
                  <a:close/>
                  <a:moveTo>
                    <a:pt x="29" y="6"/>
                  </a:moveTo>
                  <a:cubicBezTo>
                    <a:pt x="16" y="6"/>
                    <a:pt x="6" y="16"/>
                    <a:pt x="6" y="29"/>
                  </a:cubicBezTo>
                  <a:cubicBezTo>
                    <a:pt x="6" y="42"/>
                    <a:pt x="16" y="53"/>
                    <a:pt x="29" y="53"/>
                  </a:cubicBezTo>
                  <a:cubicBezTo>
                    <a:pt x="42" y="53"/>
                    <a:pt x="53" y="42"/>
                    <a:pt x="53" y="29"/>
                  </a:cubicBezTo>
                  <a:cubicBezTo>
                    <a:pt x="53" y="16"/>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7" name="Oval 523"/>
            <p:cNvSpPr>
              <a:spLocks noChangeArrowheads="1"/>
            </p:cNvSpPr>
            <p:nvPr/>
          </p:nvSpPr>
          <p:spPr bwMode="auto">
            <a:xfrm flipV="1">
              <a:off x="6775427" y="1139565"/>
              <a:ext cx="83656" cy="836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299" name="Freeform 524"/>
            <p:cNvSpPr>
              <a:spLocks noEditPoints="1"/>
            </p:cNvSpPr>
            <p:nvPr/>
          </p:nvSpPr>
          <p:spPr bwMode="auto">
            <a:xfrm flipV="1">
              <a:off x="6772466" y="1135123"/>
              <a:ext cx="91059" cy="92540"/>
            </a:xfrm>
            <a:custGeom>
              <a:avLst/>
              <a:gdLst>
                <a:gd name="T0" fmla="*/ 29 w 59"/>
                <a:gd name="T1" fmla="*/ 60 h 60"/>
                <a:gd name="T2" fmla="*/ 0 w 59"/>
                <a:gd name="T3" fmla="*/ 30 h 60"/>
                <a:gd name="T4" fmla="*/ 29 w 59"/>
                <a:gd name="T5" fmla="*/ 0 h 60"/>
                <a:gd name="T6" fmla="*/ 59 w 59"/>
                <a:gd name="T7" fmla="*/ 30 h 60"/>
                <a:gd name="T8" fmla="*/ 29 w 59"/>
                <a:gd name="T9" fmla="*/ 60 h 60"/>
                <a:gd name="T10" fmla="*/ 29 w 59"/>
                <a:gd name="T11" fmla="*/ 6 h 60"/>
                <a:gd name="T12" fmla="*/ 5 w 59"/>
                <a:gd name="T13" fmla="*/ 30 h 60"/>
                <a:gd name="T14" fmla="*/ 29 w 59"/>
                <a:gd name="T15" fmla="*/ 54 h 60"/>
                <a:gd name="T16" fmla="*/ 53 w 59"/>
                <a:gd name="T17" fmla="*/ 30 h 60"/>
                <a:gd name="T18" fmla="*/ 29 w 59"/>
                <a:gd name="T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29" y="60"/>
                  </a:moveTo>
                  <a:cubicBezTo>
                    <a:pt x="13" y="60"/>
                    <a:pt x="0" y="46"/>
                    <a:pt x="0" y="30"/>
                  </a:cubicBezTo>
                  <a:cubicBezTo>
                    <a:pt x="0" y="14"/>
                    <a:pt x="13" y="0"/>
                    <a:pt x="29" y="0"/>
                  </a:cubicBezTo>
                  <a:cubicBezTo>
                    <a:pt x="46" y="0"/>
                    <a:pt x="59" y="14"/>
                    <a:pt x="59" y="30"/>
                  </a:cubicBezTo>
                  <a:cubicBezTo>
                    <a:pt x="59" y="46"/>
                    <a:pt x="46" y="60"/>
                    <a:pt x="29" y="60"/>
                  </a:cubicBezTo>
                  <a:close/>
                  <a:moveTo>
                    <a:pt x="29" y="6"/>
                  </a:moveTo>
                  <a:cubicBezTo>
                    <a:pt x="16" y="6"/>
                    <a:pt x="5" y="17"/>
                    <a:pt x="5" y="30"/>
                  </a:cubicBezTo>
                  <a:cubicBezTo>
                    <a:pt x="5" y="43"/>
                    <a:pt x="16" y="54"/>
                    <a:pt x="29" y="54"/>
                  </a:cubicBezTo>
                  <a:cubicBezTo>
                    <a:pt x="42" y="54"/>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0" name="Freeform 525"/>
            <p:cNvSpPr>
              <a:spLocks noEditPoints="1"/>
            </p:cNvSpPr>
            <p:nvPr/>
          </p:nvSpPr>
          <p:spPr bwMode="auto">
            <a:xfrm flipV="1">
              <a:off x="6772466" y="1469008"/>
              <a:ext cx="91059" cy="91059"/>
            </a:xfrm>
            <a:custGeom>
              <a:avLst/>
              <a:gdLst>
                <a:gd name="T0" fmla="*/ 29 w 59"/>
                <a:gd name="T1" fmla="*/ 59 h 59"/>
                <a:gd name="T2" fmla="*/ 0 w 59"/>
                <a:gd name="T3" fmla="*/ 30 h 59"/>
                <a:gd name="T4" fmla="*/ 29 w 59"/>
                <a:gd name="T5" fmla="*/ 0 h 59"/>
                <a:gd name="T6" fmla="*/ 59 w 59"/>
                <a:gd name="T7" fmla="*/ 30 h 59"/>
                <a:gd name="T8" fmla="*/ 29 w 59"/>
                <a:gd name="T9" fmla="*/ 59 h 59"/>
                <a:gd name="T10" fmla="*/ 29 w 59"/>
                <a:gd name="T11" fmla="*/ 6 h 59"/>
                <a:gd name="T12" fmla="*/ 5 w 59"/>
                <a:gd name="T13" fmla="*/ 30 h 59"/>
                <a:gd name="T14" fmla="*/ 29 w 59"/>
                <a:gd name="T15" fmla="*/ 53 h 59"/>
                <a:gd name="T16" fmla="*/ 53 w 59"/>
                <a:gd name="T17" fmla="*/ 30 h 59"/>
                <a:gd name="T18" fmla="*/ 29 w 59"/>
                <a:gd name="T19"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9"/>
                    <a:pt x="0" y="46"/>
                    <a:pt x="0" y="30"/>
                  </a:cubicBezTo>
                  <a:cubicBezTo>
                    <a:pt x="0" y="13"/>
                    <a:pt x="13" y="0"/>
                    <a:pt x="29" y="0"/>
                  </a:cubicBezTo>
                  <a:cubicBezTo>
                    <a:pt x="46" y="0"/>
                    <a:pt x="59" y="13"/>
                    <a:pt x="59" y="30"/>
                  </a:cubicBezTo>
                  <a:cubicBezTo>
                    <a:pt x="59" y="46"/>
                    <a:pt x="46" y="59"/>
                    <a:pt x="29" y="59"/>
                  </a:cubicBezTo>
                  <a:close/>
                  <a:moveTo>
                    <a:pt x="29" y="6"/>
                  </a:moveTo>
                  <a:cubicBezTo>
                    <a:pt x="16" y="6"/>
                    <a:pt x="5" y="17"/>
                    <a:pt x="5" y="30"/>
                  </a:cubicBezTo>
                  <a:cubicBezTo>
                    <a:pt x="5" y="43"/>
                    <a:pt x="16" y="53"/>
                    <a:pt x="29" y="53"/>
                  </a:cubicBezTo>
                  <a:cubicBezTo>
                    <a:pt x="42" y="53"/>
                    <a:pt x="53" y="43"/>
                    <a:pt x="53" y="30"/>
                  </a:cubicBezTo>
                  <a:cubicBezTo>
                    <a:pt x="53" y="17"/>
                    <a:pt x="42" y="6"/>
                    <a:pt x="2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1" name="Freeform 526"/>
            <p:cNvSpPr>
              <a:spLocks/>
            </p:cNvSpPr>
            <p:nvPr/>
          </p:nvSpPr>
          <p:spPr bwMode="auto">
            <a:xfrm flipV="1">
              <a:off x="6836873" y="1212116"/>
              <a:ext cx="125114" cy="160650"/>
            </a:xfrm>
            <a:custGeom>
              <a:avLst/>
              <a:gdLst>
                <a:gd name="T0" fmla="*/ 5 w 81"/>
                <a:gd name="T1" fmla="*/ 104 h 104"/>
                <a:gd name="T2" fmla="*/ 0 w 81"/>
                <a:gd name="T3" fmla="*/ 101 h 104"/>
                <a:gd name="T4" fmla="*/ 76 w 81"/>
                <a:gd name="T5" fmla="*/ 0 h 104"/>
                <a:gd name="T6" fmla="*/ 81 w 81"/>
                <a:gd name="T7" fmla="*/ 4 h 104"/>
                <a:gd name="T8" fmla="*/ 5 w 81"/>
                <a:gd name="T9" fmla="*/ 104 h 104"/>
              </a:gdLst>
              <a:ahLst/>
              <a:cxnLst>
                <a:cxn ang="0">
                  <a:pos x="T0" y="T1"/>
                </a:cxn>
                <a:cxn ang="0">
                  <a:pos x="T2" y="T3"/>
                </a:cxn>
                <a:cxn ang="0">
                  <a:pos x="T4" y="T5"/>
                </a:cxn>
                <a:cxn ang="0">
                  <a:pos x="T6" y="T7"/>
                </a:cxn>
                <a:cxn ang="0">
                  <a:pos x="T8" y="T9"/>
                </a:cxn>
              </a:cxnLst>
              <a:rect l="0" t="0" r="r" b="b"/>
              <a:pathLst>
                <a:path w="81" h="104">
                  <a:moveTo>
                    <a:pt x="5" y="104"/>
                  </a:moveTo>
                  <a:cubicBezTo>
                    <a:pt x="0" y="101"/>
                    <a:pt x="0" y="101"/>
                    <a:pt x="0" y="101"/>
                  </a:cubicBezTo>
                  <a:cubicBezTo>
                    <a:pt x="22" y="70"/>
                    <a:pt x="55" y="27"/>
                    <a:pt x="76" y="0"/>
                  </a:cubicBezTo>
                  <a:cubicBezTo>
                    <a:pt x="81" y="4"/>
                    <a:pt x="81" y="4"/>
                    <a:pt x="81" y="4"/>
                  </a:cubicBezTo>
                  <a:cubicBezTo>
                    <a:pt x="59" y="31"/>
                    <a:pt x="26" y="73"/>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2" name="Freeform 527"/>
            <p:cNvSpPr>
              <a:spLocks/>
            </p:cNvSpPr>
            <p:nvPr/>
          </p:nvSpPr>
          <p:spPr bwMode="auto">
            <a:xfrm flipV="1">
              <a:off x="6695473" y="1037401"/>
              <a:ext cx="101424" cy="113269"/>
            </a:xfrm>
            <a:custGeom>
              <a:avLst/>
              <a:gdLst>
                <a:gd name="T0" fmla="*/ 4 w 66"/>
                <a:gd name="T1" fmla="*/ 73 h 73"/>
                <a:gd name="T2" fmla="*/ 0 w 66"/>
                <a:gd name="T3" fmla="*/ 69 h 73"/>
                <a:gd name="T4" fmla="*/ 61 w 66"/>
                <a:gd name="T5" fmla="*/ 0 h 73"/>
                <a:gd name="T6" fmla="*/ 66 w 66"/>
                <a:gd name="T7" fmla="*/ 3 h 73"/>
                <a:gd name="T8" fmla="*/ 4 w 66"/>
                <a:gd name="T9" fmla="*/ 73 h 73"/>
              </a:gdLst>
              <a:ahLst/>
              <a:cxnLst>
                <a:cxn ang="0">
                  <a:pos x="T0" y="T1"/>
                </a:cxn>
                <a:cxn ang="0">
                  <a:pos x="T2" y="T3"/>
                </a:cxn>
                <a:cxn ang="0">
                  <a:pos x="T4" y="T5"/>
                </a:cxn>
                <a:cxn ang="0">
                  <a:pos x="T6" y="T7"/>
                </a:cxn>
                <a:cxn ang="0">
                  <a:pos x="T8" y="T9"/>
                </a:cxn>
              </a:cxnLst>
              <a:rect l="0" t="0" r="r" b="b"/>
              <a:pathLst>
                <a:path w="66" h="73">
                  <a:moveTo>
                    <a:pt x="4" y="73"/>
                  </a:moveTo>
                  <a:cubicBezTo>
                    <a:pt x="0" y="69"/>
                    <a:pt x="0" y="69"/>
                    <a:pt x="0" y="69"/>
                  </a:cubicBezTo>
                  <a:cubicBezTo>
                    <a:pt x="19" y="52"/>
                    <a:pt x="39" y="30"/>
                    <a:pt x="61" y="0"/>
                  </a:cubicBezTo>
                  <a:cubicBezTo>
                    <a:pt x="66" y="3"/>
                    <a:pt x="66" y="3"/>
                    <a:pt x="66" y="3"/>
                  </a:cubicBezTo>
                  <a:cubicBezTo>
                    <a:pt x="43" y="34"/>
                    <a:pt x="23" y="56"/>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3" name="Freeform 528"/>
            <p:cNvSpPr>
              <a:spLocks/>
            </p:cNvSpPr>
            <p:nvPr/>
          </p:nvSpPr>
          <p:spPr bwMode="auto">
            <a:xfrm flipV="1">
              <a:off x="6560735" y="970772"/>
              <a:ext cx="73291" cy="28132"/>
            </a:xfrm>
            <a:custGeom>
              <a:avLst/>
              <a:gdLst>
                <a:gd name="T0" fmla="*/ 0 w 48"/>
                <a:gd name="T1" fmla="*/ 18 h 18"/>
                <a:gd name="T2" fmla="*/ 0 w 48"/>
                <a:gd name="T3" fmla="*/ 12 h 18"/>
                <a:gd name="T4" fmla="*/ 45 w 48"/>
                <a:gd name="T5" fmla="*/ 0 h 18"/>
                <a:gd name="T6" fmla="*/ 48 w 48"/>
                <a:gd name="T7" fmla="*/ 5 h 18"/>
                <a:gd name="T8" fmla="*/ 0 w 48"/>
                <a:gd name="T9" fmla="*/ 18 h 18"/>
              </a:gdLst>
              <a:ahLst/>
              <a:cxnLst>
                <a:cxn ang="0">
                  <a:pos x="T0" y="T1"/>
                </a:cxn>
                <a:cxn ang="0">
                  <a:pos x="T2" y="T3"/>
                </a:cxn>
                <a:cxn ang="0">
                  <a:pos x="T4" y="T5"/>
                </a:cxn>
                <a:cxn ang="0">
                  <a:pos x="T6" y="T7"/>
                </a:cxn>
                <a:cxn ang="0">
                  <a:pos x="T8" y="T9"/>
                </a:cxn>
              </a:cxnLst>
              <a:rect l="0" t="0" r="r" b="b"/>
              <a:pathLst>
                <a:path w="48" h="18">
                  <a:moveTo>
                    <a:pt x="0" y="18"/>
                  </a:moveTo>
                  <a:cubicBezTo>
                    <a:pt x="0" y="12"/>
                    <a:pt x="0" y="12"/>
                    <a:pt x="0" y="12"/>
                  </a:cubicBezTo>
                  <a:cubicBezTo>
                    <a:pt x="15" y="11"/>
                    <a:pt x="30" y="7"/>
                    <a:pt x="45" y="0"/>
                  </a:cubicBezTo>
                  <a:cubicBezTo>
                    <a:pt x="48" y="5"/>
                    <a:pt x="48" y="5"/>
                    <a:pt x="48" y="5"/>
                  </a:cubicBezTo>
                  <a:cubicBezTo>
                    <a:pt x="32" y="12"/>
                    <a:pt x="16"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4" name="Freeform 529"/>
            <p:cNvSpPr>
              <a:spLocks/>
            </p:cNvSpPr>
            <p:nvPr/>
          </p:nvSpPr>
          <p:spPr bwMode="auto">
            <a:xfrm flipV="1">
              <a:off x="6363810" y="981876"/>
              <a:ext cx="116970" cy="83656"/>
            </a:xfrm>
            <a:custGeom>
              <a:avLst/>
              <a:gdLst>
                <a:gd name="T0" fmla="*/ 74 w 76"/>
                <a:gd name="T1" fmla="*/ 54 h 54"/>
                <a:gd name="T2" fmla="*/ 0 w 76"/>
                <a:gd name="T3" fmla="*/ 5 h 54"/>
                <a:gd name="T4" fmla="*/ 4 w 76"/>
                <a:gd name="T5" fmla="*/ 0 h 54"/>
                <a:gd name="T6" fmla="*/ 76 w 76"/>
                <a:gd name="T7" fmla="*/ 48 h 54"/>
                <a:gd name="T8" fmla="*/ 74 w 76"/>
                <a:gd name="T9" fmla="*/ 54 h 54"/>
              </a:gdLst>
              <a:ahLst/>
              <a:cxnLst>
                <a:cxn ang="0">
                  <a:pos x="T0" y="T1"/>
                </a:cxn>
                <a:cxn ang="0">
                  <a:pos x="T2" y="T3"/>
                </a:cxn>
                <a:cxn ang="0">
                  <a:pos x="T4" y="T5"/>
                </a:cxn>
                <a:cxn ang="0">
                  <a:pos x="T6" y="T7"/>
                </a:cxn>
                <a:cxn ang="0">
                  <a:pos x="T8" y="T9"/>
                </a:cxn>
              </a:cxnLst>
              <a:rect l="0" t="0" r="r" b="b"/>
              <a:pathLst>
                <a:path w="76" h="54">
                  <a:moveTo>
                    <a:pt x="74" y="54"/>
                  </a:moveTo>
                  <a:cubicBezTo>
                    <a:pt x="49" y="45"/>
                    <a:pt x="25" y="29"/>
                    <a:pt x="0" y="5"/>
                  </a:cubicBezTo>
                  <a:cubicBezTo>
                    <a:pt x="4" y="0"/>
                    <a:pt x="4" y="0"/>
                    <a:pt x="4" y="0"/>
                  </a:cubicBezTo>
                  <a:cubicBezTo>
                    <a:pt x="28" y="24"/>
                    <a:pt x="52" y="40"/>
                    <a:pt x="76" y="48"/>
                  </a:cubicBezTo>
                  <a:lnTo>
                    <a:pt x="7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5" name="Freeform 530"/>
            <p:cNvSpPr>
              <a:spLocks/>
            </p:cNvSpPr>
            <p:nvPr/>
          </p:nvSpPr>
          <p:spPr bwMode="auto">
            <a:xfrm flipV="1">
              <a:off x="6379357" y="1116615"/>
              <a:ext cx="121412" cy="160650"/>
            </a:xfrm>
            <a:custGeom>
              <a:avLst/>
              <a:gdLst>
                <a:gd name="T0" fmla="*/ 5 w 79"/>
                <a:gd name="T1" fmla="*/ 104 h 104"/>
                <a:gd name="T2" fmla="*/ 0 w 79"/>
                <a:gd name="T3" fmla="*/ 101 h 104"/>
                <a:gd name="T4" fmla="*/ 72 w 79"/>
                <a:gd name="T5" fmla="*/ 2 h 104"/>
                <a:gd name="T6" fmla="*/ 74 w 79"/>
                <a:gd name="T7" fmla="*/ 0 h 104"/>
                <a:gd name="T8" fmla="*/ 79 w 79"/>
                <a:gd name="T9" fmla="*/ 3 h 104"/>
                <a:gd name="T10" fmla="*/ 77 w 79"/>
                <a:gd name="T11" fmla="*/ 5 h 104"/>
                <a:gd name="T12" fmla="*/ 5 w 7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79" h="104">
                  <a:moveTo>
                    <a:pt x="5" y="104"/>
                  </a:moveTo>
                  <a:cubicBezTo>
                    <a:pt x="0" y="101"/>
                    <a:pt x="0" y="101"/>
                    <a:pt x="0" y="101"/>
                  </a:cubicBezTo>
                  <a:cubicBezTo>
                    <a:pt x="22" y="73"/>
                    <a:pt x="51" y="32"/>
                    <a:pt x="72" y="2"/>
                  </a:cubicBezTo>
                  <a:cubicBezTo>
                    <a:pt x="74" y="0"/>
                    <a:pt x="74" y="0"/>
                    <a:pt x="74" y="0"/>
                  </a:cubicBezTo>
                  <a:cubicBezTo>
                    <a:pt x="79" y="3"/>
                    <a:pt x="79" y="3"/>
                    <a:pt x="79" y="3"/>
                  </a:cubicBezTo>
                  <a:cubicBezTo>
                    <a:pt x="77" y="5"/>
                    <a:pt x="77" y="5"/>
                    <a:pt x="77" y="5"/>
                  </a:cubicBezTo>
                  <a:cubicBezTo>
                    <a:pt x="56" y="35"/>
                    <a:pt x="27" y="77"/>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6" name="Freeform 531"/>
            <p:cNvSpPr>
              <a:spLocks/>
            </p:cNvSpPr>
            <p:nvPr/>
          </p:nvSpPr>
          <p:spPr bwMode="auto">
            <a:xfrm flipV="1">
              <a:off x="6540746" y="1338711"/>
              <a:ext cx="98462" cy="111788"/>
            </a:xfrm>
            <a:custGeom>
              <a:avLst/>
              <a:gdLst>
                <a:gd name="T0" fmla="*/ 5 w 64"/>
                <a:gd name="T1" fmla="*/ 72 h 72"/>
                <a:gd name="T2" fmla="*/ 0 w 64"/>
                <a:gd name="T3" fmla="*/ 68 h 72"/>
                <a:gd name="T4" fmla="*/ 60 w 64"/>
                <a:gd name="T5" fmla="*/ 0 h 72"/>
                <a:gd name="T6" fmla="*/ 64 w 64"/>
                <a:gd name="T7" fmla="*/ 4 h 72"/>
                <a:gd name="T8" fmla="*/ 5 w 64"/>
                <a:gd name="T9" fmla="*/ 72 h 72"/>
              </a:gdLst>
              <a:ahLst/>
              <a:cxnLst>
                <a:cxn ang="0">
                  <a:pos x="T0" y="T1"/>
                </a:cxn>
                <a:cxn ang="0">
                  <a:pos x="T2" y="T3"/>
                </a:cxn>
                <a:cxn ang="0">
                  <a:pos x="T4" y="T5"/>
                </a:cxn>
                <a:cxn ang="0">
                  <a:pos x="T6" y="T7"/>
                </a:cxn>
                <a:cxn ang="0">
                  <a:pos x="T8" y="T9"/>
                </a:cxn>
              </a:cxnLst>
              <a:rect l="0" t="0" r="r" b="b"/>
              <a:pathLst>
                <a:path w="64" h="72">
                  <a:moveTo>
                    <a:pt x="5" y="72"/>
                  </a:moveTo>
                  <a:cubicBezTo>
                    <a:pt x="0" y="68"/>
                    <a:pt x="0" y="68"/>
                    <a:pt x="0" y="68"/>
                  </a:cubicBezTo>
                  <a:cubicBezTo>
                    <a:pt x="22" y="38"/>
                    <a:pt x="42" y="16"/>
                    <a:pt x="60" y="0"/>
                  </a:cubicBezTo>
                  <a:cubicBezTo>
                    <a:pt x="64" y="4"/>
                    <a:pt x="64" y="4"/>
                    <a:pt x="64" y="4"/>
                  </a:cubicBezTo>
                  <a:cubicBezTo>
                    <a:pt x="46" y="20"/>
                    <a:pt x="27" y="42"/>
                    <a:pt x="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7" name="Freeform 532"/>
            <p:cNvSpPr>
              <a:spLocks/>
            </p:cNvSpPr>
            <p:nvPr/>
          </p:nvSpPr>
          <p:spPr bwMode="auto">
            <a:xfrm flipV="1">
              <a:off x="6702135" y="1488996"/>
              <a:ext cx="74772" cy="29613"/>
            </a:xfrm>
            <a:custGeom>
              <a:avLst/>
              <a:gdLst>
                <a:gd name="T0" fmla="*/ 3 w 49"/>
                <a:gd name="T1" fmla="*/ 19 h 19"/>
                <a:gd name="T2" fmla="*/ 0 w 49"/>
                <a:gd name="T3" fmla="*/ 13 h 19"/>
                <a:gd name="T4" fmla="*/ 48 w 49"/>
                <a:gd name="T5" fmla="*/ 0 h 19"/>
                <a:gd name="T6" fmla="*/ 49 w 49"/>
                <a:gd name="T7" fmla="*/ 6 h 19"/>
                <a:gd name="T8" fmla="*/ 3 w 49"/>
                <a:gd name="T9" fmla="*/ 19 h 19"/>
              </a:gdLst>
              <a:ahLst/>
              <a:cxnLst>
                <a:cxn ang="0">
                  <a:pos x="T0" y="T1"/>
                </a:cxn>
                <a:cxn ang="0">
                  <a:pos x="T2" y="T3"/>
                </a:cxn>
                <a:cxn ang="0">
                  <a:pos x="T4" y="T5"/>
                </a:cxn>
                <a:cxn ang="0">
                  <a:pos x="T6" y="T7"/>
                </a:cxn>
                <a:cxn ang="0">
                  <a:pos x="T8" y="T9"/>
                </a:cxn>
              </a:cxnLst>
              <a:rect l="0" t="0" r="r" b="b"/>
              <a:pathLst>
                <a:path w="49" h="19">
                  <a:moveTo>
                    <a:pt x="3" y="19"/>
                  </a:moveTo>
                  <a:cubicBezTo>
                    <a:pt x="0" y="13"/>
                    <a:pt x="0" y="13"/>
                    <a:pt x="0" y="13"/>
                  </a:cubicBezTo>
                  <a:cubicBezTo>
                    <a:pt x="16" y="6"/>
                    <a:pt x="32" y="1"/>
                    <a:pt x="48" y="0"/>
                  </a:cubicBezTo>
                  <a:cubicBezTo>
                    <a:pt x="49" y="6"/>
                    <a:pt x="49" y="6"/>
                    <a:pt x="49" y="6"/>
                  </a:cubicBezTo>
                  <a:cubicBezTo>
                    <a:pt x="33" y="7"/>
                    <a:pt x="18" y="11"/>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sp>
          <p:nvSpPr>
            <p:cNvPr id="308" name="Freeform 533"/>
            <p:cNvSpPr>
              <a:spLocks/>
            </p:cNvSpPr>
            <p:nvPr/>
          </p:nvSpPr>
          <p:spPr bwMode="auto">
            <a:xfrm flipV="1">
              <a:off x="6855381" y="1434953"/>
              <a:ext cx="106606" cy="72551"/>
            </a:xfrm>
            <a:custGeom>
              <a:avLst/>
              <a:gdLst>
                <a:gd name="T0" fmla="*/ 65 w 69"/>
                <a:gd name="T1" fmla="*/ 47 h 47"/>
                <a:gd name="T2" fmla="*/ 0 w 69"/>
                <a:gd name="T3" fmla="*/ 5 h 47"/>
                <a:gd name="T4" fmla="*/ 2 w 69"/>
                <a:gd name="T5" fmla="*/ 0 h 47"/>
                <a:gd name="T6" fmla="*/ 69 w 69"/>
                <a:gd name="T7" fmla="*/ 42 h 47"/>
                <a:gd name="T8" fmla="*/ 65 w 69"/>
                <a:gd name="T9" fmla="*/ 47 h 47"/>
              </a:gdLst>
              <a:ahLst/>
              <a:cxnLst>
                <a:cxn ang="0">
                  <a:pos x="T0" y="T1"/>
                </a:cxn>
                <a:cxn ang="0">
                  <a:pos x="T2" y="T3"/>
                </a:cxn>
                <a:cxn ang="0">
                  <a:pos x="T4" y="T5"/>
                </a:cxn>
                <a:cxn ang="0">
                  <a:pos x="T6" y="T7"/>
                </a:cxn>
                <a:cxn ang="0">
                  <a:pos x="T8" y="T9"/>
                </a:cxn>
              </a:cxnLst>
              <a:rect l="0" t="0" r="r" b="b"/>
              <a:pathLst>
                <a:path w="69" h="47">
                  <a:moveTo>
                    <a:pt x="65" y="47"/>
                  </a:moveTo>
                  <a:cubicBezTo>
                    <a:pt x="43" y="26"/>
                    <a:pt x="22" y="13"/>
                    <a:pt x="0" y="5"/>
                  </a:cubicBezTo>
                  <a:cubicBezTo>
                    <a:pt x="2" y="0"/>
                    <a:pt x="2" y="0"/>
                    <a:pt x="2" y="0"/>
                  </a:cubicBezTo>
                  <a:cubicBezTo>
                    <a:pt x="25" y="7"/>
                    <a:pt x="47" y="21"/>
                    <a:pt x="69" y="42"/>
                  </a:cubicBezTo>
                  <a:lnTo>
                    <a:pt x="6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357"/>
              <a:endParaRPr lang="en-US">
                <a:solidFill>
                  <a:srgbClr val="1F2639"/>
                </a:solidFill>
                <a:cs typeface="Arial"/>
                <a:sym typeface="Arial"/>
              </a:endParaRPr>
            </a:p>
          </p:txBody>
        </p:sp>
      </p:grpSp>
      <p:sp>
        <p:nvSpPr>
          <p:cNvPr id="320" name="TextBox 319">
            <a:extLst>
              <a:ext uri="{FF2B5EF4-FFF2-40B4-BE49-F238E27FC236}">
                <a16:creationId xmlns="" xmlns:a16="http://schemas.microsoft.com/office/drawing/2014/main" id="{3837DFDC-E83C-46B7-9BA3-2CAC5A921C80}"/>
              </a:ext>
            </a:extLst>
          </p:cNvPr>
          <p:cNvSpPr txBox="1"/>
          <p:nvPr/>
        </p:nvSpPr>
        <p:spPr>
          <a:xfrm flipH="1">
            <a:off x="9265046" y="1508788"/>
            <a:ext cx="2008003" cy="1291494"/>
          </a:xfrm>
          <a:prstGeom prst="rect">
            <a:avLst/>
          </a:prstGeom>
          <a:noFill/>
        </p:spPr>
        <p:txBody>
          <a:bodyPr wrap="square" lIns="0" tIns="35998" rIns="0" bIns="35998" rtlCol="0">
            <a:spAutoFit/>
          </a:bodyPr>
          <a:lstStyle/>
          <a:p>
            <a:pPr algn="ctr" defTabSz="913357">
              <a:lnSpc>
                <a:spcPct val="120000"/>
              </a:lnSpc>
              <a:spcBef>
                <a:spcPts val="600"/>
              </a:spcBef>
            </a:pPr>
            <a:r>
              <a:rPr lang="en-US" sz="1100" dirty="0" smtClean="0">
                <a:solidFill>
                  <a:srgbClr val="1F2639">
                    <a:alpha val="60000"/>
                  </a:srgbClr>
                </a:solidFill>
                <a:cs typeface="Arial"/>
                <a:sym typeface="Arial"/>
              </a:rPr>
              <a:t>Selection </a:t>
            </a:r>
            <a:r>
              <a:rPr lang="en-US" sz="1100" dirty="0">
                <a:solidFill>
                  <a:srgbClr val="1F2639">
                    <a:alpha val="60000"/>
                  </a:srgbClr>
                </a:solidFill>
                <a:cs typeface="Arial"/>
                <a:sym typeface="Arial"/>
              </a:rPr>
              <a:t>sort selects 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smallest element and places at 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position. This algorithm divides the array into two parts: sorted (left) and unsorted (right) </a:t>
            </a:r>
            <a:r>
              <a:rPr lang="en-US" sz="1100" dirty="0" err="1">
                <a:solidFill>
                  <a:srgbClr val="1F2639">
                    <a:alpha val="60000"/>
                  </a:srgbClr>
                </a:solidFill>
                <a:cs typeface="Arial"/>
                <a:sym typeface="Arial"/>
              </a:rPr>
              <a:t>subarray</a:t>
            </a:r>
            <a:r>
              <a:rPr lang="en-US" sz="1100" dirty="0">
                <a:solidFill>
                  <a:srgbClr val="1F2639">
                    <a:alpha val="60000"/>
                  </a:srgbClr>
                </a:solidFill>
                <a:cs typeface="Arial"/>
                <a:sym typeface="Arial"/>
              </a:rPr>
              <a:t>.   </a:t>
            </a:r>
          </a:p>
        </p:txBody>
      </p:sp>
      <p:sp>
        <p:nvSpPr>
          <p:cNvPr id="324" name="TextBox 323">
            <a:extLst>
              <a:ext uri="{FF2B5EF4-FFF2-40B4-BE49-F238E27FC236}">
                <a16:creationId xmlns="" xmlns:a16="http://schemas.microsoft.com/office/drawing/2014/main" id="{3837DFDC-E83C-46B7-9BA3-2CAC5A921C80}"/>
              </a:ext>
            </a:extLst>
          </p:cNvPr>
          <p:cNvSpPr txBox="1"/>
          <p:nvPr/>
        </p:nvSpPr>
        <p:spPr>
          <a:xfrm flipH="1">
            <a:off x="696036" y="5134744"/>
            <a:ext cx="2103099" cy="885229"/>
          </a:xfrm>
          <a:prstGeom prst="rect">
            <a:avLst/>
          </a:prstGeom>
          <a:noFill/>
        </p:spPr>
        <p:txBody>
          <a:bodyPr wrap="square" lIns="0" tIns="35998" rIns="0" bIns="35998" rtlCol="0">
            <a:spAutoFit/>
          </a:bodyPr>
          <a:lstStyle/>
          <a:p>
            <a:pPr algn="ctr" defTabSz="913357">
              <a:lnSpc>
                <a:spcPct val="120000"/>
              </a:lnSpc>
              <a:spcBef>
                <a:spcPts val="600"/>
              </a:spcBef>
            </a:pPr>
            <a:r>
              <a:rPr lang="en-US" sz="1100" dirty="0">
                <a:solidFill>
                  <a:srgbClr val="1F2639">
                    <a:alpha val="60000"/>
                  </a:srgbClr>
                </a:solidFill>
                <a:cs typeface="Arial"/>
                <a:sym typeface="Arial"/>
              </a:rPr>
              <a:t>Insertion Sort is a simple comparison based sorting algorithm. It inserts every array element into its proper position.   </a:t>
            </a:r>
          </a:p>
        </p:txBody>
      </p:sp>
      <p:sp>
        <p:nvSpPr>
          <p:cNvPr id="325" name="TextBox 324">
            <a:extLst>
              <a:ext uri="{FF2B5EF4-FFF2-40B4-BE49-F238E27FC236}">
                <a16:creationId xmlns="" xmlns:a16="http://schemas.microsoft.com/office/drawing/2014/main" id="{3837DFDC-E83C-46B7-9BA3-2CAC5A921C80}"/>
              </a:ext>
            </a:extLst>
          </p:cNvPr>
          <p:cNvSpPr txBox="1"/>
          <p:nvPr/>
        </p:nvSpPr>
        <p:spPr>
          <a:xfrm flipH="1">
            <a:off x="696036" y="1404001"/>
            <a:ext cx="2339519" cy="1494627"/>
          </a:xfrm>
          <a:prstGeom prst="rect">
            <a:avLst/>
          </a:prstGeom>
          <a:noFill/>
        </p:spPr>
        <p:txBody>
          <a:bodyPr wrap="square" lIns="0" tIns="35998" rIns="0" bIns="35998" rtlCol="0">
            <a:spAutoFit/>
          </a:bodyPr>
          <a:lstStyle/>
          <a:p>
            <a:pPr algn="ctr" defTabSz="913357">
              <a:lnSpc>
                <a:spcPct val="120000"/>
              </a:lnSpc>
              <a:spcBef>
                <a:spcPts val="600"/>
              </a:spcBef>
            </a:pPr>
            <a:r>
              <a:rPr lang="en-US" sz="1100" dirty="0">
                <a:solidFill>
                  <a:srgbClr val="1F2639">
                    <a:alpha val="60000"/>
                  </a:srgbClr>
                </a:solidFill>
                <a:cs typeface="Arial"/>
                <a:sym typeface="Arial"/>
              </a:rPr>
              <a:t>Bubble sort repeatedly compares and swaps(if needed) adjacent elements in every pass. In 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pass of Bubble Sort (ascending order), last (i-1) elements are already sorted, and 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largest element is placed at (N-i)-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position, i.e. i-</a:t>
            </a:r>
            <a:r>
              <a:rPr lang="en-US" sz="1100" dirty="0" err="1">
                <a:solidFill>
                  <a:srgbClr val="1F2639">
                    <a:alpha val="60000"/>
                  </a:srgbClr>
                </a:solidFill>
                <a:cs typeface="Arial"/>
                <a:sym typeface="Arial"/>
              </a:rPr>
              <a:t>th</a:t>
            </a:r>
            <a:r>
              <a:rPr lang="en-US" sz="1100" dirty="0">
                <a:solidFill>
                  <a:srgbClr val="1F2639">
                    <a:alpha val="60000"/>
                  </a:srgbClr>
                </a:solidFill>
                <a:cs typeface="Arial"/>
                <a:sym typeface="Arial"/>
              </a:rPr>
              <a:t> last position. </a:t>
            </a:r>
          </a:p>
        </p:txBody>
      </p:sp>
      <p:sp>
        <p:nvSpPr>
          <p:cNvPr id="326" name="TextBox 325">
            <a:extLst>
              <a:ext uri="{FF2B5EF4-FFF2-40B4-BE49-F238E27FC236}">
                <a16:creationId xmlns="" xmlns:a16="http://schemas.microsoft.com/office/drawing/2014/main" id="{3837DFDC-E83C-46B7-9BA3-2CAC5A921C80}"/>
              </a:ext>
            </a:extLst>
          </p:cNvPr>
          <p:cNvSpPr txBox="1"/>
          <p:nvPr/>
        </p:nvSpPr>
        <p:spPr>
          <a:xfrm flipH="1">
            <a:off x="9188028" y="5134747"/>
            <a:ext cx="2085021" cy="1088362"/>
          </a:xfrm>
          <a:prstGeom prst="rect">
            <a:avLst/>
          </a:prstGeom>
          <a:noFill/>
        </p:spPr>
        <p:txBody>
          <a:bodyPr wrap="square" lIns="0" tIns="35998" rIns="0" bIns="35998" rtlCol="0">
            <a:spAutoFit/>
          </a:bodyPr>
          <a:lstStyle/>
          <a:p>
            <a:pPr algn="ctr" defTabSz="913357">
              <a:lnSpc>
                <a:spcPct val="120000"/>
              </a:lnSpc>
              <a:spcBef>
                <a:spcPts val="600"/>
              </a:spcBef>
            </a:pPr>
            <a:r>
              <a:rPr lang="en-US" sz="1100" dirty="0">
                <a:solidFill>
                  <a:srgbClr val="1F2639">
                    <a:alpha val="60000"/>
                  </a:srgbClr>
                </a:solidFill>
                <a:cs typeface="Arial"/>
                <a:sym typeface="Arial"/>
              </a:rPr>
              <a:t>Masters theorem is the most widely used method to </a:t>
            </a:r>
            <a:r>
              <a:rPr lang="en-US" sz="1100" dirty="0" err="1">
                <a:solidFill>
                  <a:srgbClr val="1F2639">
                    <a:alpha val="60000"/>
                  </a:srgbClr>
                </a:solidFill>
                <a:cs typeface="Arial"/>
                <a:sym typeface="Arial"/>
              </a:rPr>
              <a:t>analyse</a:t>
            </a:r>
            <a:r>
              <a:rPr lang="en-US" sz="1100" dirty="0">
                <a:solidFill>
                  <a:srgbClr val="1F2639">
                    <a:alpha val="60000"/>
                  </a:srgbClr>
                </a:solidFill>
                <a:cs typeface="Arial"/>
                <a:sym typeface="Arial"/>
              </a:rPr>
              <a:t> or compare various algorithms is by computing their time complexities. </a:t>
            </a:r>
          </a:p>
        </p:txBody>
      </p:sp>
      <p:sp>
        <p:nvSpPr>
          <p:cNvPr id="282" name="Rectangle 281"/>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sp>
        <p:nvSpPr>
          <p:cNvPr id="283" name="Rectangle 282"/>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pic>
        <p:nvPicPr>
          <p:cNvPr id="287" name="Picture 2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spTree>
    <p:extLst>
      <p:ext uri="{BB962C8B-B14F-4D97-AF65-F5344CB8AC3E}">
        <p14:creationId xmlns:p14="http://schemas.microsoft.com/office/powerpoint/2010/main" val="313334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8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48000">
                                          <p:cBhvr additive="base">
                                            <p:cTn id="8" dur="12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8000">
                                      <p:stCondLst>
                                        <p:cond delay="400"/>
                                      </p:stCondLst>
                                      <p:childTnLst>
                                        <p:set>
                                          <p:cBhvr>
                                            <p:cTn id="10" dur="1" fill="hold">
                                              <p:stCondLst>
                                                <p:cond delay="0"/>
                                              </p:stCondLst>
                                            </p:cTn>
                                            <p:tgtEl>
                                              <p:spTgt spid="285"/>
                                            </p:tgtEl>
                                            <p:attrNameLst>
                                              <p:attrName>style.visibility</p:attrName>
                                            </p:attrNameLst>
                                          </p:cBhvr>
                                          <p:to>
                                            <p:strVal val="visible"/>
                                          </p:to>
                                        </p:set>
                                        <p:anim calcmode="lin" valueType="num" p14:bounceEnd="48000">
                                          <p:cBhvr additive="base">
                                            <p:cTn id="11" dur="1250" fill="hold"/>
                                            <p:tgtEl>
                                              <p:spTgt spid="285"/>
                                            </p:tgtEl>
                                            <p:attrNameLst>
                                              <p:attrName>ppt_x</p:attrName>
                                            </p:attrNameLst>
                                          </p:cBhvr>
                                          <p:tavLst>
                                            <p:tav tm="0">
                                              <p:val>
                                                <p:strVal val="#ppt_x"/>
                                              </p:val>
                                            </p:tav>
                                            <p:tav tm="100000">
                                              <p:val>
                                                <p:strVal val="#ppt_x"/>
                                              </p:val>
                                            </p:tav>
                                          </p:tavLst>
                                        </p:anim>
                                        <p:anim calcmode="lin" valueType="num" p14:bounceEnd="48000">
                                          <p:cBhvr additive="base">
                                            <p:cTn id="12" dur="1250" fill="hold"/>
                                            <p:tgtEl>
                                              <p:spTgt spid="285"/>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48000">
                                      <p:stCondLst>
                                        <p:cond delay="600"/>
                                      </p:stCondLst>
                                      <p:childTnLst>
                                        <p:set>
                                          <p:cBhvr>
                                            <p:cTn id="14" dur="1" fill="hold">
                                              <p:stCondLst>
                                                <p:cond delay="0"/>
                                              </p:stCondLst>
                                            </p:cTn>
                                            <p:tgtEl>
                                              <p:spTgt spid="288"/>
                                            </p:tgtEl>
                                            <p:attrNameLst>
                                              <p:attrName>style.visibility</p:attrName>
                                            </p:attrNameLst>
                                          </p:cBhvr>
                                          <p:to>
                                            <p:strVal val="visible"/>
                                          </p:to>
                                        </p:set>
                                        <p:anim calcmode="lin" valueType="num" p14:bounceEnd="48000">
                                          <p:cBhvr additive="base">
                                            <p:cTn id="15" dur="1250" fill="hold"/>
                                            <p:tgtEl>
                                              <p:spTgt spid="288"/>
                                            </p:tgtEl>
                                            <p:attrNameLst>
                                              <p:attrName>ppt_x</p:attrName>
                                            </p:attrNameLst>
                                          </p:cBhvr>
                                          <p:tavLst>
                                            <p:tav tm="0">
                                              <p:val>
                                                <p:strVal val="#ppt_x"/>
                                              </p:val>
                                            </p:tav>
                                            <p:tav tm="100000">
                                              <p:val>
                                                <p:strVal val="#ppt_x"/>
                                              </p:val>
                                            </p:tav>
                                          </p:tavLst>
                                        </p:anim>
                                        <p:anim calcmode="lin" valueType="num" p14:bounceEnd="48000">
                                          <p:cBhvr additive="base">
                                            <p:cTn id="16" dur="1250" fill="hold"/>
                                            <p:tgtEl>
                                              <p:spTgt spid="28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8000">
                                      <p:stCondLst>
                                        <p:cond delay="1000"/>
                                      </p:stCondLst>
                                      <p:childTnLst>
                                        <p:set>
                                          <p:cBhvr>
                                            <p:cTn id="18" dur="1" fill="hold">
                                              <p:stCondLst>
                                                <p:cond delay="0"/>
                                              </p:stCondLst>
                                            </p:cTn>
                                            <p:tgtEl>
                                              <p:spTgt spid="286"/>
                                            </p:tgtEl>
                                            <p:attrNameLst>
                                              <p:attrName>style.visibility</p:attrName>
                                            </p:attrNameLst>
                                          </p:cBhvr>
                                          <p:to>
                                            <p:strVal val="visible"/>
                                          </p:to>
                                        </p:set>
                                        <p:anim calcmode="lin" valueType="num" p14:bounceEnd="48000">
                                          <p:cBhvr additive="base">
                                            <p:cTn id="19" dur="1250" fill="hold"/>
                                            <p:tgtEl>
                                              <p:spTgt spid="286"/>
                                            </p:tgtEl>
                                            <p:attrNameLst>
                                              <p:attrName>ppt_x</p:attrName>
                                            </p:attrNameLst>
                                          </p:cBhvr>
                                          <p:tavLst>
                                            <p:tav tm="0">
                                              <p:val>
                                                <p:strVal val="#ppt_x"/>
                                              </p:val>
                                            </p:tav>
                                            <p:tav tm="100000">
                                              <p:val>
                                                <p:strVal val="#ppt_x"/>
                                              </p:val>
                                            </p:tav>
                                          </p:tavLst>
                                        </p:anim>
                                        <p:anim calcmode="lin" valueType="num" p14:bounceEnd="48000">
                                          <p:cBhvr additive="base">
                                            <p:cTn id="20" dur="1250" fill="hold"/>
                                            <p:tgtEl>
                                              <p:spTgt spid="286"/>
                                            </p:tgtEl>
                                            <p:attrNameLst>
                                              <p:attrName>ppt_y</p:attrName>
                                            </p:attrNameLst>
                                          </p:cBhvr>
                                          <p:tavLst>
                                            <p:tav tm="0">
                                              <p:val>
                                                <p:strVal val="1+#ppt_h/2"/>
                                              </p:val>
                                            </p:tav>
                                            <p:tav tm="100000">
                                              <p:val>
                                                <p:strVal val="#ppt_y"/>
                                              </p:val>
                                            </p:tav>
                                          </p:tavLst>
                                        </p:anim>
                                      </p:childTnLst>
                                    </p:cTn>
                                  </p:par>
                                  <p:par>
                                    <p:cTn id="21" presetID="22" presetClass="entr" presetSubtype="8" fill="hold" nodeType="withEffect">
                                      <p:stCondLst>
                                        <p:cond delay="1000"/>
                                      </p:stCondLst>
                                      <p:childTnLst>
                                        <p:set>
                                          <p:cBhvr>
                                            <p:cTn id="22" dur="1" fill="hold">
                                              <p:stCondLst>
                                                <p:cond delay="0"/>
                                              </p:stCondLst>
                                            </p:cTn>
                                            <p:tgtEl>
                                              <p:spTgt spid="11694"/>
                                            </p:tgtEl>
                                            <p:attrNameLst>
                                              <p:attrName>style.visibility</p:attrName>
                                            </p:attrNameLst>
                                          </p:cBhvr>
                                          <p:to>
                                            <p:strVal val="visible"/>
                                          </p:to>
                                        </p:set>
                                        <p:animEffect transition="in" filter="wipe(left)">
                                          <p:cBhvr>
                                            <p:cTn id="23" dur="1000"/>
                                            <p:tgtEl>
                                              <p:spTgt spid="11694"/>
                                            </p:tgtEl>
                                          </p:cBhvr>
                                        </p:animEffect>
                                      </p:childTnLst>
                                    </p:cTn>
                                  </p:par>
                                  <p:par>
                                    <p:cTn id="24" presetID="22" presetClass="entr" presetSubtype="1" fill="hold" nodeType="withEffect">
                                      <p:stCondLst>
                                        <p:cond delay="140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1" fill="hold" nodeType="withEffect">
                                      <p:stCondLst>
                                        <p:cond delay="1800"/>
                                      </p:stCondLst>
                                      <p:childTnLst>
                                        <p:set>
                                          <p:cBhvr>
                                            <p:cTn id="28" dur="1" fill="hold">
                                              <p:stCondLst>
                                                <p:cond delay="0"/>
                                              </p:stCondLst>
                                            </p:cTn>
                                            <p:tgtEl>
                                              <p:spTgt spid="292"/>
                                            </p:tgtEl>
                                            <p:attrNameLst>
                                              <p:attrName>style.visibility</p:attrName>
                                            </p:attrNameLst>
                                          </p:cBhvr>
                                          <p:to>
                                            <p:strVal val="visible"/>
                                          </p:to>
                                        </p:set>
                                        <p:animEffect transition="in" filter="wipe(up)">
                                          <p:cBhvr>
                                            <p:cTn id="29" dur="500"/>
                                            <p:tgtEl>
                                              <p:spTgt spid="292"/>
                                            </p:tgtEl>
                                          </p:cBhvr>
                                        </p:animEffect>
                                      </p:childTnLst>
                                    </p:cTn>
                                  </p:par>
                                  <p:par>
                                    <p:cTn id="30" presetID="22" presetClass="entr" presetSubtype="4" fill="hold" nodeType="withEffect">
                                      <p:stCondLst>
                                        <p:cond delay="2000"/>
                                      </p:stCondLst>
                                      <p:childTnLst>
                                        <p:set>
                                          <p:cBhvr>
                                            <p:cTn id="31" dur="1" fill="hold">
                                              <p:stCondLst>
                                                <p:cond delay="0"/>
                                              </p:stCondLst>
                                            </p:cTn>
                                            <p:tgtEl>
                                              <p:spTgt spid="298"/>
                                            </p:tgtEl>
                                            <p:attrNameLst>
                                              <p:attrName>style.visibility</p:attrName>
                                            </p:attrNameLst>
                                          </p:cBhvr>
                                          <p:to>
                                            <p:strVal val="visible"/>
                                          </p:to>
                                        </p:set>
                                        <p:animEffect transition="in" filter="wipe(down)">
                                          <p:cBhvr>
                                            <p:cTn id="32" dur="500"/>
                                            <p:tgtEl>
                                              <p:spTgt spid="298"/>
                                            </p:tgtEl>
                                          </p:cBhvr>
                                        </p:animEffect>
                                      </p:childTnLst>
                                    </p:cTn>
                                  </p:par>
                                  <p:par>
                                    <p:cTn id="33" presetID="22" presetClass="entr" presetSubtype="4" fill="hold" nodeType="withEffect">
                                      <p:stCondLst>
                                        <p:cond delay="2400"/>
                                      </p:stCondLst>
                                      <p:childTnLst>
                                        <p:set>
                                          <p:cBhvr>
                                            <p:cTn id="34" dur="1" fill="hold">
                                              <p:stCondLst>
                                                <p:cond delay="0"/>
                                              </p:stCondLst>
                                            </p:cTn>
                                            <p:tgtEl>
                                              <p:spTgt spid="294"/>
                                            </p:tgtEl>
                                            <p:attrNameLst>
                                              <p:attrName>style.visibility</p:attrName>
                                            </p:attrNameLst>
                                          </p:cBhvr>
                                          <p:to>
                                            <p:strVal val="visible"/>
                                          </p:to>
                                        </p:set>
                                        <p:animEffect transition="in" filter="wipe(down)">
                                          <p:cBhvr>
                                            <p:cTn id="35" dur="500"/>
                                            <p:tgtEl>
                                              <p:spTgt spid="294"/>
                                            </p:tgtEl>
                                          </p:cBhvr>
                                        </p:animEffect>
                                      </p:childTnLst>
                                    </p:cTn>
                                  </p:par>
                                  <p:par>
                                    <p:cTn id="36" presetID="10" presetClass="entr" presetSubtype="0" fill="hold" grpId="0" nodeType="withEffect">
                                      <p:stCondLst>
                                        <p:cond delay="2600"/>
                                      </p:stCondLst>
                                      <p:childTnLst>
                                        <p:set>
                                          <p:cBhvr>
                                            <p:cTn id="37" dur="1" fill="hold">
                                              <p:stCondLst>
                                                <p:cond delay="0"/>
                                              </p:stCondLst>
                                            </p:cTn>
                                            <p:tgtEl>
                                              <p:spTgt spid="320"/>
                                            </p:tgtEl>
                                            <p:attrNameLst>
                                              <p:attrName>style.visibility</p:attrName>
                                            </p:attrNameLst>
                                          </p:cBhvr>
                                          <p:to>
                                            <p:strVal val="visible"/>
                                          </p:to>
                                        </p:set>
                                        <p:animEffect transition="in" filter="fade">
                                          <p:cBhvr>
                                            <p:cTn id="38" dur="500"/>
                                            <p:tgtEl>
                                              <p:spTgt spid="320"/>
                                            </p:tgtEl>
                                          </p:cBhvr>
                                        </p:animEffect>
                                      </p:childTnLst>
                                    </p:cTn>
                                  </p:par>
                                  <p:par>
                                    <p:cTn id="39" presetID="10" presetClass="entr" presetSubtype="0" fill="hold" grpId="0" nodeType="withEffect">
                                      <p:stCondLst>
                                        <p:cond delay="2600"/>
                                      </p:stCondLst>
                                      <p:childTnLst>
                                        <p:set>
                                          <p:cBhvr>
                                            <p:cTn id="40" dur="1" fill="hold">
                                              <p:stCondLst>
                                                <p:cond delay="0"/>
                                              </p:stCondLst>
                                            </p:cTn>
                                            <p:tgtEl>
                                              <p:spTgt spid="324"/>
                                            </p:tgtEl>
                                            <p:attrNameLst>
                                              <p:attrName>style.visibility</p:attrName>
                                            </p:attrNameLst>
                                          </p:cBhvr>
                                          <p:to>
                                            <p:strVal val="visible"/>
                                          </p:to>
                                        </p:set>
                                        <p:animEffect transition="in" filter="fade">
                                          <p:cBhvr>
                                            <p:cTn id="41" dur="500"/>
                                            <p:tgtEl>
                                              <p:spTgt spid="324"/>
                                            </p:tgtEl>
                                          </p:cBhvr>
                                        </p:animEffect>
                                      </p:childTnLst>
                                    </p:cTn>
                                  </p:par>
                                  <p:par>
                                    <p:cTn id="42" presetID="10" presetClass="entr" presetSubtype="0" fill="hold" grpId="0" nodeType="withEffect">
                                      <p:stCondLst>
                                        <p:cond delay="2600"/>
                                      </p:stCondLst>
                                      <p:childTnLst>
                                        <p:set>
                                          <p:cBhvr>
                                            <p:cTn id="43" dur="1" fill="hold">
                                              <p:stCondLst>
                                                <p:cond delay="0"/>
                                              </p:stCondLst>
                                            </p:cTn>
                                            <p:tgtEl>
                                              <p:spTgt spid="325"/>
                                            </p:tgtEl>
                                            <p:attrNameLst>
                                              <p:attrName>style.visibility</p:attrName>
                                            </p:attrNameLst>
                                          </p:cBhvr>
                                          <p:to>
                                            <p:strVal val="visible"/>
                                          </p:to>
                                        </p:set>
                                        <p:animEffect transition="in" filter="fade">
                                          <p:cBhvr>
                                            <p:cTn id="44" dur="500"/>
                                            <p:tgtEl>
                                              <p:spTgt spid="325"/>
                                            </p:tgtEl>
                                          </p:cBhvr>
                                        </p:animEffect>
                                      </p:childTnLst>
                                    </p:cTn>
                                  </p:par>
                                  <p:par>
                                    <p:cTn id="45" presetID="10" presetClass="entr" presetSubtype="0" fill="hold" grpId="0" nodeType="withEffect">
                                      <p:stCondLst>
                                        <p:cond delay="2600"/>
                                      </p:stCondLst>
                                      <p:childTnLst>
                                        <p:set>
                                          <p:cBhvr>
                                            <p:cTn id="46" dur="1" fill="hold">
                                              <p:stCondLst>
                                                <p:cond delay="0"/>
                                              </p:stCondLst>
                                            </p:cTn>
                                            <p:tgtEl>
                                              <p:spTgt spid="326"/>
                                            </p:tgtEl>
                                            <p:attrNameLst>
                                              <p:attrName>style.visibility</p:attrName>
                                            </p:attrNameLst>
                                          </p:cBhvr>
                                          <p:to>
                                            <p:strVal val="visible"/>
                                          </p:to>
                                        </p:set>
                                        <p:animEffect transition="in" filter="fade">
                                          <p:cBhvr>
                                            <p:cTn id="47"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5" grpId="0" animBg="1"/>
          <p:bldP spid="286" grpId="0" animBg="1"/>
          <p:bldP spid="288" grpId="0" animBg="1"/>
          <p:bldP spid="320" grpId="0"/>
          <p:bldP spid="324" grpId="0"/>
          <p:bldP spid="325" grpId="0"/>
          <p:bldP spid="3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400"/>
                                      </p:stCondLst>
                                      <p:childTnLst>
                                        <p:set>
                                          <p:cBhvr>
                                            <p:cTn id="10" dur="1" fill="hold">
                                              <p:stCondLst>
                                                <p:cond delay="0"/>
                                              </p:stCondLst>
                                            </p:cTn>
                                            <p:tgtEl>
                                              <p:spTgt spid="285"/>
                                            </p:tgtEl>
                                            <p:attrNameLst>
                                              <p:attrName>style.visibility</p:attrName>
                                            </p:attrNameLst>
                                          </p:cBhvr>
                                          <p:to>
                                            <p:strVal val="visible"/>
                                          </p:to>
                                        </p:set>
                                        <p:anim calcmode="lin" valueType="num">
                                          <p:cBhvr additive="base">
                                            <p:cTn id="11" dur="1250" fill="hold"/>
                                            <p:tgtEl>
                                              <p:spTgt spid="285"/>
                                            </p:tgtEl>
                                            <p:attrNameLst>
                                              <p:attrName>ppt_x</p:attrName>
                                            </p:attrNameLst>
                                          </p:cBhvr>
                                          <p:tavLst>
                                            <p:tav tm="0">
                                              <p:val>
                                                <p:strVal val="#ppt_x"/>
                                              </p:val>
                                            </p:tav>
                                            <p:tav tm="100000">
                                              <p:val>
                                                <p:strVal val="#ppt_x"/>
                                              </p:val>
                                            </p:tav>
                                          </p:tavLst>
                                        </p:anim>
                                        <p:anim calcmode="lin" valueType="num">
                                          <p:cBhvr additive="base">
                                            <p:cTn id="12" dur="1250" fill="hold"/>
                                            <p:tgtEl>
                                              <p:spTgt spid="285"/>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600"/>
                                      </p:stCondLst>
                                      <p:childTnLst>
                                        <p:set>
                                          <p:cBhvr>
                                            <p:cTn id="14" dur="1" fill="hold">
                                              <p:stCondLst>
                                                <p:cond delay="0"/>
                                              </p:stCondLst>
                                            </p:cTn>
                                            <p:tgtEl>
                                              <p:spTgt spid="288"/>
                                            </p:tgtEl>
                                            <p:attrNameLst>
                                              <p:attrName>style.visibility</p:attrName>
                                            </p:attrNameLst>
                                          </p:cBhvr>
                                          <p:to>
                                            <p:strVal val="visible"/>
                                          </p:to>
                                        </p:set>
                                        <p:anim calcmode="lin" valueType="num">
                                          <p:cBhvr additive="base">
                                            <p:cTn id="15" dur="1250" fill="hold"/>
                                            <p:tgtEl>
                                              <p:spTgt spid="288"/>
                                            </p:tgtEl>
                                            <p:attrNameLst>
                                              <p:attrName>ppt_x</p:attrName>
                                            </p:attrNameLst>
                                          </p:cBhvr>
                                          <p:tavLst>
                                            <p:tav tm="0">
                                              <p:val>
                                                <p:strVal val="#ppt_x"/>
                                              </p:val>
                                            </p:tav>
                                            <p:tav tm="100000">
                                              <p:val>
                                                <p:strVal val="#ppt_x"/>
                                              </p:val>
                                            </p:tav>
                                          </p:tavLst>
                                        </p:anim>
                                        <p:anim calcmode="lin" valueType="num">
                                          <p:cBhvr additive="base">
                                            <p:cTn id="16" dur="1250" fill="hold"/>
                                            <p:tgtEl>
                                              <p:spTgt spid="28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286"/>
                                            </p:tgtEl>
                                            <p:attrNameLst>
                                              <p:attrName>style.visibility</p:attrName>
                                            </p:attrNameLst>
                                          </p:cBhvr>
                                          <p:to>
                                            <p:strVal val="visible"/>
                                          </p:to>
                                        </p:set>
                                        <p:anim calcmode="lin" valueType="num">
                                          <p:cBhvr additive="base">
                                            <p:cTn id="19" dur="1250" fill="hold"/>
                                            <p:tgtEl>
                                              <p:spTgt spid="286"/>
                                            </p:tgtEl>
                                            <p:attrNameLst>
                                              <p:attrName>ppt_x</p:attrName>
                                            </p:attrNameLst>
                                          </p:cBhvr>
                                          <p:tavLst>
                                            <p:tav tm="0">
                                              <p:val>
                                                <p:strVal val="#ppt_x"/>
                                              </p:val>
                                            </p:tav>
                                            <p:tav tm="100000">
                                              <p:val>
                                                <p:strVal val="#ppt_x"/>
                                              </p:val>
                                            </p:tav>
                                          </p:tavLst>
                                        </p:anim>
                                        <p:anim calcmode="lin" valueType="num">
                                          <p:cBhvr additive="base">
                                            <p:cTn id="20" dur="1250" fill="hold"/>
                                            <p:tgtEl>
                                              <p:spTgt spid="286"/>
                                            </p:tgtEl>
                                            <p:attrNameLst>
                                              <p:attrName>ppt_y</p:attrName>
                                            </p:attrNameLst>
                                          </p:cBhvr>
                                          <p:tavLst>
                                            <p:tav tm="0">
                                              <p:val>
                                                <p:strVal val="1+#ppt_h/2"/>
                                              </p:val>
                                            </p:tav>
                                            <p:tav tm="100000">
                                              <p:val>
                                                <p:strVal val="#ppt_y"/>
                                              </p:val>
                                            </p:tav>
                                          </p:tavLst>
                                        </p:anim>
                                      </p:childTnLst>
                                    </p:cTn>
                                  </p:par>
                                  <p:par>
                                    <p:cTn id="21" presetID="22" presetClass="entr" presetSubtype="8" fill="hold" nodeType="withEffect">
                                      <p:stCondLst>
                                        <p:cond delay="1000"/>
                                      </p:stCondLst>
                                      <p:childTnLst>
                                        <p:set>
                                          <p:cBhvr>
                                            <p:cTn id="22" dur="1" fill="hold">
                                              <p:stCondLst>
                                                <p:cond delay="0"/>
                                              </p:stCondLst>
                                            </p:cTn>
                                            <p:tgtEl>
                                              <p:spTgt spid="11694"/>
                                            </p:tgtEl>
                                            <p:attrNameLst>
                                              <p:attrName>style.visibility</p:attrName>
                                            </p:attrNameLst>
                                          </p:cBhvr>
                                          <p:to>
                                            <p:strVal val="visible"/>
                                          </p:to>
                                        </p:set>
                                        <p:animEffect transition="in" filter="wipe(left)">
                                          <p:cBhvr>
                                            <p:cTn id="23" dur="1000"/>
                                            <p:tgtEl>
                                              <p:spTgt spid="11694"/>
                                            </p:tgtEl>
                                          </p:cBhvr>
                                        </p:animEffect>
                                      </p:childTnLst>
                                    </p:cTn>
                                  </p:par>
                                  <p:par>
                                    <p:cTn id="24" presetID="22" presetClass="entr" presetSubtype="1" fill="hold" nodeType="withEffect">
                                      <p:stCondLst>
                                        <p:cond delay="140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1" fill="hold" nodeType="withEffect">
                                      <p:stCondLst>
                                        <p:cond delay="1800"/>
                                      </p:stCondLst>
                                      <p:childTnLst>
                                        <p:set>
                                          <p:cBhvr>
                                            <p:cTn id="28" dur="1" fill="hold">
                                              <p:stCondLst>
                                                <p:cond delay="0"/>
                                              </p:stCondLst>
                                            </p:cTn>
                                            <p:tgtEl>
                                              <p:spTgt spid="292"/>
                                            </p:tgtEl>
                                            <p:attrNameLst>
                                              <p:attrName>style.visibility</p:attrName>
                                            </p:attrNameLst>
                                          </p:cBhvr>
                                          <p:to>
                                            <p:strVal val="visible"/>
                                          </p:to>
                                        </p:set>
                                        <p:animEffect transition="in" filter="wipe(up)">
                                          <p:cBhvr>
                                            <p:cTn id="29" dur="500"/>
                                            <p:tgtEl>
                                              <p:spTgt spid="292"/>
                                            </p:tgtEl>
                                          </p:cBhvr>
                                        </p:animEffect>
                                      </p:childTnLst>
                                    </p:cTn>
                                  </p:par>
                                  <p:par>
                                    <p:cTn id="30" presetID="22" presetClass="entr" presetSubtype="4" fill="hold" nodeType="withEffect">
                                      <p:stCondLst>
                                        <p:cond delay="2000"/>
                                      </p:stCondLst>
                                      <p:childTnLst>
                                        <p:set>
                                          <p:cBhvr>
                                            <p:cTn id="31" dur="1" fill="hold">
                                              <p:stCondLst>
                                                <p:cond delay="0"/>
                                              </p:stCondLst>
                                            </p:cTn>
                                            <p:tgtEl>
                                              <p:spTgt spid="298"/>
                                            </p:tgtEl>
                                            <p:attrNameLst>
                                              <p:attrName>style.visibility</p:attrName>
                                            </p:attrNameLst>
                                          </p:cBhvr>
                                          <p:to>
                                            <p:strVal val="visible"/>
                                          </p:to>
                                        </p:set>
                                        <p:animEffect transition="in" filter="wipe(down)">
                                          <p:cBhvr>
                                            <p:cTn id="32" dur="500"/>
                                            <p:tgtEl>
                                              <p:spTgt spid="298"/>
                                            </p:tgtEl>
                                          </p:cBhvr>
                                        </p:animEffect>
                                      </p:childTnLst>
                                    </p:cTn>
                                  </p:par>
                                  <p:par>
                                    <p:cTn id="33" presetID="22" presetClass="entr" presetSubtype="4" fill="hold" nodeType="withEffect">
                                      <p:stCondLst>
                                        <p:cond delay="2400"/>
                                      </p:stCondLst>
                                      <p:childTnLst>
                                        <p:set>
                                          <p:cBhvr>
                                            <p:cTn id="34" dur="1" fill="hold">
                                              <p:stCondLst>
                                                <p:cond delay="0"/>
                                              </p:stCondLst>
                                            </p:cTn>
                                            <p:tgtEl>
                                              <p:spTgt spid="294"/>
                                            </p:tgtEl>
                                            <p:attrNameLst>
                                              <p:attrName>style.visibility</p:attrName>
                                            </p:attrNameLst>
                                          </p:cBhvr>
                                          <p:to>
                                            <p:strVal val="visible"/>
                                          </p:to>
                                        </p:set>
                                        <p:animEffect transition="in" filter="wipe(down)">
                                          <p:cBhvr>
                                            <p:cTn id="35" dur="500"/>
                                            <p:tgtEl>
                                              <p:spTgt spid="294"/>
                                            </p:tgtEl>
                                          </p:cBhvr>
                                        </p:animEffect>
                                      </p:childTnLst>
                                    </p:cTn>
                                  </p:par>
                                  <p:par>
                                    <p:cTn id="36" presetID="10" presetClass="entr" presetSubtype="0" fill="hold" grpId="0" nodeType="withEffect">
                                      <p:stCondLst>
                                        <p:cond delay="2600"/>
                                      </p:stCondLst>
                                      <p:childTnLst>
                                        <p:set>
                                          <p:cBhvr>
                                            <p:cTn id="37" dur="1" fill="hold">
                                              <p:stCondLst>
                                                <p:cond delay="0"/>
                                              </p:stCondLst>
                                            </p:cTn>
                                            <p:tgtEl>
                                              <p:spTgt spid="320"/>
                                            </p:tgtEl>
                                            <p:attrNameLst>
                                              <p:attrName>style.visibility</p:attrName>
                                            </p:attrNameLst>
                                          </p:cBhvr>
                                          <p:to>
                                            <p:strVal val="visible"/>
                                          </p:to>
                                        </p:set>
                                        <p:animEffect transition="in" filter="fade">
                                          <p:cBhvr>
                                            <p:cTn id="38" dur="500"/>
                                            <p:tgtEl>
                                              <p:spTgt spid="320"/>
                                            </p:tgtEl>
                                          </p:cBhvr>
                                        </p:animEffect>
                                      </p:childTnLst>
                                    </p:cTn>
                                  </p:par>
                                  <p:par>
                                    <p:cTn id="39" presetID="10" presetClass="entr" presetSubtype="0" fill="hold" grpId="0" nodeType="withEffect">
                                      <p:stCondLst>
                                        <p:cond delay="2600"/>
                                      </p:stCondLst>
                                      <p:childTnLst>
                                        <p:set>
                                          <p:cBhvr>
                                            <p:cTn id="40" dur="1" fill="hold">
                                              <p:stCondLst>
                                                <p:cond delay="0"/>
                                              </p:stCondLst>
                                            </p:cTn>
                                            <p:tgtEl>
                                              <p:spTgt spid="324"/>
                                            </p:tgtEl>
                                            <p:attrNameLst>
                                              <p:attrName>style.visibility</p:attrName>
                                            </p:attrNameLst>
                                          </p:cBhvr>
                                          <p:to>
                                            <p:strVal val="visible"/>
                                          </p:to>
                                        </p:set>
                                        <p:animEffect transition="in" filter="fade">
                                          <p:cBhvr>
                                            <p:cTn id="41" dur="500"/>
                                            <p:tgtEl>
                                              <p:spTgt spid="324"/>
                                            </p:tgtEl>
                                          </p:cBhvr>
                                        </p:animEffect>
                                      </p:childTnLst>
                                    </p:cTn>
                                  </p:par>
                                  <p:par>
                                    <p:cTn id="42" presetID="10" presetClass="entr" presetSubtype="0" fill="hold" grpId="0" nodeType="withEffect">
                                      <p:stCondLst>
                                        <p:cond delay="2600"/>
                                      </p:stCondLst>
                                      <p:childTnLst>
                                        <p:set>
                                          <p:cBhvr>
                                            <p:cTn id="43" dur="1" fill="hold">
                                              <p:stCondLst>
                                                <p:cond delay="0"/>
                                              </p:stCondLst>
                                            </p:cTn>
                                            <p:tgtEl>
                                              <p:spTgt spid="325"/>
                                            </p:tgtEl>
                                            <p:attrNameLst>
                                              <p:attrName>style.visibility</p:attrName>
                                            </p:attrNameLst>
                                          </p:cBhvr>
                                          <p:to>
                                            <p:strVal val="visible"/>
                                          </p:to>
                                        </p:set>
                                        <p:animEffect transition="in" filter="fade">
                                          <p:cBhvr>
                                            <p:cTn id="44" dur="500"/>
                                            <p:tgtEl>
                                              <p:spTgt spid="325"/>
                                            </p:tgtEl>
                                          </p:cBhvr>
                                        </p:animEffect>
                                      </p:childTnLst>
                                    </p:cTn>
                                  </p:par>
                                  <p:par>
                                    <p:cTn id="45" presetID="10" presetClass="entr" presetSubtype="0" fill="hold" grpId="0" nodeType="withEffect">
                                      <p:stCondLst>
                                        <p:cond delay="2600"/>
                                      </p:stCondLst>
                                      <p:childTnLst>
                                        <p:set>
                                          <p:cBhvr>
                                            <p:cTn id="46" dur="1" fill="hold">
                                              <p:stCondLst>
                                                <p:cond delay="0"/>
                                              </p:stCondLst>
                                            </p:cTn>
                                            <p:tgtEl>
                                              <p:spTgt spid="326"/>
                                            </p:tgtEl>
                                            <p:attrNameLst>
                                              <p:attrName>style.visibility</p:attrName>
                                            </p:attrNameLst>
                                          </p:cBhvr>
                                          <p:to>
                                            <p:strVal val="visible"/>
                                          </p:to>
                                        </p:set>
                                        <p:animEffect transition="in" filter="fade">
                                          <p:cBhvr>
                                            <p:cTn id="47"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5" grpId="0" animBg="1"/>
          <p:bldP spid="286" grpId="0" animBg="1"/>
          <p:bldP spid="288" grpId="0" animBg="1"/>
          <p:bldP spid="320" grpId="0"/>
          <p:bldP spid="324" grpId="0"/>
          <p:bldP spid="325" grpId="0"/>
          <p:bldP spid="32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rot="5400000">
            <a:off x="7881701" y="2992209"/>
            <a:ext cx="6959771" cy="1046355"/>
          </a:xfrm>
          <a:prstGeom prst="rect">
            <a:avLst/>
          </a:prstGeom>
          <a:noFill/>
          <a:ln>
            <a:noFill/>
          </a:ln>
        </p:spPr>
        <p:txBody>
          <a:bodyPr wrap="square" lIns="121802" tIns="60901" rIns="121802" bIns="60901" rtlCol="0">
            <a:spAutoFit/>
          </a:bodyPr>
          <a:lstStyle/>
          <a:p>
            <a:pPr algn="ctr" defTabSz="1218780">
              <a:buClr>
                <a:srgbClr val="000000"/>
              </a:buClr>
            </a:pPr>
            <a:r>
              <a:rPr lang="en-US" sz="6000" kern="0" dirty="0">
                <a:solidFill>
                  <a:srgbClr val="F9FBFE">
                    <a:lumMod val="25000"/>
                  </a:srgbClr>
                </a:solidFill>
                <a:latin typeface="Arial" pitchFamily="34" charset="0"/>
                <a:cs typeface="Arial" pitchFamily="34" charset="0"/>
                <a:sym typeface="Arial"/>
              </a:rPr>
              <a:t>Framework</a:t>
            </a:r>
            <a:endParaRPr lang="en-IN" sz="6000" kern="0" dirty="0">
              <a:solidFill>
                <a:srgbClr val="F9FBFE">
                  <a:lumMod val="25000"/>
                </a:srgbClr>
              </a:solidFill>
              <a:latin typeface="Arial" pitchFamily="34" charset="0"/>
              <a:cs typeface="Arial" pitchFamily="34" charset="0"/>
              <a:sym typeface="Arial"/>
            </a:endParaRPr>
          </a:p>
        </p:txBody>
      </p:sp>
      <p:sp>
        <p:nvSpPr>
          <p:cNvPr id="6" name="Rectangle 5"/>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sp>
        <p:nvSpPr>
          <p:cNvPr id="7" name="Rectangle 6"/>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562350" y="666750"/>
            <a:ext cx="5067300" cy="5524500"/>
          </a:xfrm>
          <a:prstGeom prst="rect">
            <a:avLst/>
          </a:prstGeom>
        </p:spPr>
      </p:pic>
    </p:spTree>
    <p:extLst>
      <p:ext uri="{BB962C8B-B14F-4D97-AF65-F5344CB8AC3E}">
        <p14:creationId xmlns:p14="http://schemas.microsoft.com/office/powerpoint/2010/main" val="6217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3712" y="538752"/>
            <a:ext cx="4399061" cy="861768"/>
          </a:xfrm>
          <a:prstGeom prst="rect">
            <a:avLst/>
          </a:prstGeom>
          <a:noFill/>
        </p:spPr>
        <p:txBody>
          <a:bodyPr wrap="square" lIns="121914" tIns="60957" rIns="121914" bIns="60957" rtlCol="0">
            <a:spAutoFit/>
          </a:bodyPr>
          <a:lstStyle/>
          <a:p>
            <a:pPr algn="ctr" defTabSz="1219170">
              <a:buClr>
                <a:srgbClr val="000000"/>
              </a:buClr>
            </a:pPr>
            <a:r>
              <a:rPr lang="en-US" sz="4800" kern="0" dirty="0">
                <a:ln w="3175">
                  <a:solidFill>
                    <a:srgbClr val="1F2639">
                      <a:lumMod val="50000"/>
                      <a:lumOff val="50000"/>
                    </a:srgbClr>
                  </a:solidFill>
                </a:ln>
                <a:solidFill>
                  <a:srgbClr val="F9FBFE"/>
                </a:solidFill>
                <a:latin typeface="Arial" pitchFamily="34" charset="0"/>
                <a:cs typeface="Arial" pitchFamily="34" charset="0"/>
                <a:sym typeface="Arial"/>
              </a:rPr>
              <a:t>DESIGN</a:t>
            </a:r>
            <a:endParaRPr lang="en-IN" sz="4800" kern="0" dirty="0">
              <a:ln w="3175">
                <a:solidFill>
                  <a:srgbClr val="1F2639">
                    <a:lumMod val="50000"/>
                    <a:lumOff val="50000"/>
                  </a:srgbClr>
                </a:solidFill>
              </a:ln>
              <a:solidFill>
                <a:srgbClr val="F9FBFE"/>
              </a:solidFill>
              <a:latin typeface="Arial" pitchFamily="34" charset="0"/>
              <a:cs typeface="Arial" pitchFamily="34" charset="0"/>
              <a:sym typeface="Aria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0229" y="1659833"/>
            <a:ext cx="2157279" cy="4674104"/>
          </a:xfrm>
          <a:prstGeom prst="roundRect">
            <a:avLst>
              <a:gd name="adj" fmla="val 8594"/>
            </a:avLst>
          </a:prstGeom>
          <a:solidFill>
            <a:srgbClr val="FFFFFF">
              <a:shade val="85000"/>
            </a:srgbClr>
          </a:solidFill>
          <a:ln>
            <a:noFill/>
          </a:ln>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7993" y="1659831"/>
            <a:ext cx="2157279" cy="4674104"/>
          </a:xfrm>
          <a:prstGeom prst="roundRect">
            <a:avLst>
              <a:gd name="adj" fmla="val 8594"/>
            </a:avLst>
          </a:prstGeom>
          <a:solidFill>
            <a:srgbClr val="FFFFFF">
              <a:shade val="85000"/>
            </a:srgbClr>
          </a:solidFill>
          <a:ln>
            <a:noFill/>
          </a:ln>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7070" y="1659833"/>
            <a:ext cx="2157279" cy="4674104"/>
          </a:xfrm>
          <a:prstGeom prst="roundRect">
            <a:avLst>
              <a:gd name="adj" fmla="val 8594"/>
            </a:avLst>
          </a:prstGeom>
          <a:solidFill>
            <a:srgbClr val="FFFFFF">
              <a:shade val="85000"/>
            </a:srgbClr>
          </a:solidFill>
          <a:ln>
            <a:noFill/>
          </a:ln>
          <a:effec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219" y="1659833"/>
            <a:ext cx="2157279" cy="4674104"/>
          </a:xfrm>
          <a:prstGeom prst="roundRect">
            <a:avLst>
              <a:gd name="adj" fmla="val 8594"/>
            </a:avLst>
          </a:prstGeom>
          <a:solidFill>
            <a:srgbClr val="FFFFFF">
              <a:shade val="85000"/>
            </a:srgbClr>
          </a:solidFill>
          <a:ln>
            <a:noFill/>
          </a:ln>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8734" y="1659831"/>
            <a:ext cx="2157280" cy="467410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71979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2000" fill="hold"/>
                                        <p:tgtEl>
                                          <p:spTgt spid="8"/>
                                        </p:tgtEl>
                                        <p:attrNameLst>
                                          <p:attrName>ppt_w</p:attrName>
                                        </p:attrNameLst>
                                      </p:cBhvr>
                                      <p:tavLst>
                                        <p:tav tm="0">
                                          <p:val>
                                            <p:fltVal val="0"/>
                                          </p:val>
                                        </p:tav>
                                        <p:tav tm="100000">
                                          <p:val>
                                            <p:strVal val="#ppt_w"/>
                                          </p:val>
                                        </p:tav>
                                      </p:tavLst>
                                    </p:anim>
                                    <p:anim calcmode="lin" valueType="num">
                                      <p:cBhvr>
                                        <p:cTn id="13" dur="2000" fill="hold"/>
                                        <p:tgtEl>
                                          <p:spTgt spid="8"/>
                                        </p:tgtEl>
                                        <p:attrNameLst>
                                          <p:attrName>ppt_h</p:attrName>
                                        </p:attrNameLst>
                                      </p:cBhvr>
                                      <p:tavLst>
                                        <p:tav tm="0">
                                          <p:val>
                                            <p:fltVal val="0"/>
                                          </p:val>
                                        </p:tav>
                                        <p:tav tm="100000">
                                          <p:val>
                                            <p:strVal val="#ppt_h"/>
                                          </p:val>
                                        </p:tav>
                                      </p:tavLst>
                                    </p:anim>
                                    <p:animEffect transition="in" filter="fade">
                                      <p:cBhvr>
                                        <p:cTn id="14" dur="20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2000" fill="hold"/>
                                        <p:tgtEl>
                                          <p:spTgt spid="10"/>
                                        </p:tgtEl>
                                        <p:attrNameLst>
                                          <p:attrName>ppt_w</p:attrName>
                                        </p:attrNameLst>
                                      </p:cBhvr>
                                      <p:tavLst>
                                        <p:tav tm="0">
                                          <p:val>
                                            <p:fltVal val="0"/>
                                          </p:val>
                                        </p:tav>
                                        <p:tav tm="100000">
                                          <p:val>
                                            <p:strVal val="#ppt_w"/>
                                          </p:val>
                                        </p:tav>
                                      </p:tavLst>
                                    </p:anim>
                                    <p:anim calcmode="lin" valueType="num">
                                      <p:cBhvr>
                                        <p:cTn id="18" dur="2000" fill="hold"/>
                                        <p:tgtEl>
                                          <p:spTgt spid="10"/>
                                        </p:tgtEl>
                                        <p:attrNameLst>
                                          <p:attrName>ppt_h</p:attrName>
                                        </p:attrNameLst>
                                      </p:cBhvr>
                                      <p:tavLst>
                                        <p:tav tm="0">
                                          <p:val>
                                            <p:fltVal val="0"/>
                                          </p:val>
                                        </p:tav>
                                        <p:tav tm="100000">
                                          <p:val>
                                            <p:strVal val="#ppt_h"/>
                                          </p:val>
                                        </p:tav>
                                      </p:tavLst>
                                    </p:anim>
                                    <p:animEffect transition="in" filter="fade">
                                      <p:cBhvr>
                                        <p:cTn id="19" dur="20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000" fill="hold"/>
                                        <p:tgtEl>
                                          <p:spTgt spid="11"/>
                                        </p:tgtEl>
                                        <p:attrNameLst>
                                          <p:attrName>ppt_w</p:attrName>
                                        </p:attrNameLst>
                                      </p:cBhvr>
                                      <p:tavLst>
                                        <p:tav tm="0">
                                          <p:val>
                                            <p:fltVal val="0"/>
                                          </p:val>
                                        </p:tav>
                                        <p:tav tm="100000">
                                          <p:val>
                                            <p:strVal val="#ppt_w"/>
                                          </p:val>
                                        </p:tav>
                                      </p:tavLst>
                                    </p:anim>
                                    <p:anim calcmode="lin" valueType="num">
                                      <p:cBhvr>
                                        <p:cTn id="23" dur="2000" fill="hold"/>
                                        <p:tgtEl>
                                          <p:spTgt spid="11"/>
                                        </p:tgtEl>
                                        <p:attrNameLst>
                                          <p:attrName>ppt_h</p:attrName>
                                        </p:attrNameLst>
                                      </p:cBhvr>
                                      <p:tavLst>
                                        <p:tav tm="0">
                                          <p:val>
                                            <p:fltVal val="0"/>
                                          </p:val>
                                        </p:tav>
                                        <p:tav tm="100000">
                                          <p:val>
                                            <p:strVal val="#ppt_h"/>
                                          </p:val>
                                        </p:tav>
                                      </p:tavLst>
                                    </p:anim>
                                    <p:animEffect transition="in" filter="fade">
                                      <p:cBhvr>
                                        <p:cTn id="24" dur="20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2000" fill="hold"/>
                                        <p:tgtEl>
                                          <p:spTgt spid="12"/>
                                        </p:tgtEl>
                                        <p:attrNameLst>
                                          <p:attrName>ppt_w</p:attrName>
                                        </p:attrNameLst>
                                      </p:cBhvr>
                                      <p:tavLst>
                                        <p:tav tm="0">
                                          <p:val>
                                            <p:fltVal val="0"/>
                                          </p:val>
                                        </p:tav>
                                        <p:tav tm="100000">
                                          <p:val>
                                            <p:strVal val="#ppt_w"/>
                                          </p:val>
                                        </p:tav>
                                      </p:tavLst>
                                    </p:anim>
                                    <p:anim calcmode="lin" valueType="num">
                                      <p:cBhvr>
                                        <p:cTn id="28" dur="2000" fill="hold"/>
                                        <p:tgtEl>
                                          <p:spTgt spid="12"/>
                                        </p:tgtEl>
                                        <p:attrNameLst>
                                          <p:attrName>ppt_h</p:attrName>
                                        </p:attrNameLst>
                                      </p:cBhvr>
                                      <p:tavLst>
                                        <p:tav tm="0">
                                          <p:val>
                                            <p:fltVal val="0"/>
                                          </p:val>
                                        </p:tav>
                                        <p:tav tm="100000">
                                          <p:val>
                                            <p:strVal val="#ppt_h"/>
                                          </p:val>
                                        </p:tav>
                                      </p:tavLst>
                                    </p:anim>
                                    <p:animEffect transition="in" filter="fade">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363" y="356718"/>
            <a:ext cx="10515600" cy="350863"/>
          </a:xfrm>
        </p:spPr>
        <p:txBody>
          <a:bodyPr>
            <a:normAutofit/>
          </a:bodyPr>
          <a:lstStyle/>
          <a:p>
            <a:r>
              <a:rPr lang="en-US" sz="2100" dirty="0" smtClean="0"/>
              <a:t>Project Timeline  </a:t>
            </a:r>
            <a:endParaRPr lang="en-US" sz="2100" dirty="0"/>
          </a:p>
        </p:txBody>
      </p:sp>
      <p:sp>
        <p:nvSpPr>
          <p:cNvPr id="282" name="Rectangle 281"/>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283" name="Rectangle 282"/>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4144" y="971645"/>
            <a:ext cx="6779407" cy="50465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8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363" y="356718"/>
            <a:ext cx="10515600" cy="350863"/>
          </a:xfrm>
        </p:spPr>
        <p:txBody>
          <a:bodyPr>
            <a:normAutofit/>
          </a:bodyPr>
          <a:lstStyle/>
          <a:p>
            <a:r>
              <a:rPr lang="en-US" sz="2100" dirty="0" smtClean="0"/>
              <a:t>Complexity &amp; Analysis  </a:t>
            </a:r>
            <a:endParaRPr lang="en-US" sz="2100" dirty="0"/>
          </a:p>
        </p:txBody>
      </p:sp>
      <p:sp>
        <p:nvSpPr>
          <p:cNvPr id="282" name="Rectangle 281"/>
          <p:cNvSpPr/>
          <p:nvPr/>
        </p:nvSpPr>
        <p:spPr>
          <a:xfrm>
            <a:off x="3"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sp>
        <p:nvSpPr>
          <p:cNvPr id="283" name="Rectangle 282"/>
          <p:cNvSpPr/>
          <p:nvPr/>
        </p:nvSpPr>
        <p:spPr>
          <a:xfrm>
            <a:off x="237967"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18" rIns="91410" bIns="45718" rtlCol="0" anchor="ctr"/>
          <a:lstStyle/>
          <a:p>
            <a:pPr algn="ctr"/>
            <a:endParaRPr lang="en-US">
              <a:solidFill>
                <a:srgbClr val="F9FBFE"/>
              </a:solidFill>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0" y="143728"/>
            <a:ext cx="716357" cy="1133147"/>
          </a:xfrm>
          <a:prstGeom prst="rect">
            <a:avLst/>
          </a:prstGeom>
        </p:spPr>
      </p:pic>
      <p:pic>
        <p:nvPicPr>
          <p:cNvPr id="10" name="Picture 9" descr="Lecture 6 Sorting Algorithms: Bubble, Selection, and Insertion. - ppt  download"/>
          <p:cNvPicPr/>
          <p:nvPr/>
        </p:nvPicPr>
        <p:blipFill rotWithShape="1">
          <a:blip r:embed="rId4">
            <a:extLst>
              <a:ext uri="{28A0092B-C50C-407E-A947-70E740481C1C}">
                <a14:useLocalDpi xmlns:a14="http://schemas.microsoft.com/office/drawing/2010/main" val="0"/>
              </a:ext>
            </a:extLst>
          </a:blip>
          <a:srcRect t="36142" b="16160"/>
          <a:stretch/>
        </p:blipFill>
        <p:spPr bwMode="auto">
          <a:xfrm>
            <a:off x="2579427" y="1514901"/>
            <a:ext cx="7627948" cy="2552132"/>
          </a:xfrm>
          <a:prstGeom prst="rect">
            <a:avLst/>
          </a:prstGeom>
          <a:noFill/>
          <a:ln>
            <a:solidFill>
              <a:schemeClr val="accent1"/>
            </a:solidFill>
          </a:ln>
          <a:extLst>
            <a:ext uri="{53640926-AAD7-44D8-BBD7-CCE9431645EC}">
              <a14:shadowObscured xmlns:a14="http://schemas.microsoft.com/office/drawing/2010/main"/>
            </a:ext>
          </a:extLst>
        </p:spPr>
      </p:pic>
      <p:pic>
        <p:nvPicPr>
          <p:cNvPr id="3073"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3702" y="4626591"/>
            <a:ext cx="7633673" cy="16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69723" y="1122986"/>
            <a:ext cx="2047355" cy="307777"/>
          </a:xfrm>
          <a:prstGeom prst="rect">
            <a:avLst/>
          </a:prstGeom>
        </p:spPr>
        <p:txBody>
          <a:bodyPr wrap="none">
            <a:spAutoFit/>
          </a:bodyPr>
          <a:lstStyle/>
          <a:p>
            <a:r>
              <a:rPr lang="en-US" sz="1400" dirty="0" smtClean="0"/>
              <a:t>Swaps &amp; Comparisons </a:t>
            </a:r>
            <a:endParaRPr lang="en-IN" sz="1400" dirty="0"/>
          </a:p>
        </p:txBody>
      </p:sp>
      <p:sp>
        <p:nvSpPr>
          <p:cNvPr id="14" name="Rectangle 13"/>
          <p:cNvSpPr/>
          <p:nvPr/>
        </p:nvSpPr>
        <p:spPr>
          <a:xfrm>
            <a:off x="5741748" y="4318813"/>
            <a:ext cx="1303306" cy="307777"/>
          </a:xfrm>
          <a:prstGeom prst="rect">
            <a:avLst/>
          </a:prstGeom>
        </p:spPr>
        <p:txBody>
          <a:bodyPr wrap="none">
            <a:spAutoFit/>
          </a:bodyPr>
          <a:lstStyle/>
          <a:p>
            <a:r>
              <a:rPr lang="en-US" sz="1400" dirty="0" smtClean="0"/>
              <a:t>Time &amp; Space</a:t>
            </a:r>
            <a:endParaRPr lang="en-IN" sz="1400" dirty="0"/>
          </a:p>
        </p:txBody>
      </p:sp>
    </p:spTree>
    <p:extLst>
      <p:ext uri="{BB962C8B-B14F-4D97-AF65-F5344CB8AC3E}">
        <p14:creationId xmlns:p14="http://schemas.microsoft.com/office/powerpoint/2010/main" val="22249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fade">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fographic Blue Light">
      <a:dk1>
        <a:srgbClr val="1F2639"/>
      </a:dk1>
      <a:lt1>
        <a:srgbClr val="F9FBFE"/>
      </a:lt1>
      <a:dk2>
        <a:srgbClr val="1F2639"/>
      </a:dk2>
      <a:lt2>
        <a:srgbClr val="F9FBFE"/>
      </a:lt2>
      <a:accent1>
        <a:srgbClr val="1256F3"/>
      </a:accent1>
      <a:accent2>
        <a:srgbClr val="356FF4"/>
      </a:accent2>
      <a:accent3>
        <a:srgbClr val="4D80F6"/>
      </a:accent3>
      <a:accent4>
        <a:srgbClr val="6491F7"/>
      </a:accent4>
      <a:accent5>
        <a:srgbClr val="7CA2F8"/>
      </a:accent5>
      <a:accent6>
        <a:srgbClr val="88AAF9"/>
      </a:accent6>
      <a:hlink>
        <a:srgbClr val="0563C1"/>
      </a:hlink>
      <a:folHlink>
        <a:srgbClr val="954F72"/>
      </a:folHlink>
    </a:clrScheme>
    <a:fontScheme name="Custom 2">
      <a:majorFont>
        <a:latin typeface="Poppins SemiBold"/>
        <a:ea typeface=""/>
        <a:cs typeface=""/>
      </a:majorFont>
      <a:minorFont>
        <a:latin typeface="Poppi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Infographic Blue Light">
      <a:dk1>
        <a:srgbClr val="1F2639"/>
      </a:dk1>
      <a:lt1>
        <a:srgbClr val="F9FBFE"/>
      </a:lt1>
      <a:dk2>
        <a:srgbClr val="1F2639"/>
      </a:dk2>
      <a:lt2>
        <a:srgbClr val="F9FBFE"/>
      </a:lt2>
      <a:accent1>
        <a:srgbClr val="1256F3"/>
      </a:accent1>
      <a:accent2>
        <a:srgbClr val="356FF4"/>
      </a:accent2>
      <a:accent3>
        <a:srgbClr val="4D80F6"/>
      </a:accent3>
      <a:accent4>
        <a:srgbClr val="6491F7"/>
      </a:accent4>
      <a:accent5>
        <a:srgbClr val="7CA2F8"/>
      </a:accent5>
      <a:accent6>
        <a:srgbClr val="88AAF9"/>
      </a:accent6>
      <a:hlink>
        <a:srgbClr val="0563C1"/>
      </a:hlink>
      <a:folHlink>
        <a:srgbClr val="954F72"/>
      </a:folHlink>
    </a:clrScheme>
    <a:fontScheme name="Custom 2">
      <a:majorFont>
        <a:latin typeface="Poppins SemiBold"/>
        <a:ea typeface=""/>
        <a:cs typeface=""/>
      </a:majorFont>
      <a:minorFont>
        <a:latin typeface="Poppi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Infographic Blue Light">
      <a:dk1>
        <a:srgbClr val="1F2639"/>
      </a:dk1>
      <a:lt1>
        <a:srgbClr val="F9FBFE"/>
      </a:lt1>
      <a:dk2>
        <a:srgbClr val="1F2639"/>
      </a:dk2>
      <a:lt2>
        <a:srgbClr val="F9FBFE"/>
      </a:lt2>
      <a:accent1>
        <a:srgbClr val="1256F3"/>
      </a:accent1>
      <a:accent2>
        <a:srgbClr val="356FF4"/>
      </a:accent2>
      <a:accent3>
        <a:srgbClr val="4D80F6"/>
      </a:accent3>
      <a:accent4>
        <a:srgbClr val="6491F7"/>
      </a:accent4>
      <a:accent5>
        <a:srgbClr val="7CA2F8"/>
      </a:accent5>
      <a:accent6>
        <a:srgbClr val="88AAF9"/>
      </a:accent6>
      <a:hlink>
        <a:srgbClr val="0563C1"/>
      </a:hlink>
      <a:folHlink>
        <a:srgbClr val="954F72"/>
      </a:folHlink>
    </a:clrScheme>
    <a:fontScheme name="Custom 2">
      <a:majorFont>
        <a:latin typeface="Poppins SemiBold"/>
        <a:ea typeface=""/>
        <a:cs typeface=""/>
      </a:majorFont>
      <a:minorFont>
        <a:latin typeface="Poppi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Violet">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Infographic Blue Light">
      <a:dk1>
        <a:srgbClr val="1F2639"/>
      </a:dk1>
      <a:lt1>
        <a:srgbClr val="F9FBFE"/>
      </a:lt1>
      <a:dk2>
        <a:srgbClr val="1F2639"/>
      </a:dk2>
      <a:lt2>
        <a:srgbClr val="F9FBFE"/>
      </a:lt2>
      <a:accent1>
        <a:srgbClr val="1256F3"/>
      </a:accent1>
      <a:accent2>
        <a:srgbClr val="356FF4"/>
      </a:accent2>
      <a:accent3>
        <a:srgbClr val="4D80F6"/>
      </a:accent3>
      <a:accent4>
        <a:srgbClr val="6491F7"/>
      </a:accent4>
      <a:accent5>
        <a:srgbClr val="7CA2F8"/>
      </a:accent5>
      <a:accent6>
        <a:srgbClr val="88AAF9"/>
      </a:accent6>
      <a:hlink>
        <a:srgbClr val="0563C1"/>
      </a:hlink>
      <a:folHlink>
        <a:srgbClr val="954F72"/>
      </a:folHlink>
    </a:clrScheme>
    <a:fontScheme name="Custom 2">
      <a:majorFont>
        <a:latin typeface="Poppins SemiBold"/>
        <a:ea typeface=""/>
        <a:cs typeface=""/>
      </a:majorFont>
      <a:minorFont>
        <a:latin typeface="Poppi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A45360-03A4-4567-9FDE-03C8691D85E2}">
  <ds:schemaRefs>
    <ds:schemaRef ds:uri="http://schemas.microsoft.com/sharepoint/v3/contenttype/forms"/>
  </ds:schemaRefs>
</ds:datastoreItem>
</file>

<file path=customXml/itemProps2.xml><?xml version="1.0" encoding="utf-8"?>
<ds:datastoreItem xmlns:ds="http://schemas.openxmlformats.org/officeDocument/2006/customXml" ds:itemID="{BCC52CD1-58C0-485B-9619-B9EBD43EE183}">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154A7D69-8D57-4DF2-9544-252FB4EB0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5491</TotalTime>
  <Words>1169</Words>
  <Application>Microsoft Office PowerPoint</Application>
  <PresentationFormat>Custom</PresentationFormat>
  <Paragraphs>104</Paragraphs>
  <Slides>14</Slides>
  <Notes>4</Notes>
  <HiddenSlides>0</HiddenSlides>
  <MMClips>0</MMClips>
  <ScaleCrop>false</ScaleCrop>
  <HeadingPairs>
    <vt:vector size="4" baseType="variant">
      <vt:variant>
        <vt:lpstr>Theme</vt:lpstr>
      </vt:variant>
      <vt:variant>
        <vt:i4>6</vt:i4>
      </vt:variant>
      <vt:variant>
        <vt:lpstr>Slide Titles</vt:lpstr>
      </vt:variant>
      <vt:variant>
        <vt:i4>14</vt:i4>
      </vt:variant>
    </vt:vector>
  </HeadingPairs>
  <TitlesOfParts>
    <vt:vector size="20" baseType="lpstr">
      <vt:lpstr>Office Theme</vt:lpstr>
      <vt:lpstr>1_Office Theme</vt:lpstr>
      <vt:lpstr>2_Office Theme</vt:lpstr>
      <vt:lpstr>3_Office Theme</vt:lpstr>
      <vt:lpstr>5_Office Theme</vt:lpstr>
      <vt:lpstr>6_Office Theme</vt:lpstr>
      <vt:lpstr>PowerPoint Presentation</vt:lpstr>
      <vt:lpstr>PowerPoint Presentation</vt:lpstr>
      <vt:lpstr>PowerPoint Presentation</vt:lpstr>
      <vt:lpstr>Goals </vt:lpstr>
      <vt:lpstr>Algorithm Modules </vt:lpstr>
      <vt:lpstr>PowerPoint Presentation</vt:lpstr>
      <vt:lpstr>PowerPoint Presentation</vt:lpstr>
      <vt:lpstr>Project Timeline  </vt:lpstr>
      <vt:lpstr>Complexity &amp; Analysis  </vt:lpstr>
      <vt:lpstr>Master’s Theorem Analysis </vt:lpstr>
      <vt:lpstr>Native App (Android NDK) </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Dell</cp:lastModifiedBy>
  <cp:revision>130</cp:revision>
  <cp:lastPrinted>2019-06-27T12:08:24Z</cp:lastPrinted>
  <dcterms:created xsi:type="dcterms:W3CDTF">2019-04-12T08:37:01Z</dcterms:created>
  <dcterms:modified xsi:type="dcterms:W3CDTF">2023-06-11T09:34:20Z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C:\Users\parina.kolhe\Downloads\MEntor_Feedback\MSRIT\Intelligent Bixby responses using collaborative recommendations_feedback.pptx</vt:lpwstr>
  </property>
  <property fmtid="{D5CDD505-2E9C-101B-9397-08002B2CF9AE}" pid="4" name="ContentTypeId">
    <vt:lpwstr>0x010100168D5616F9BF194488B07F0627BAB481</vt:lpwstr>
  </property>
</Properties>
</file>