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76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3" r:id="rId17"/>
    <p:sldId id="266" r:id="rId18"/>
    <p:sldId id="262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62"/>
    <a:srgbClr val="4682B4"/>
    <a:srgbClr val="D8D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721CA-BD1D-4575-8C0E-580450678AFE}" v="49" dt="2024-11-18T02:33:53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it Jaiswal" userId="8c070a7f-be9c-44d6-8f59-84af05c81d97" providerId="ADAL" clId="{3AE721CA-BD1D-4575-8C0E-580450678AFE}"/>
    <pc:docChg chg="undo custSel addSld delSld modSld">
      <pc:chgData name="Pranit Jaiswal" userId="8c070a7f-be9c-44d6-8f59-84af05c81d97" providerId="ADAL" clId="{3AE721CA-BD1D-4575-8C0E-580450678AFE}" dt="2024-11-18T02:36:48.754" v="881" actId="207"/>
      <pc:docMkLst>
        <pc:docMk/>
      </pc:docMkLst>
      <pc:sldChg chg="modSp mod">
        <pc:chgData name="Pranit Jaiswal" userId="8c070a7f-be9c-44d6-8f59-84af05c81d97" providerId="ADAL" clId="{3AE721CA-BD1D-4575-8C0E-580450678AFE}" dt="2024-11-18T02:36:48.754" v="881" actId="207"/>
        <pc:sldMkLst>
          <pc:docMk/>
          <pc:sldMk cId="2123348910" sldId="257"/>
        </pc:sldMkLst>
        <pc:spChg chg="mod">
          <ac:chgData name="Pranit Jaiswal" userId="8c070a7f-be9c-44d6-8f59-84af05c81d97" providerId="ADAL" clId="{3AE721CA-BD1D-4575-8C0E-580450678AFE}" dt="2024-11-18T02:36:48.754" v="881" actId="207"/>
          <ac:spMkLst>
            <pc:docMk/>
            <pc:sldMk cId="2123348910" sldId="257"/>
            <ac:spMk id="19" creationId="{79C3F891-7B62-0D6F-BEC5-2C3EDF4FA4F6}"/>
          </ac:spMkLst>
        </pc:spChg>
      </pc:sldChg>
      <pc:sldChg chg="addSp delSp modSp mod">
        <pc:chgData name="Pranit Jaiswal" userId="8c070a7f-be9c-44d6-8f59-84af05c81d97" providerId="ADAL" clId="{3AE721CA-BD1D-4575-8C0E-580450678AFE}" dt="2024-11-18T02:36:41.598" v="880" actId="207"/>
        <pc:sldMkLst>
          <pc:docMk/>
          <pc:sldMk cId="1784804572" sldId="258"/>
        </pc:sldMkLst>
        <pc:spChg chg="add del mod">
          <ac:chgData name="Pranit Jaiswal" userId="8c070a7f-be9c-44d6-8f59-84af05c81d97" providerId="ADAL" clId="{3AE721CA-BD1D-4575-8C0E-580450678AFE}" dt="2024-11-17T21:05:38.753" v="148" actId="478"/>
          <ac:spMkLst>
            <pc:docMk/>
            <pc:sldMk cId="1784804572" sldId="258"/>
            <ac:spMk id="2" creationId="{D2BE123A-BEAC-25BF-048A-E9E055652DD4}"/>
          </ac:spMkLst>
        </pc:spChg>
        <pc:spChg chg="add mod">
          <ac:chgData name="Pranit Jaiswal" userId="8c070a7f-be9c-44d6-8f59-84af05c81d97" providerId="ADAL" clId="{3AE721CA-BD1D-4575-8C0E-580450678AFE}" dt="2024-11-17T21:07:22.954" v="226" actId="14100"/>
          <ac:spMkLst>
            <pc:docMk/>
            <pc:sldMk cId="1784804572" sldId="258"/>
            <ac:spMk id="3" creationId="{12BFE0DE-F020-3AC5-13F9-F58CCD0293A7}"/>
          </ac:spMkLst>
        </pc:spChg>
        <pc:spChg chg="mod">
          <ac:chgData name="Pranit Jaiswal" userId="8c070a7f-be9c-44d6-8f59-84af05c81d97" providerId="ADAL" clId="{3AE721CA-BD1D-4575-8C0E-580450678AFE}" dt="2024-11-18T02:36:37.815" v="879" actId="207"/>
          <ac:spMkLst>
            <pc:docMk/>
            <pc:sldMk cId="1784804572" sldId="258"/>
            <ac:spMk id="49" creationId="{BCDEE31A-659E-943F-526F-DA79C1D99251}"/>
          </ac:spMkLst>
        </pc:spChg>
        <pc:spChg chg="mod">
          <ac:chgData name="Pranit Jaiswal" userId="8c070a7f-be9c-44d6-8f59-84af05c81d97" providerId="ADAL" clId="{3AE721CA-BD1D-4575-8C0E-580450678AFE}" dt="2024-11-18T02:36:41.598" v="880" actId="207"/>
          <ac:spMkLst>
            <pc:docMk/>
            <pc:sldMk cId="1784804572" sldId="258"/>
            <ac:spMk id="69" creationId="{2AF48A32-5AD5-07A3-67A0-51C5B00EFC79}"/>
          </ac:spMkLst>
        </pc:spChg>
        <pc:spChg chg="del">
          <ac:chgData name="Pranit Jaiswal" userId="8c070a7f-be9c-44d6-8f59-84af05c81d97" providerId="ADAL" clId="{3AE721CA-BD1D-4575-8C0E-580450678AFE}" dt="2024-11-17T21:06:24.241" v="164" actId="478"/>
          <ac:spMkLst>
            <pc:docMk/>
            <pc:sldMk cId="1784804572" sldId="258"/>
            <ac:spMk id="85" creationId="{85529607-DB4C-DC4C-ECC5-042710556B42}"/>
          </ac:spMkLst>
        </pc:spChg>
        <pc:spChg chg="del">
          <ac:chgData name="Pranit Jaiswal" userId="8c070a7f-be9c-44d6-8f59-84af05c81d97" providerId="ADAL" clId="{3AE721CA-BD1D-4575-8C0E-580450678AFE}" dt="2024-11-17T21:06:28.248" v="166" actId="478"/>
          <ac:spMkLst>
            <pc:docMk/>
            <pc:sldMk cId="1784804572" sldId="258"/>
            <ac:spMk id="86" creationId="{C12319F1-BDF1-4F06-5962-6328E45BB8E2}"/>
          </ac:spMkLst>
        </pc:spChg>
        <pc:cxnChg chg="del">
          <ac:chgData name="Pranit Jaiswal" userId="8c070a7f-be9c-44d6-8f59-84af05c81d97" providerId="ADAL" clId="{3AE721CA-BD1D-4575-8C0E-580450678AFE}" dt="2024-11-17T21:06:26.310" v="165" actId="478"/>
          <ac:cxnSpMkLst>
            <pc:docMk/>
            <pc:sldMk cId="1784804572" sldId="258"/>
            <ac:cxnSpMk id="84" creationId="{9EC075FF-611F-4C2B-C99A-305BC0DC3A8B}"/>
          </ac:cxnSpMkLst>
        </pc:cxnChg>
      </pc:sldChg>
      <pc:sldChg chg="addSp delSp modSp mod">
        <pc:chgData name="Pranit Jaiswal" userId="8c070a7f-be9c-44d6-8f59-84af05c81d97" providerId="ADAL" clId="{3AE721CA-BD1D-4575-8C0E-580450678AFE}" dt="2024-11-18T02:33:30.737" v="856" actId="207"/>
        <pc:sldMkLst>
          <pc:docMk/>
          <pc:sldMk cId="3230197519" sldId="259"/>
        </pc:sldMkLst>
        <pc:spChg chg="add mod ord">
          <ac:chgData name="Pranit Jaiswal" userId="8c070a7f-be9c-44d6-8f59-84af05c81d97" providerId="ADAL" clId="{3AE721CA-BD1D-4575-8C0E-580450678AFE}" dt="2024-11-18T02:33:14.102" v="853" actId="167"/>
          <ac:spMkLst>
            <pc:docMk/>
            <pc:sldMk cId="3230197519" sldId="259"/>
            <ac:spMk id="6" creationId="{CE1FC297-A224-E331-18E1-21D5EBB1567A}"/>
          </ac:spMkLst>
        </pc:spChg>
        <pc:spChg chg="add del mod">
          <ac:chgData name="Pranit Jaiswal" userId="8c070a7f-be9c-44d6-8f59-84af05c81d97" providerId="ADAL" clId="{3AE721CA-BD1D-4575-8C0E-580450678AFE}" dt="2024-11-18T02:33:30.737" v="856" actId="207"/>
          <ac:spMkLst>
            <pc:docMk/>
            <pc:sldMk cId="3230197519" sldId="259"/>
            <ac:spMk id="53" creationId="{DB2369DA-5FAC-FA85-450E-6616E692976C}"/>
          </ac:spMkLst>
        </pc:spChg>
        <pc:picChg chg="add mod">
          <ac:chgData name="Pranit Jaiswal" userId="8c070a7f-be9c-44d6-8f59-84af05c81d97" providerId="ADAL" clId="{3AE721CA-BD1D-4575-8C0E-580450678AFE}" dt="2024-11-17T21:25:40.654" v="481"/>
          <ac:picMkLst>
            <pc:docMk/>
            <pc:sldMk cId="3230197519" sldId="259"/>
            <ac:picMk id="2" creationId="{5DF8F9E8-079A-BF83-D49E-4CD24C53A61E}"/>
          </ac:picMkLst>
        </pc:picChg>
        <pc:picChg chg="add mod">
          <ac:chgData name="Pranit Jaiswal" userId="8c070a7f-be9c-44d6-8f59-84af05c81d97" providerId="ADAL" clId="{3AE721CA-BD1D-4575-8C0E-580450678AFE}" dt="2024-11-17T21:25:40.654" v="481"/>
          <ac:picMkLst>
            <pc:docMk/>
            <pc:sldMk cId="3230197519" sldId="259"/>
            <ac:picMk id="3" creationId="{5709CC19-69D0-7003-EE49-C577492FEEFD}"/>
          </ac:picMkLst>
        </pc:picChg>
        <pc:picChg chg="add mod">
          <ac:chgData name="Pranit Jaiswal" userId="8c070a7f-be9c-44d6-8f59-84af05c81d97" providerId="ADAL" clId="{3AE721CA-BD1D-4575-8C0E-580450678AFE}" dt="2024-11-17T21:25:40.654" v="481"/>
          <ac:picMkLst>
            <pc:docMk/>
            <pc:sldMk cId="3230197519" sldId="259"/>
            <ac:picMk id="4" creationId="{6A0E4C8B-2967-FBD1-5DFE-5D08554C6546}"/>
          </ac:picMkLst>
        </pc:picChg>
        <pc:picChg chg="add mod">
          <ac:chgData name="Pranit Jaiswal" userId="8c070a7f-be9c-44d6-8f59-84af05c81d97" providerId="ADAL" clId="{3AE721CA-BD1D-4575-8C0E-580450678AFE}" dt="2024-11-17T21:25:40.654" v="481"/>
          <ac:picMkLst>
            <pc:docMk/>
            <pc:sldMk cId="3230197519" sldId="259"/>
            <ac:picMk id="5" creationId="{DB23EAA7-DDD3-9BA5-BF02-D09ED6D974B7}"/>
          </ac:picMkLst>
        </pc:picChg>
        <pc:picChg chg="del">
          <ac:chgData name="Pranit Jaiswal" userId="8c070a7f-be9c-44d6-8f59-84af05c81d97" providerId="ADAL" clId="{3AE721CA-BD1D-4575-8C0E-580450678AFE}" dt="2024-11-17T21:25:40.215" v="480" actId="478"/>
          <ac:picMkLst>
            <pc:docMk/>
            <pc:sldMk cId="3230197519" sldId="259"/>
            <ac:picMk id="125" creationId="{74C846F6-5748-3416-74AC-061B7A329EF3}"/>
          </ac:picMkLst>
        </pc:picChg>
        <pc:picChg chg="del">
          <ac:chgData name="Pranit Jaiswal" userId="8c070a7f-be9c-44d6-8f59-84af05c81d97" providerId="ADAL" clId="{3AE721CA-BD1D-4575-8C0E-580450678AFE}" dt="2024-11-17T21:25:40.215" v="480" actId="478"/>
          <ac:picMkLst>
            <pc:docMk/>
            <pc:sldMk cId="3230197519" sldId="259"/>
            <ac:picMk id="126" creationId="{98BC8F17-D11A-02EC-15F6-305224288613}"/>
          </ac:picMkLst>
        </pc:picChg>
        <pc:picChg chg="del">
          <ac:chgData name="Pranit Jaiswal" userId="8c070a7f-be9c-44d6-8f59-84af05c81d97" providerId="ADAL" clId="{3AE721CA-BD1D-4575-8C0E-580450678AFE}" dt="2024-11-17T21:25:40.215" v="480" actId="478"/>
          <ac:picMkLst>
            <pc:docMk/>
            <pc:sldMk cId="3230197519" sldId="259"/>
            <ac:picMk id="127" creationId="{2713FB89-4FF0-B6F6-3041-ACE9381BD3D1}"/>
          </ac:picMkLst>
        </pc:picChg>
        <pc:picChg chg="del">
          <ac:chgData name="Pranit Jaiswal" userId="8c070a7f-be9c-44d6-8f59-84af05c81d97" providerId="ADAL" clId="{3AE721CA-BD1D-4575-8C0E-580450678AFE}" dt="2024-11-17T21:25:40.215" v="480" actId="478"/>
          <ac:picMkLst>
            <pc:docMk/>
            <pc:sldMk cId="3230197519" sldId="259"/>
            <ac:picMk id="2048" creationId="{F029DB04-46B1-0A7D-C6BC-4EBDE6F92142}"/>
          </ac:picMkLst>
        </pc:picChg>
      </pc:sldChg>
      <pc:sldChg chg="addSp modSp mod">
        <pc:chgData name="Pranit Jaiswal" userId="8c070a7f-be9c-44d6-8f59-84af05c81d97" providerId="ADAL" clId="{3AE721CA-BD1D-4575-8C0E-580450678AFE}" dt="2024-11-18T02:32:47.228" v="849" actId="207"/>
        <pc:sldMkLst>
          <pc:docMk/>
          <pc:sldMk cId="2221466287" sldId="260"/>
        </pc:sldMkLst>
        <pc:spChg chg="add mod">
          <ac:chgData name="Pranit Jaiswal" userId="8c070a7f-be9c-44d6-8f59-84af05c81d97" providerId="ADAL" clId="{3AE721CA-BD1D-4575-8C0E-580450678AFE}" dt="2024-11-17T21:27:32.277" v="590" actId="20577"/>
          <ac:spMkLst>
            <pc:docMk/>
            <pc:sldMk cId="2221466287" sldId="260"/>
            <ac:spMk id="3" creationId="{D60923BD-3FCE-F05C-3D16-FFD042329FCC}"/>
          </ac:spMkLst>
        </pc:spChg>
        <pc:spChg chg="mod">
          <ac:chgData name="Pranit Jaiswal" userId="8c070a7f-be9c-44d6-8f59-84af05c81d97" providerId="ADAL" clId="{3AE721CA-BD1D-4575-8C0E-580450678AFE}" dt="2024-11-18T02:32:47.228" v="849" actId="207"/>
          <ac:spMkLst>
            <pc:docMk/>
            <pc:sldMk cId="2221466287" sldId="260"/>
            <ac:spMk id="53" creationId="{3D703C23-D9AA-0A89-F84D-1568BA91D65D}"/>
          </ac:spMkLst>
        </pc:spChg>
        <pc:picChg chg="mod">
          <ac:chgData name="Pranit Jaiswal" userId="8c070a7f-be9c-44d6-8f59-84af05c81d97" providerId="ADAL" clId="{3AE721CA-BD1D-4575-8C0E-580450678AFE}" dt="2024-11-17T21:24:59.121" v="479" actId="14861"/>
          <ac:picMkLst>
            <pc:docMk/>
            <pc:sldMk cId="2221466287" sldId="260"/>
            <ac:picMk id="7" creationId="{683E3FC6-FC90-9020-1B50-71878FA9F00B}"/>
          </ac:picMkLst>
        </pc:picChg>
        <pc:picChg chg="mod">
          <ac:chgData name="Pranit Jaiswal" userId="8c070a7f-be9c-44d6-8f59-84af05c81d97" providerId="ADAL" clId="{3AE721CA-BD1D-4575-8C0E-580450678AFE}" dt="2024-11-17T21:24:59.121" v="479" actId="14861"/>
          <ac:picMkLst>
            <pc:docMk/>
            <pc:sldMk cId="2221466287" sldId="260"/>
            <ac:picMk id="11" creationId="{FBF674C9-4102-59EB-6AB9-C780560FADC8}"/>
          </ac:picMkLst>
        </pc:picChg>
        <pc:picChg chg="mod">
          <ac:chgData name="Pranit Jaiswal" userId="8c070a7f-be9c-44d6-8f59-84af05c81d97" providerId="ADAL" clId="{3AE721CA-BD1D-4575-8C0E-580450678AFE}" dt="2024-11-17T21:24:59.121" v="479" actId="14861"/>
          <ac:picMkLst>
            <pc:docMk/>
            <pc:sldMk cId="2221466287" sldId="260"/>
            <ac:picMk id="12" creationId="{F26731C1-36DE-00CF-121D-72C83C29843C}"/>
          </ac:picMkLst>
        </pc:picChg>
        <pc:picChg chg="mod">
          <ac:chgData name="Pranit Jaiswal" userId="8c070a7f-be9c-44d6-8f59-84af05c81d97" providerId="ADAL" clId="{3AE721CA-BD1D-4575-8C0E-580450678AFE}" dt="2024-11-17T21:21:09.605" v="467" actId="1582"/>
          <ac:picMkLst>
            <pc:docMk/>
            <pc:sldMk cId="2221466287" sldId="260"/>
            <ac:picMk id="14" creationId="{B441CB59-2F1C-DE23-A907-22F8A9CB6766}"/>
          </ac:picMkLst>
        </pc:picChg>
        <pc:picChg chg="mod">
          <ac:chgData name="Pranit Jaiswal" userId="8c070a7f-be9c-44d6-8f59-84af05c81d97" providerId="ADAL" clId="{3AE721CA-BD1D-4575-8C0E-580450678AFE}" dt="2024-11-17T21:24:59.121" v="479" actId="14861"/>
          <ac:picMkLst>
            <pc:docMk/>
            <pc:sldMk cId="2221466287" sldId="260"/>
            <ac:picMk id="9218" creationId="{33E9FE7C-C3CC-6CD5-B2C3-0CF07CCFEDF8}"/>
          </ac:picMkLst>
        </pc:picChg>
      </pc:sldChg>
      <pc:sldChg chg="modSp mod">
        <pc:chgData name="Pranit Jaiswal" userId="8c070a7f-be9c-44d6-8f59-84af05c81d97" providerId="ADAL" clId="{3AE721CA-BD1D-4575-8C0E-580450678AFE}" dt="2024-11-18T02:33:43.837" v="857" actId="207"/>
        <pc:sldMkLst>
          <pc:docMk/>
          <pc:sldMk cId="476528191" sldId="261"/>
        </pc:sldMkLst>
        <pc:spChg chg="mod">
          <ac:chgData name="Pranit Jaiswal" userId="8c070a7f-be9c-44d6-8f59-84af05c81d97" providerId="ADAL" clId="{3AE721CA-BD1D-4575-8C0E-580450678AFE}" dt="2024-11-18T02:33:43.837" v="857" actId="207"/>
          <ac:spMkLst>
            <pc:docMk/>
            <pc:sldMk cId="476528191" sldId="261"/>
            <ac:spMk id="53" creationId="{4FB76F07-422E-1905-B21E-7F81FFE3305F}"/>
          </ac:spMkLst>
        </pc:spChg>
        <pc:picChg chg="mod">
          <ac:chgData name="Pranit Jaiswal" userId="8c070a7f-be9c-44d6-8f59-84af05c81d97" providerId="ADAL" clId="{3AE721CA-BD1D-4575-8C0E-580450678AFE}" dt="2024-11-17T21:26:05.428" v="489" actId="14861"/>
          <ac:picMkLst>
            <pc:docMk/>
            <pc:sldMk cId="476528191" sldId="261"/>
            <ac:picMk id="13" creationId="{533127FB-42CF-AA8F-3789-EF073C118E57}"/>
          </ac:picMkLst>
        </pc:picChg>
      </pc:sldChg>
      <pc:sldChg chg="modSp mod">
        <pc:chgData name="Pranit Jaiswal" userId="8c070a7f-be9c-44d6-8f59-84af05c81d97" providerId="ADAL" clId="{3AE721CA-BD1D-4575-8C0E-580450678AFE}" dt="2024-11-18T02:36:16.442" v="877" actId="207"/>
        <pc:sldMkLst>
          <pc:docMk/>
          <pc:sldMk cId="2366286313" sldId="262"/>
        </pc:sldMkLst>
        <pc:spChg chg="mod">
          <ac:chgData name="Pranit Jaiswal" userId="8c070a7f-be9c-44d6-8f59-84af05c81d97" providerId="ADAL" clId="{3AE721CA-BD1D-4575-8C0E-580450678AFE}" dt="2024-11-18T02:36:16.442" v="877" actId="207"/>
          <ac:spMkLst>
            <pc:docMk/>
            <pc:sldMk cId="2366286313" sldId="262"/>
            <ac:spMk id="10" creationId="{4BD0011A-E727-8C7E-3DA0-958AB063E748}"/>
          </ac:spMkLst>
        </pc:spChg>
      </pc:sldChg>
      <pc:sldChg chg="addSp delSp modSp mod setBg">
        <pc:chgData name="Pranit Jaiswal" userId="8c070a7f-be9c-44d6-8f59-84af05c81d97" providerId="ADAL" clId="{3AE721CA-BD1D-4575-8C0E-580450678AFE}" dt="2024-11-18T02:34:00.050" v="860" actId="207"/>
        <pc:sldMkLst>
          <pc:docMk/>
          <pc:sldMk cId="1344170703" sldId="264"/>
        </pc:sldMkLst>
        <pc:spChg chg="add del mod">
          <ac:chgData name="Pranit Jaiswal" userId="8c070a7f-be9c-44d6-8f59-84af05c81d97" providerId="ADAL" clId="{3AE721CA-BD1D-4575-8C0E-580450678AFE}" dt="2024-11-17T21:18:06.901" v="465" actId="478"/>
          <ac:spMkLst>
            <pc:docMk/>
            <pc:sldMk cId="1344170703" sldId="264"/>
            <ac:spMk id="4" creationId="{43CA4618-6EFE-E876-5C0A-CD055B1ADE10}"/>
          </ac:spMkLst>
        </pc:spChg>
        <pc:spChg chg="mod">
          <ac:chgData name="Pranit Jaiswal" userId="8c070a7f-be9c-44d6-8f59-84af05c81d97" providerId="ADAL" clId="{3AE721CA-BD1D-4575-8C0E-580450678AFE}" dt="2024-11-18T02:34:00.050" v="860" actId="207"/>
          <ac:spMkLst>
            <pc:docMk/>
            <pc:sldMk cId="1344170703" sldId="264"/>
            <ac:spMk id="53" creationId="{BE2AF7F6-5018-4E41-E21F-B4BA8CC9AC2C}"/>
          </ac:spMkLst>
        </pc:spChg>
      </pc:sldChg>
      <pc:sldChg chg="modSp mod">
        <pc:chgData name="Pranit Jaiswal" userId="8c070a7f-be9c-44d6-8f59-84af05c81d97" providerId="ADAL" clId="{3AE721CA-BD1D-4575-8C0E-580450678AFE}" dt="2024-11-18T02:36:26.099" v="878" actId="207"/>
        <pc:sldMkLst>
          <pc:docMk/>
          <pc:sldMk cId="3688961349" sldId="265"/>
        </pc:sldMkLst>
        <pc:spChg chg="mod">
          <ac:chgData name="Pranit Jaiswal" userId="8c070a7f-be9c-44d6-8f59-84af05c81d97" providerId="ADAL" clId="{3AE721CA-BD1D-4575-8C0E-580450678AFE}" dt="2024-11-18T02:36:26.099" v="878" actId="207"/>
          <ac:spMkLst>
            <pc:docMk/>
            <pc:sldMk cId="3688961349" sldId="265"/>
            <ac:spMk id="10" creationId="{77D6C31E-E972-39CD-05EF-AC58853F9026}"/>
          </ac:spMkLst>
        </pc:spChg>
      </pc:sldChg>
      <pc:sldChg chg="modSp mod">
        <pc:chgData name="Pranit Jaiswal" userId="8c070a7f-be9c-44d6-8f59-84af05c81d97" providerId="ADAL" clId="{3AE721CA-BD1D-4575-8C0E-580450678AFE}" dt="2024-11-18T02:36:01.972" v="874" actId="207"/>
        <pc:sldMkLst>
          <pc:docMk/>
          <pc:sldMk cId="3743919973" sldId="266"/>
        </pc:sldMkLst>
        <pc:spChg chg="mod">
          <ac:chgData name="Pranit Jaiswal" userId="8c070a7f-be9c-44d6-8f59-84af05c81d97" providerId="ADAL" clId="{3AE721CA-BD1D-4575-8C0E-580450678AFE}" dt="2024-11-18T02:36:01.972" v="874" actId="207"/>
          <ac:spMkLst>
            <pc:docMk/>
            <pc:sldMk cId="3743919973" sldId="266"/>
            <ac:spMk id="10" creationId="{AC76BEB0-C3B4-23D9-CD3D-BE3031EB2009}"/>
          </ac:spMkLst>
        </pc:spChg>
      </pc:sldChg>
      <pc:sldChg chg="addSp modSp mod">
        <pc:chgData name="Pranit Jaiswal" userId="8c070a7f-be9c-44d6-8f59-84af05c81d97" providerId="ADAL" clId="{3AE721CA-BD1D-4575-8C0E-580450678AFE}" dt="2024-11-18T02:34:33.622" v="862" actId="207"/>
        <pc:sldMkLst>
          <pc:docMk/>
          <pc:sldMk cId="2627206953" sldId="268"/>
        </pc:sldMkLst>
        <pc:spChg chg="add mod">
          <ac:chgData name="Pranit Jaiswal" userId="8c070a7f-be9c-44d6-8f59-84af05c81d97" providerId="ADAL" clId="{3AE721CA-BD1D-4575-8C0E-580450678AFE}" dt="2024-11-18T01:02:41.853" v="781" actId="20577"/>
          <ac:spMkLst>
            <pc:docMk/>
            <pc:sldMk cId="2627206953" sldId="268"/>
            <ac:spMk id="3" creationId="{67E21E63-1DAF-ACBD-E946-14251F13FF23}"/>
          </ac:spMkLst>
        </pc:spChg>
        <pc:spChg chg="add mod">
          <ac:chgData name="Pranit Jaiswal" userId="8c070a7f-be9c-44d6-8f59-84af05c81d97" providerId="ADAL" clId="{3AE721CA-BD1D-4575-8C0E-580450678AFE}" dt="2024-11-18T01:04:07.312" v="834" actId="20577"/>
          <ac:spMkLst>
            <pc:docMk/>
            <pc:sldMk cId="2627206953" sldId="268"/>
            <ac:spMk id="8" creationId="{E1B714CE-FA15-C49B-9C49-90BB03B05943}"/>
          </ac:spMkLst>
        </pc:spChg>
        <pc:spChg chg="add mod">
          <ac:chgData name="Pranit Jaiswal" userId="8c070a7f-be9c-44d6-8f59-84af05c81d97" providerId="ADAL" clId="{3AE721CA-BD1D-4575-8C0E-580450678AFE}" dt="2024-11-18T01:03:14.793" v="793" actId="20577"/>
          <ac:spMkLst>
            <pc:docMk/>
            <pc:sldMk cId="2627206953" sldId="268"/>
            <ac:spMk id="17" creationId="{449E75BC-B74F-70B6-DA56-42C076065380}"/>
          </ac:spMkLst>
        </pc:spChg>
        <pc:spChg chg="mod">
          <ac:chgData name="Pranit Jaiswal" userId="8c070a7f-be9c-44d6-8f59-84af05c81d97" providerId="ADAL" clId="{3AE721CA-BD1D-4575-8C0E-580450678AFE}" dt="2024-11-18T02:34:33.622" v="862" actId="207"/>
          <ac:spMkLst>
            <pc:docMk/>
            <pc:sldMk cId="2627206953" sldId="268"/>
            <ac:spMk id="53" creationId="{C1734CF2-418C-9913-F09B-CF9D4293FC34}"/>
          </ac:spMkLst>
        </pc:spChg>
        <pc:picChg chg="mod">
          <ac:chgData name="Pranit Jaiswal" userId="8c070a7f-be9c-44d6-8f59-84af05c81d97" providerId="ADAL" clId="{3AE721CA-BD1D-4575-8C0E-580450678AFE}" dt="2024-11-17T21:32:04.628" v="592" actId="14100"/>
          <ac:picMkLst>
            <pc:docMk/>
            <pc:sldMk cId="2627206953" sldId="268"/>
            <ac:picMk id="5" creationId="{8671E74B-D2D2-FE85-BE60-FCEF7CBED88E}"/>
          </ac:picMkLst>
        </pc:picChg>
        <pc:cxnChg chg="add mod">
          <ac:chgData name="Pranit Jaiswal" userId="8c070a7f-be9c-44d6-8f59-84af05c81d97" providerId="ADAL" clId="{3AE721CA-BD1D-4575-8C0E-580450678AFE}" dt="2024-11-18T01:02:49.369" v="783" actId="14100"/>
          <ac:cxnSpMkLst>
            <pc:docMk/>
            <pc:sldMk cId="2627206953" sldId="268"/>
            <ac:cxnSpMk id="2" creationId="{9A802CBC-B83F-6BCA-8B51-92DCADA3314F}"/>
          </ac:cxnSpMkLst>
        </pc:cxnChg>
        <pc:cxnChg chg="add mod">
          <ac:chgData name="Pranit Jaiswal" userId="8c070a7f-be9c-44d6-8f59-84af05c81d97" providerId="ADAL" clId="{3AE721CA-BD1D-4575-8C0E-580450678AFE}" dt="2024-11-18T01:03:03.225" v="785" actId="1076"/>
          <ac:cxnSpMkLst>
            <pc:docMk/>
            <pc:sldMk cId="2627206953" sldId="268"/>
            <ac:cxnSpMk id="14" creationId="{5754F006-FFBF-A409-F8D6-BE38FC905403}"/>
          </ac:cxnSpMkLst>
        </pc:cxnChg>
      </pc:sldChg>
      <pc:sldChg chg="modSp mod">
        <pc:chgData name="Pranit Jaiswal" userId="8c070a7f-be9c-44d6-8f59-84af05c81d97" providerId="ADAL" clId="{3AE721CA-BD1D-4575-8C0E-580450678AFE}" dt="2024-11-18T02:34:47.463" v="867" actId="207"/>
        <pc:sldMkLst>
          <pc:docMk/>
          <pc:sldMk cId="3184168231" sldId="269"/>
        </pc:sldMkLst>
        <pc:spChg chg="mod">
          <ac:chgData name="Pranit Jaiswal" userId="8c070a7f-be9c-44d6-8f59-84af05c81d97" providerId="ADAL" clId="{3AE721CA-BD1D-4575-8C0E-580450678AFE}" dt="2024-11-18T02:34:47.463" v="867" actId="207"/>
          <ac:spMkLst>
            <pc:docMk/>
            <pc:sldMk cId="3184168231" sldId="269"/>
            <ac:spMk id="53" creationId="{027D69F1-977A-E9E2-F97F-5C303544FECE}"/>
          </ac:spMkLst>
        </pc:spChg>
      </pc:sldChg>
      <pc:sldChg chg="modSp mod">
        <pc:chgData name="Pranit Jaiswal" userId="8c070a7f-be9c-44d6-8f59-84af05c81d97" providerId="ADAL" clId="{3AE721CA-BD1D-4575-8C0E-580450678AFE}" dt="2024-11-18T02:35:07.454" v="868" actId="207"/>
        <pc:sldMkLst>
          <pc:docMk/>
          <pc:sldMk cId="3318723043" sldId="270"/>
        </pc:sldMkLst>
        <pc:spChg chg="mod">
          <ac:chgData name="Pranit Jaiswal" userId="8c070a7f-be9c-44d6-8f59-84af05c81d97" providerId="ADAL" clId="{3AE721CA-BD1D-4575-8C0E-580450678AFE}" dt="2024-11-18T02:35:07.454" v="868" actId="207"/>
          <ac:spMkLst>
            <pc:docMk/>
            <pc:sldMk cId="3318723043" sldId="270"/>
            <ac:spMk id="53" creationId="{99DB3FB7-A70C-6F79-C01B-FC261C95FE14}"/>
          </ac:spMkLst>
        </pc:spChg>
      </pc:sldChg>
      <pc:sldChg chg="modSp mod">
        <pc:chgData name="Pranit Jaiswal" userId="8c070a7f-be9c-44d6-8f59-84af05c81d97" providerId="ADAL" clId="{3AE721CA-BD1D-4575-8C0E-580450678AFE}" dt="2024-11-18T02:35:14.823" v="869" actId="207"/>
        <pc:sldMkLst>
          <pc:docMk/>
          <pc:sldMk cId="3847272885" sldId="271"/>
        </pc:sldMkLst>
        <pc:spChg chg="mod">
          <ac:chgData name="Pranit Jaiswal" userId="8c070a7f-be9c-44d6-8f59-84af05c81d97" providerId="ADAL" clId="{3AE721CA-BD1D-4575-8C0E-580450678AFE}" dt="2024-11-18T02:35:14.823" v="869" actId="207"/>
          <ac:spMkLst>
            <pc:docMk/>
            <pc:sldMk cId="3847272885" sldId="271"/>
            <ac:spMk id="53" creationId="{013D54F2-F78D-7A99-4E99-AE8612798528}"/>
          </ac:spMkLst>
        </pc:spChg>
      </pc:sldChg>
      <pc:sldChg chg="modSp mod">
        <pc:chgData name="Pranit Jaiswal" userId="8c070a7f-be9c-44d6-8f59-84af05c81d97" providerId="ADAL" clId="{3AE721CA-BD1D-4575-8C0E-580450678AFE}" dt="2024-11-18T02:35:24.921" v="870" actId="207"/>
        <pc:sldMkLst>
          <pc:docMk/>
          <pc:sldMk cId="1132337530" sldId="272"/>
        </pc:sldMkLst>
        <pc:spChg chg="mod">
          <ac:chgData name="Pranit Jaiswal" userId="8c070a7f-be9c-44d6-8f59-84af05c81d97" providerId="ADAL" clId="{3AE721CA-BD1D-4575-8C0E-580450678AFE}" dt="2024-11-18T02:35:24.921" v="870" actId="207"/>
          <ac:spMkLst>
            <pc:docMk/>
            <pc:sldMk cId="1132337530" sldId="272"/>
            <ac:spMk id="53" creationId="{EBD374D8-32A1-D73E-2409-4AF9101335D0}"/>
          </ac:spMkLst>
        </pc:spChg>
      </pc:sldChg>
      <pc:sldChg chg="addSp delSp modSp mod">
        <pc:chgData name="Pranit Jaiswal" userId="8c070a7f-be9c-44d6-8f59-84af05c81d97" providerId="ADAL" clId="{3AE721CA-BD1D-4575-8C0E-580450678AFE}" dt="2024-11-18T02:35:52.526" v="873" actId="207"/>
        <pc:sldMkLst>
          <pc:docMk/>
          <pc:sldMk cId="2930448577" sldId="273"/>
        </pc:sldMkLst>
        <pc:spChg chg="add mod">
          <ac:chgData name="Pranit Jaiswal" userId="8c070a7f-be9c-44d6-8f59-84af05c81d97" providerId="ADAL" clId="{3AE721CA-BD1D-4575-8C0E-580450678AFE}" dt="2024-11-17T21:34:21.772" v="766"/>
          <ac:spMkLst>
            <pc:docMk/>
            <pc:sldMk cId="2930448577" sldId="273"/>
            <ac:spMk id="5" creationId="{4ED26101-1DBF-F20B-894B-1D4C345F6AEA}"/>
          </ac:spMkLst>
        </pc:spChg>
        <pc:spChg chg="add del mod">
          <ac:chgData name="Pranit Jaiswal" userId="8c070a7f-be9c-44d6-8f59-84af05c81d97" providerId="ADAL" clId="{3AE721CA-BD1D-4575-8C0E-580450678AFE}" dt="2024-11-18T01:34:27.870" v="835" actId="478"/>
          <ac:spMkLst>
            <pc:docMk/>
            <pc:sldMk cId="2930448577" sldId="273"/>
            <ac:spMk id="13" creationId="{3D6137F1-4F0C-2BCB-A0A9-8883E0ABB807}"/>
          </ac:spMkLst>
        </pc:spChg>
        <pc:spChg chg="add mod">
          <ac:chgData name="Pranit Jaiswal" userId="8c070a7f-be9c-44d6-8f59-84af05c81d97" providerId="ADAL" clId="{3AE721CA-BD1D-4575-8C0E-580450678AFE}" dt="2024-11-17T21:34:50.895" v="770"/>
          <ac:spMkLst>
            <pc:docMk/>
            <pc:sldMk cId="2930448577" sldId="273"/>
            <ac:spMk id="14" creationId="{EFA4858A-DE76-65C7-1121-5EEE15CDAEA5}"/>
          </ac:spMkLst>
        </pc:spChg>
        <pc:spChg chg="add mod">
          <ac:chgData name="Pranit Jaiswal" userId="8c070a7f-be9c-44d6-8f59-84af05c81d97" providerId="ADAL" clId="{3AE721CA-BD1D-4575-8C0E-580450678AFE}" dt="2024-11-18T01:34:29.154" v="836"/>
          <ac:spMkLst>
            <pc:docMk/>
            <pc:sldMk cId="2930448577" sldId="273"/>
            <ac:spMk id="16" creationId="{FCDEAE45-08B5-4CEA-8989-08906F224A1A}"/>
          </ac:spMkLst>
        </pc:spChg>
        <pc:spChg chg="add mod">
          <ac:chgData name="Pranit Jaiswal" userId="8c070a7f-be9c-44d6-8f59-84af05c81d97" providerId="ADAL" clId="{3AE721CA-BD1D-4575-8C0E-580450678AFE}" dt="2024-11-18T01:34:29.154" v="836"/>
          <ac:spMkLst>
            <pc:docMk/>
            <pc:sldMk cId="2930448577" sldId="273"/>
            <ac:spMk id="18" creationId="{9E376714-7362-44CE-10DC-BB52DE3CFECD}"/>
          </ac:spMkLst>
        </pc:spChg>
        <pc:spChg chg="mod">
          <ac:chgData name="Pranit Jaiswal" userId="8c070a7f-be9c-44d6-8f59-84af05c81d97" providerId="ADAL" clId="{3AE721CA-BD1D-4575-8C0E-580450678AFE}" dt="2024-11-18T02:35:52.526" v="873" actId="207"/>
          <ac:spMkLst>
            <pc:docMk/>
            <pc:sldMk cId="2930448577" sldId="273"/>
            <ac:spMk id="53" creationId="{27DBD36D-7AD6-B609-1D1A-EA8DA6C8930C}"/>
          </ac:spMkLst>
        </pc:spChg>
        <pc:picChg chg="add mod">
          <ac:chgData name="Pranit Jaiswal" userId="8c070a7f-be9c-44d6-8f59-84af05c81d97" providerId="ADAL" clId="{3AE721CA-BD1D-4575-8C0E-580450678AFE}" dt="2024-11-17T21:34:21.772" v="766"/>
          <ac:picMkLst>
            <pc:docMk/>
            <pc:sldMk cId="2930448577" sldId="273"/>
            <ac:picMk id="2" creationId="{766EB563-7DDA-3740-1F05-76B20066E261}"/>
          </ac:picMkLst>
        </pc:picChg>
        <pc:picChg chg="add del">
          <ac:chgData name="Pranit Jaiswal" userId="8c070a7f-be9c-44d6-8f59-84af05c81d97" providerId="ADAL" clId="{3AE721CA-BD1D-4575-8C0E-580450678AFE}" dt="2024-11-17T21:34:36.473" v="768" actId="478"/>
          <ac:picMkLst>
            <pc:docMk/>
            <pc:sldMk cId="2930448577" sldId="273"/>
            <ac:picMk id="3" creationId="{DFFCBA61-0CFC-8C77-FF5B-411A45F6DB85}"/>
          </ac:picMkLst>
        </pc:picChg>
        <pc:picChg chg="add mod">
          <ac:chgData name="Pranit Jaiswal" userId="8c070a7f-be9c-44d6-8f59-84af05c81d97" providerId="ADAL" clId="{3AE721CA-BD1D-4575-8C0E-580450678AFE}" dt="2024-11-17T21:34:37.201" v="769"/>
          <ac:picMkLst>
            <pc:docMk/>
            <pc:sldMk cId="2930448577" sldId="273"/>
            <ac:picMk id="10" creationId="{DC8F8C77-6272-6E68-4201-16241AE0BE54}"/>
          </ac:picMkLst>
        </pc:picChg>
        <pc:cxnChg chg="add mod">
          <ac:chgData name="Pranit Jaiswal" userId="8c070a7f-be9c-44d6-8f59-84af05c81d97" providerId="ADAL" clId="{3AE721CA-BD1D-4575-8C0E-580450678AFE}" dt="2024-11-17T21:34:21.772" v="766"/>
          <ac:cxnSpMkLst>
            <pc:docMk/>
            <pc:sldMk cId="2930448577" sldId="273"/>
            <ac:cxnSpMk id="4" creationId="{E82BC350-1910-3D24-A66C-2913873007FB}"/>
          </ac:cxnSpMkLst>
        </pc:cxnChg>
        <pc:cxnChg chg="add del mod">
          <ac:chgData name="Pranit Jaiswal" userId="8c070a7f-be9c-44d6-8f59-84af05c81d97" providerId="ADAL" clId="{3AE721CA-BD1D-4575-8C0E-580450678AFE}" dt="2024-11-18T01:34:27.870" v="835" actId="478"/>
          <ac:cxnSpMkLst>
            <pc:docMk/>
            <pc:sldMk cId="2930448577" sldId="273"/>
            <ac:cxnSpMk id="11" creationId="{8538895D-60C9-489E-C68C-F77E224FF046}"/>
          </ac:cxnSpMkLst>
        </pc:cxnChg>
        <pc:cxnChg chg="add mod">
          <ac:chgData name="Pranit Jaiswal" userId="8c070a7f-be9c-44d6-8f59-84af05c81d97" providerId="ADAL" clId="{3AE721CA-BD1D-4575-8C0E-580450678AFE}" dt="2024-11-18T01:34:29.154" v="836"/>
          <ac:cxnSpMkLst>
            <pc:docMk/>
            <pc:sldMk cId="2930448577" sldId="273"/>
            <ac:cxnSpMk id="15" creationId="{5366D7A8-7C96-8260-4B3F-DBA27C22DB80}"/>
          </ac:cxnSpMkLst>
        </pc:cxnChg>
        <pc:cxnChg chg="add mod">
          <ac:chgData name="Pranit Jaiswal" userId="8c070a7f-be9c-44d6-8f59-84af05c81d97" providerId="ADAL" clId="{3AE721CA-BD1D-4575-8C0E-580450678AFE}" dt="2024-11-18T01:34:29.154" v="836"/>
          <ac:cxnSpMkLst>
            <pc:docMk/>
            <pc:sldMk cId="2930448577" sldId="273"/>
            <ac:cxnSpMk id="17" creationId="{9DE33B14-5148-D180-EA98-8AE2656A70C0}"/>
          </ac:cxnSpMkLst>
        </pc:cxnChg>
      </pc:sldChg>
      <pc:sldChg chg="modSp mod">
        <pc:chgData name="Pranit Jaiswal" userId="8c070a7f-be9c-44d6-8f59-84af05c81d97" providerId="ADAL" clId="{3AE721CA-BD1D-4575-8C0E-580450678AFE}" dt="2024-11-18T02:35:34.074" v="871" actId="207"/>
        <pc:sldMkLst>
          <pc:docMk/>
          <pc:sldMk cId="3758737449" sldId="274"/>
        </pc:sldMkLst>
        <pc:spChg chg="mod">
          <ac:chgData name="Pranit Jaiswal" userId="8c070a7f-be9c-44d6-8f59-84af05c81d97" providerId="ADAL" clId="{3AE721CA-BD1D-4575-8C0E-580450678AFE}" dt="2024-11-18T02:35:34.074" v="871" actId="207"/>
          <ac:spMkLst>
            <pc:docMk/>
            <pc:sldMk cId="3758737449" sldId="274"/>
            <ac:spMk id="53" creationId="{C938511A-F4C8-6323-F21F-80F6595025C1}"/>
          </ac:spMkLst>
        </pc:spChg>
      </pc:sldChg>
      <pc:sldChg chg="modSp mod">
        <pc:chgData name="Pranit Jaiswal" userId="8c070a7f-be9c-44d6-8f59-84af05c81d97" providerId="ADAL" clId="{3AE721CA-BD1D-4575-8C0E-580450678AFE}" dt="2024-11-18T02:35:41.333" v="872" actId="207"/>
        <pc:sldMkLst>
          <pc:docMk/>
          <pc:sldMk cId="2717625165" sldId="275"/>
        </pc:sldMkLst>
        <pc:spChg chg="mod">
          <ac:chgData name="Pranit Jaiswal" userId="8c070a7f-be9c-44d6-8f59-84af05c81d97" providerId="ADAL" clId="{3AE721CA-BD1D-4575-8C0E-580450678AFE}" dt="2024-11-18T02:35:41.333" v="872" actId="207"/>
          <ac:spMkLst>
            <pc:docMk/>
            <pc:sldMk cId="2717625165" sldId="275"/>
            <ac:spMk id="53" creationId="{31F84276-68E1-2BC5-AC6D-2EA7C1672B72}"/>
          </ac:spMkLst>
        </pc:spChg>
      </pc:sldChg>
      <pc:sldChg chg="add del">
        <pc:chgData name="Pranit Jaiswal" userId="8c070a7f-be9c-44d6-8f59-84af05c81d97" providerId="ADAL" clId="{3AE721CA-BD1D-4575-8C0E-580450678AFE}" dt="2024-11-17T21:13:46.458" v="228" actId="47"/>
        <pc:sldMkLst>
          <pc:docMk/>
          <pc:sldMk cId="3200850734" sldId="276"/>
        </pc:sldMkLst>
      </pc:sldChg>
      <pc:sldChg chg="addSp delSp modSp add mod">
        <pc:chgData name="Pranit Jaiswal" userId="8c070a7f-be9c-44d6-8f59-84af05c81d97" providerId="ADAL" clId="{3AE721CA-BD1D-4575-8C0E-580450678AFE}" dt="2024-11-18T02:34:23.864" v="861" actId="207"/>
        <pc:sldMkLst>
          <pc:docMk/>
          <pc:sldMk cId="3424744741" sldId="276"/>
        </pc:sldMkLst>
        <pc:spChg chg="mod">
          <ac:chgData name="Pranit Jaiswal" userId="8c070a7f-be9c-44d6-8f59-84af05c81d97" providerId="ADAL" clId="{3AE721CA-BD1D-4575-8C0E-580450678AFE}" dt="2024-11-17T21:15:09.108" v="297" actId="20577"/>
          <ac:spMkLst>
            <pc:docMk/>
            <pc:sldMk cId="3424744741" sldId="276"/>
            <ac:spMk id="2" creationId="{55F1840E-3114-16B2-2077-74FD231AA7A2}"/>
          </ac:spMkLst>
        </pc:spChg>
        <pc:spChg chg="add mod">
          <ac:chgData name="Pranit Jaiswal" userId="8c070a7f-be9c-44d6-8f59-84af05c81d97" providerId="ADAL" clId="{3AE721CA-BD1D-4575-8C0E-580450678AFE}" dt="2024-11-17T21:16:16.740" v="459" actId="14100"/>
          <ac:spMkLst>
            <pc:docMk/>
            <pc:sldMk cId="3424744741" sldId="276"/>
            <ac:spMk id="5" creationId="{7336D458-A8AC-14BC-30F8-A00EB78E20FB}"/>
          </ac:spMkLst>
        </pc:spChg>
        <pc:spChg chg="add del">
          <ac:chgData name="Pranit Jaiswal" userId="8c070a7f-be9c-44d6-8f59-84af05c81d97" providerId="ADAL" clId="{3AE721CA-BD1D-4575-8C0E-580450678AFE}" dt="2024-11-17T21:14:25.309" v="231" actId="478"/>
          <ac:spMkLst>
            <pc:docMk/>
            <pc:sldMk cId="3424744741" sldId="276"/>
            <ac:spMk id="6" creationId="{3FD48E97-3D29-0906-64D3-47D9B376B0E9}"/>
          </ac:spMkLst>
        </pc:spChg>
        <pc:spChg chg="mod">
          <ac:chgData name="Pranit Jaiswal" userId="8c070a7f-be9c-44d6-8f59-84af05c81d97" providerId="ADAL" clId="{3AE721CA-BD1D-4575-8C0E-580450678AFE}" dt="2024-11-17T21:14:43.136" v="259" actId="20577"/>
          <ac:spMkLst>
            <pc:docMk/>
            <pc:sldMk cId="3424744741" sldId="276"/>
            <ac:spMk id="12" creationId="{5BEC10E0-09D0-5F6D-C36B-73BF1B897AAC}"/>
          </ac:spMkLst>
        </pc:spChg>
        <pc:spChg chg="mod">
          <ac:chgData name="Pranit Jaiswal" userId="8c070a7f-be9c-44d6-8f59-84af05c81d97" providerId="ADAL" clId="{3AE721CA-BD1D-4575-8C0E-580450678AFE}" dt="2024-11-18T02:34:23.864" v="861" actId="207"/>
          <ac:spMkLst>
            <pc:docMk/>
            <pc:sldMk cId="3424744741" sldId="276"/>
            <ac:spMk id="53" creationId="{CE967EC8-AFCC-2E67-067F-FF517AC01E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E09C-6048-1D56-6859-4CC603195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D663B-E690-EF91-EFA4-5F140A659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FA35A-5E40-EB16-519C-2E4C78EF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63EE-B33F-4F74-8CB9-77A9A758DBEF}" type="datetimeFigureOut">
              <a:rPr lang="en-US" smtClean="0"/>
              <a:t>05/21/2025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0A9CC-F8ED-AB60-C832-49C3B189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A767B-5A80-29BA-66C2-F0D8C7CD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DBD8-8ADF-4786-AFFD-1FC263562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8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3768-D146-A56A-70EA-395DA1B9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5E756-65B7-DE2B-AEEA-5155B79C1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855E4-9584-624A-A328-488BDFD2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63EE-B33F-4F74-8CB9-77A9A758DBEF}" type="datetimeFigureOut">
              <a:rPr lang="en-US" smtClean="0"/>
              <a:t>05/21/2025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DF0D-6D8B-D9F6-7563-4071DD24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E6C8E-A504-5C49-AE4F-36BC758A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DBD8-8ADF-4786-AFFD-1FC263562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1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2AEF8-1EB4-C613-56D4-515956C82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00879-1603-1DF7-5462-9E65C09FA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40B-1B4C-89B3-C27B-3C6E3A09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63EE-B33F-4F74-8CB9-77A9A758DBEF}" type="datetimeFigureOut">
              <a:rPr lang="en-US" smtClean="0"/>
              <a:t>05/21/2025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471A-2489-DD97-EED5-9162218B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BAFEB-4AB3-3094-F67A-A815C6F0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DBD8-8ADF-4786-AFFD-1FC263562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9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FF16-07CE-ED1A-6546-96F1DAF5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6C06-BEC6-2EBF-A42A-78A9B853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1527C-B51C-D0DA-A7D9-75C51CD5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63EE-B33F-4F74-8CB9-77A9A758DBEF}" type="datetimeFigureOut">
              <a:rPr lang="en-US" smtClean="0"/>
              <a:t>05/21/2025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E71E3-7030-9352-C0C3-28255A6A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94C91-7E32-87D7-147A-7C155A42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DBD8-8ADF-4786-AFFD-1FC263562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1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AC1-FF20-FDD5-C7BC-47C52270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D5FFF-690F-21FD-6337-A8436496F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637CA-3A36-66D1-7D36-1DCEFCAC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63EE-B33F-4F74-8CB9-77A9A758DBEF}" type="datetimeFigureOut">
              <a:rPr lang="en-US" smtClean="0"/>
              <a:t>05/21/2025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6D460-7A6D-D7D5-6894-3A20052A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9B3AF-A967-69EF-3FCB-74065255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DBD8-8ADF-4786-AFFD-1FC263562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1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BF9A-989B-0386-DEA9-D690330C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CF0B-B36C-A86E-08A9-7107F1229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949E4-E3AA-71E9-6263-6F895DB28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FEBF8-342C-FC66-24A6-FECA32A2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63EE-B33F-4F74-8CB9-77A9A758DBEF}" type="datetimeFigureOut">
              <a:rPr lang="en-US" smtClean="0"/>
              <a:t>05/21/2025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4BC66-CCFE-8C4D-88FA-08EB9C03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0FF71-5E78-0A7C-BE54-5B47900E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DBD8-8ADF-4786-AFFD-1FC263562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3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0440-D0E8-6809-6B50-EEBA5584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DD1F7-843C-578D-3076-B16763765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8C48A-096F-0B19-6BC1-748467614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0E871-7168-7CDC-5F30-B0500AB6F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C34FC-AA96-3C31-79FF-A1D2B3EC3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BBB56-7F11-965C-6860-1037C5EA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63EE-B33F-4F74-8CB9-77A9A758DBEF}" type="datetimeFigureOut">
              <a:rPr lang="en-US" smtClean="0"/>
              <a:t>05/21/2025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43FED-8CD7-8D48-CD38-0F69808A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E3ADF-843E-8208-DFB9-9CB5AA29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DBD8-8ADF-4786-AFFD-1FC263562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2BCA-D41C-4B17-7C2B-F2B833FB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A350A-694E-E39A-B413-78DFF0CF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63EE-B33F-4F74-8CB9-77A9A758DBEF}" type="datetimeFigureOut">
              <a:rPr lang="en-US" smtClean="0"/>
              <a:t>05/21/2025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61147-A478-D16B-C140-79A0EEB1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FE2E7-BF5A-8655-347D-850241F1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DBD8-8ADF-4786-AFFD-1FC263562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2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3138D-C1F9-265C-B47B-DEFBC8FD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63EE-B33F-4F74-8CB9-77A9A758DBEF}" type="datetimeFigureOut">
              <a:rPr lang="en-US" smtClean="0"/>
              <a:t>05/21/2025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25ABA-8107-65D7-2EB2-74234392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2B3CD-57E7-6296-B31D-5CF7B330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DBD8-8ADF-4786-AFFD-1FC263562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94B7-F4C8-487B-4F5C-A90E432C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A9AC-ED67-3A62-E2D5-344649C7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32539-89D4-E774-FF67-8BD8F09B1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08AC5-1431-D083-CB1E-B684BCE5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63EE-B33F-4F74-8CB9-77A9A758DBEF}" type="datetimeFigureOut">
              <a:rPr lang="en-US" smtClean="0"/>
              <a:t>05/21/2025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7178-D665-648E-B34F-7B84EA4B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31D2D-0C22-B65A-A3F7-7AFCA4F8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DBD8-8ADF-4786-AFFD-1FC263562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6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F88C-8079-6E99-43C4-385AB2AC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FC3858-9A61-87F4-DA7A-5AB1A9500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56A5C-818D-D57D-4DC9-3CF7DE9E4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35E61-A32F-9330-55EE-01494701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63EE-B33F-4F74-8CB9-77A9A758DBEF}" type="datetimeFigureOut">
              <a:rPr lang="en-US" smtClean="0"/>
              <a:t>05/21/2025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F436B-0CB1-929D-992F-7838B73F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B6623-9F25-35F2-77CD-12F00DC0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DBD8-8ADF-4786-AFFD-1FC263562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6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6E983-1512-09B4-8BFE-7E01C48A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C2BF5-70FD-1543-9255-BE965D0C9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58AF8-3685-5064-2F8F-7CAD01EDB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A63EE-B33F-4F74-8CB9-77A9A758DBEF}" type="datetimeFigureOut">
              <a:rPr lang="en-US" smtClean="0"/>
              <a:t>05/21/2025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09AEE-6AC7-259C-A6BE-8B771BF77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6C94-E5FB-8FB1-20C2-5C504ACC8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3DBD8-8ADF-4786-AFFD-1FC263562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17.xml"/><Relationship Id="rId7" Type="http://schemas.openxmlformats.org/officeDocument/2006/relationships/slide" Target="slide11.xml"/><Relationship Id="rId12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slide" Target="slide19.xml"/><Relationship Id="rId5" Type="http://schemas.openxmlformats.org/officeDocument/2006/relationships/slide" Target="slide5.xml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" Target="slide17.xml"/><Relationship Id="rId7" Type="http://schemas.openxmlformats.org/officeDocument/2006/relationships/slide" Target="slide5.xml"/><Relationship Id="rId12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slide" Target="slide19.xml"/><Relationship Id="rId5" Type="http://schemas.openxmlformats.org/officeDocument/2006/relationships/image" Target="../media/image17.png"/><Relationship Id="rId10" Type="http://schemas.openxmlformats.org/officeDocument/2006/relationships/image" Target="../media/image18.png"/><Relationship Id="rId4" Type="http://schemas.openxmlformats.org/officeDocument/2006/relationships/slide" Target="slide11.xml"/><Relationship Id="rId9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17.xml"/><Relationship Id="rId7" Type="http://schemas.openxmlformats.org/officeDocument/2006/relationships/slide" Target="slide11.xml"/><Relationship Id="rId12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slide" Target="slide19.xml"/><Relationship Id="rId5" Type="http://schemas.openxmlformats.org/officeDocument/2006/relationships/slide" Target="slide5.xml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17.xml"/><Relationship Id="rId7" Type="http://schemas.openxmlformats.org/officeDocument/2006/relationships/slide" Target="slide11.xml"/><Relationship Id="rId12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slide" Target="slide19.xml"/><Relationship Id="rId5" Type="http://schemas.openxmlformats.org/officeDocument/2006/relationships/slide" Target="slide5.xml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17.xml"/><Relationship Id="rId7" Type="http://schemas.openxmlformats.org/officeDocument/2006/relationships/slide" Target="slide11.xml"/><Relationship Id="rId12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slide" Target="slide19.xml"/><Relationship Id="rId5" Type="http://schemas.openxmlformats.org/officeDocument/2006/relationships/slide" Target="slide5.xml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21.png"/><Relationship Id="rId3" Type="http://schemas.openxmlformats.org/officeDocument/2006/relationships/image" Target="../media/image1.jpeg"/><Relationship Id="rId7" Type="http://schemas.openxmlformats.org/officeDocument/2006/relationships/image" Target="../media/image20.png"/><Relationship Id="rId12" Type="http://schemas.openxmlformats.org/officeDocument/2006/relationships/slide" Target="slide19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slide" Target="slide12.xml"/><Relationship Id="rId4" Type="http://schemas.openxmlformats.org/officeDocument/2006/relationships/slide" Target="slide17.xml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6.png"/><Relationship Id="rId3" Type="http://schemas.openxmlformats.org/officeDocument/2006/relationships/slide" Target="slide17.xml"/><Relationship Id="rId7" Type="http://schemas.openxmlformats.org/officeDocument/2006/relationships/slide" Target="slide11.xml"/><Relationship Id="rId12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slide" Target="slide19.xml"/><Relationship Id="rId5" Type="http://schemas.openxmlformats.org/officeDocument/2006/relationships/slide" Target="slide5.xml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slide" Target="slide12.xml"/><Relationship Id="rId1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17.png"/><Relationship Id="rId3" Type="http://schemas.openxmlformats.org/officeDocument/2006/relationships/slide" Target="slide17.xml"/><Relationship Id="rId21" Type="http://schemas.openxmlformats.org/officeDocument/2006/relationships/slide" Target="slide19.xml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slide" Target="slide11.xml"/><Relationship Id="rId2" Type="http://schemas.openxmlformats.org/officeDocument/2006/relationships/image" Target="../media/image1.jpeg"/><Relationship Id="rId16" Type="http://schemas.openxmlformats.org/officeDocument/2006/relationships/image" Target="../media/image20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4.jpg"/><Relationship Id="rId5" Type="http://schemas.openxmlformats.org/officeDocument/2006/relationships/image" Target="../media/image10.png"/><Relationship Id="rId15" Type="http://schemas.openxmlformats.org/officeDocument/2006/relationships/slide" Target="slide5.xml"/><Relationship Id="rId10" Type="http://schemas.openxmlformats.org/officeDocument/2006/relationships/image" Target="../media/image13.jpg"/><Relationship Id="rId19" Type="http://schemas.openxmlformats.org/officeDocument/2006/relationships/slide" Target="slide12.xml"/><Relationship Id="rId4" Type="http://schemas.openxmlformats.org/officeDocument/2006/relationships/image" Target="../media/image9.jpg"/><Relationship Id="rId9" Type="http://schemas.microsoft.com/office/2007/relationships/hdphoto" Target="../media/hdphoto2.wdp"/><Relationship Id="rId14" Type="http://schemas.openxmlformats.org/officeDocument/2006/relationships/image" Target="../media/image16.png"/><Relationship Id="rId2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18.png"/><Relationship Id="rId3" Type="http://schemas.openxmlformats.org/officeDocument/2006/relationships/slide" Target="slide17.xml"/><Relationship Id="rId7" Type="http://schemas.openxmlformats.org/officeDocument/2006/relationships/image" Target="../media/image11.png"/><Relationship Id="rId12" Type="http://schemas.openxmlformats.org/officeDocument/2006/relationships/slide" Target="slide5.xml"/><Relationship Id="rId17" Type="http://schemas.openxmlformats.org/officeDocument/2006/relationships/slide" Target="slide12.xml"/><Relationship Id="rId2" Type="http://schemas.openxmlformats.org/officeDocument/2006/relationships/image" Target="../media/image1.jpe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slide" Target="slide11.xml"/><Relationship Id="rId10" Type="http://schemas.openxmlformats.org/officeDocument/2006/relationships/image" Target="../media/image15.png"/><Relationship Id="rId19" Type="http://schemas.openxmlformats.org/officeDocument/2006/relationships/slide" Target="slide19.xml"/><Relationship Id="rId4" Type="http://schemas.openxmlformats.org/officeDocument/2006/relationships/image" Target="../media/image9.jpg"/><Relationship Id="rId9" Type="http://schemas.microsoft.com/office/2007/relationships/hdphoto" Target="../media/hdphoto2.wdp"/><Relationship Id="rId1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5.xml"/><Relationship Id="rId18" Type="http://schemas.openxmlformats.org/officeDocument/2006/relationships/image" Target="../media/image18.png"/><Relationship Id="rId3" Type="http://schemas.openxmlformats.org/officeDocument/2006/relationships/slide" Target="slide17.xml"/><Relationship Id="rId7" Type="http://schemas.openxmlformats.org/officeDocument/2006/relationships/slide" Target="slide10.xml"/><Relationship Id="rId12" Type="http://schemas.openxmlformats.org/officeDocument/2006/relationships/slide" Target="slide3.xml"/><Relationship Id="rId17" Type="http://schemas.openxmlformats.org/officeDocument/2006/relationships/slide" Target="slide12.xml"/><Relationship Id="rId2" Type="http://schemas.openxmlformats.org/officeDocument/2006/relationships/image" Target="../media/image1.jpe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slide" Target="slide18.xml"/><Relationship Id="rId5" Type="http://schemas.openxmlformats.org/officeDocument/2006/relationships/image" Target="../media/image21.png"/><Relationship Id="rId15" Type="http://schemas.openxmlformats.org/officeDocument/2006/relationships/slide" Target="slide11.xml"/><Relationship Id="rId10" Type="http://schemas.openxmlformats.org/officeDocument/2006/relationships/slide" Target="slide16.xml"/><Relationship Id="rId4" Type="http://schemas.openxmlformats.org/officeDocument/2006/relationships/slide" Target="slide19.xml"/><Relationship Id="rId9" Type="http://schemas.openxmlformats.org/officeDocument/2006/relationships/slide" Target="slide13.xml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slide" Target="slide4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19.png"/><Relationship Id="rId3" Type="http://schemas.openxmlformats.org/officeDocument/2006/relationships/slide" Target="slide17.xml"/><Relationship Id="rId21" Type="http://schemas.openxmlformats.org/officeDocument/2006/relationships/image" Target="../media/image20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image" Target="../media/image1.jpeg"/><Relationship Id="rId16" Type="http://schemas.openxmlformats.org/officeDocument/2006/relationships/slide" Target="slide12.xml"/><Relationship Id="rId20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4.jp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10" Type="http://schemas.openxmlformats.org/officeDocument/2006/relationships/image" Target="../media/image13.jpg"/><Relationship Id="rId19" Type="http://schemas.openxmlformats.org/officeDocument/2006/relationships/slide" Target="slide18.xml"/><Relationship Id="rId4" Type="http://schemas.openxmlformats.org/officeDocument/2006/relationships/image" Target="../media/image9.jpg"/><Relationship Id="rId9" Type="http://schemas.microsoft.com/office/2007/relationships/hdphoto" Target="../media/hdphoto2.wdp"/><Relationship Id="rId14" Type="http://schemas.openxmlformats.org/officeDocument/2006/relationships/slide" Target="slide11.xml"/><Relationship Id="rId22" Type="http://schemas.openxmlformats.org/officeDocument/2006/relationships/slide" Target="slide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2.wdp"/><Relationship Id="rId18" Type="http://schemas.openxmlformats.org/officeDocument/2006/relationships/image" Target="../media/image19.png"/><Relationship Id="rId3" Type="http://schemas.openxmlformats.org/officeDocument/2006/relationships/slide" Target="slide17.xml"/><Relationship Id="rId21" Type="http://schemas.openxmlformats.org/officeDocument/2006/relationships/slide" Target="slide12.xml"/><Relationship Id="rId7" Type="http://schemas.openxmlformats.org/officeDocument/2006/relationships/image" Target="../media/image14.jpg"/><Relationship Id="rId12" Type="http://schemas.openxmlformats.org/officeDocument/2006/relationships/image" Target="../media/image12.png"/><Relationship Id="rId17" Type="http://schemas.openxmlformats.org/officeDocument/2006/relationships/slide" Target="slide18.xml"/><Relationship Id="rId2" Type="http://schemas.openxmlformats.org/officeDocument/2006/relationships/image" Target="../media/image1.jpeg"/><Relationship Id="rId16" Type="http://schemas.openxmlformats.org/officeDocument/2006/relationships/image" Target="../media/image20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11.png"/><Relationship Id="rId24" Type="http://schemas.openxmlformats.org/officeDocument/2006/relationships/image" Target="../media/image21.png"/><Relationship Id="rId5" Type="http://schemas.openxmlformats.org/officeDocument/2006/relationships/image" Target="../media/image9.jpg"/><Relationship Id="rId15" Type="http://schemas.openxmlformats.org/officeDocument/2006/relationships/slide" Target="slide5.xml"/><Relationship Id="rId23" Type="http://schemas.openxmlformats.org/officeDocument/2006/relationships/slide" Target="slide19.xml"/><Relationship Id="rId10" Type="http://schemas.microsoft.com/office/2007/relationships/hdphoto" Target="../media/hdphoto1.wdp"/><Relationship Id="rId19" Type="http://schemas.openxmlformats.org/officeDocument/2006/relationships/slide" Target="slide11.xml"/><Relationship Id="rId4" Type="http://schemas.openxmlformats.org/officeDocument/2006/relationships/slide" Target="slide6.xml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slide" Target="slide12.xml"/><Relationship Id="rId3" Type="http://schemas.openxmlformats.org/officeDocument/2006/relationships/slide" Target="slide17.xml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1.xml"/><Relationship Id="rId5" Type="http://schemas.openxmlformats.org/officeDocument/2006/relationships/slide" Target="slide15.xml"/><Relationship Id="rId15" Type="http://schemas.openxmlformats.org/officeDocument/2006/relationships/slide" Target="slide19.xml"/><Relationship Id="rId10" Type="http://schemas.openxmlformats.org/officeDocument/2006/relationships/image" Target="../media/image20.png"/><Relationship Id="rId4" Type="http://schemas.openxmlformats.org/officeDocument/2006/relationships/image" Target="../media/image9.jpg"/><Relationship Id="rId9" Type="http://schemas.openxmlformats.org/officeDocument/2006/relationships/slide" Target="slide5.xml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image" Target="../media/image20.png"/><Relationship Id="rId18" Type="http://schemas.openxmlformats.org/officeDocument/2006/relationships/image" Target="../media/image21.png"/><Relationship Id="rId3" Type="http://schemas.openxmlformats.org/officeDocument/2006/relationships/slide" Target="slide17.xml"/><Relationship Id="rId7" Type="http://schemas.openxmlformats.org/officeDocument/2006/relationships/image" Target="../media/image24.png"/><Relationship Id="rId12" Type="http://schemas.openxmlformats.org/officeDocument/2006/relationships/slide" Target="slide5.xml"/><Relationship Id="rId17" Type="http://schemas.openxmlformats.org/officeDocument/2006/relationships/slide" Target="slide19.xml"/><Relationship Id="rId2" Type="http://schemas.openxmlformats.org/officeDocument/2006/relationships/image" Target="../media/image1.jpe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slide" Target="slide9.xml"/><Relationship Id="rId5" Type="http://schemas.openxmlformats.org/officeDocument/2006/relationships/image" Target="../media/image22.png"/><Relationship Id="rId15" Type="http://schemas.openxmlformats.org/officeDocument/2006/relationships/slide" Target="slide12.xml"/><Relationship Id="rId10" Type="http://schemas.openxmlformats.org/officeDocument/2006/relationships/image" Target="../media/image16.png"/><Relationship Id="rId4" Type="http://schemas.openxmlformats.org/officeDocument/2006/relationships/slide" Target="slide11.xml"/><Relationship Id="rId9" Type="http://schemas.openxmlformats.org/officeDocument/2006/relationships/image" Target="../media/image25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" Target="slide17.xml"/><Relationship Id="rId7" Type="http://schemas.openxmlformats.org/officeDocument/2006/relationships/slide" Target="slide5.xml"/><Relationship Id="rId12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slide" Target="slide19.xml"/><Relationship Id="rId5" Type="http://schemas.openxmlformats.org/officeDocument/2006/relationships/image" Target="../media/image17.png"/><Relationship Id="rId10" Type="http://schemas.openxmlformats.org/officeDocument/2006/relationships/image" Target="../media/image18.png"/><Relationship Id="rId4" Type="http://schemas.openxmlformats.org/officeDocument/2006/relationships/slide" Target="slide11.xml"/><Relationship Id="rId9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slide" Target="slide19.xml"/><Relationship Id="rId3" Type="http://schemas.openxmlformats.org/officeDocument/2006/relationships/slide" Target="slide17.xml"/><Relationship Id="rId7" Type="http://schemas.openxmlformats.org/officeDocument/2006/relationships/slide" Target="slide5.xml"/><Relationship Id="rId12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slide" Target="slide12.xml"/><Relationship Id="rId5" Type="http://schemas.openxmlformats.org/officeDocument/2006/relationships/image" Target="../media/image16.png"/><Relationship Id="rId15" Type="http://schemas.openxmlformats.org/officeDocument/2006/relationships/slide" Target="slide14.xml"/><Relationship Id="rId10" Type="http://schemas.openxmlformats.org/officeDocument/2006/relationships/image" Target="../media/image17.png"/><Relationship Id="rId4" Type="http://schemas.openxmlformats.org/officeDocument/2006/relationships/slide" Target="slide10.xml"/><Relationship Id="rId9" Type="http://schemas.openxmlformats.org/officeDocument/2006/relationships/slide" Target="slide11.xml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39">
            <a:extLst>
              <a:ext uri="{FF2B5EF4-FFF2-40B4-BE49-F238E27FC236}">
                <a16:creationId xmlns:a16="http://schemas.microsoft.com/office/drawing/2014/main" id="{DA7212B1-47F7-C126-31C3-6A25B25F98B8}"/>
              </a:ext>
            </a:extLst>
          </p:cNvPr>
          <p:cNvGrpSpPr/>
          <p:nvPr/>
        </p:nvGrpSpPr>
        <p:grpSpPr>
          <a:xfrm>
            <a:off x="6125567" y="299830"/>
            <a:ext cx="157852" cy="166006"/>
            <a:chOff x="4619237" y="319392"/>
            <a:chExt cx="168072" cy="166006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8C724A2-E40A-6AF0-4A31-64676E6A2313}"/>
                </a:ext>
              </a:extLst>
            </p:cNvPr>
            <p:cNvSpPr/>
            <p:nvPr/>
          </p:nvSpPr>
          <p:spPr>
            <a:xfrm>
              <a:off x="4619237" y="319392"/>
              <a:ext cx="168072" cy="166006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168B953-103E-5C7E-59EC-7A2EE34E6C22}"/>
                </a:ext>
              </a:extLst>
            </p:cNvPr>
            <p:cNvSpPr/>
            <p:nvPr/>
          </p:nvSpPr>
          <p:spPr>
            <a:xfrm>
              <a:off x="4648896" y="338924"/>
              <a:ext cx="118632" cy="126947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7" name="Freeform 25">
            <a:hlinkClick r:id="rId2" action="ppaction://hlinksldjump"/>
            <a:extLst>
              <a:ext uri="{FF2B5EF4-FFF2-40B4-BE49-F238E27FC236}">
                <a16:creationId xmlns:a16="http://schemas.microsoft.com/office/drawing/2014/main" id="{21503E61-50D0-4DCD-591D-6DA1EBFDBC42}"/>
              </a:ext>
            </a:extLst>
          </p:cNvPr>
          <p:cNvSpPr/>
          <p:nvPr/>
        </p:nvSpPr>
        <p:spPr>
          <a:xfrm>
            <a:off x="6093912" y="6315075"/>
            <a:ext cx="221163" cy="200026"/>
          </a:xfrm>
          <a:custGeom>
            <a:avLst/>
            <a:gdLst>
              <a:gd name="connsiteX0" fmla="*/ 0 w 1924050"/>
              <a:gd name="connsiteY0" fmla="*/ 866775 h 2028825"/>
              <a:gd name="connsiteX1" fmla="*/ 9525 w 1924050"/>
              <a:gd name="connsiteY1" fmla="*/ 2028825 h 2028825"/>
              <a:gd name="connsiteX2" fmla="*/ 1914525 w 1924050"/>
              <a:gd name="connsiteY2" fmla="*/ 2028825 h 2028825"/>
              <a:gd name="connsiteX3" fmla="*/ 1924050 w 1924050"/>
              <a:gd name="connsiteY3" fmla="*/ 895350 h 2028825"/>
              <a:gd name="connsiteX4" fmla="*/ 962025 w 1924050"/>
              <a:gd name="connsiteY4" fmla="*/ 0 h 2028825"/>
              <a:gd name="connsiteX5" fmla="*/ 0 w 1924050"/>
              <a:gd name="connsiteY5" fmla="*/ 866775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050" h="2028825">
                <a:moveTo>
                  <a:pt x="0" y="866775"/>
                </a:moveTo>
                <a:lnTo>
                  <a:pt x="9525" y="2028825"/>
                </a:lnTo>
                <a:lnTo>
                  <a:pt x="1914525" y="2028825"/>
                </a:lnTo>
                <a:lnTo>
                  <a:pt x="1924050" y="895350"/>
                </a:lnTo>
                <a:lnTo>
                  <a:pt x="962025" y="0"/>
                </a:lnTo>
                <a:lnTo>
                  <a:pt x="0" y="866775"/>
                </a:lnTo>
                <a:close/>
              </a:path>
            </a:pathLst>
          </a:cu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79423A-B9F8-08C8-A737-8E3DA4F78EED}"/>
              </a:ext>
            </a:extLst>
          </p:cNvPr>
          <p:cNvGrpSpPr/>
          <p:nvPr/>
        </p:nvGrpSpPr>
        <p:grpSpPr>
          <a:xfrm>
            <a:off x="4342270" y="138225"/>
            <a:ext cx="3677780" cy="6557849"/>
            <a:chOff x="4342270" y="138225"/>
            <a:chExt cx="3677780" cy="6557849"/>
          </a:xfrm>
        </p:grpSpPr>
        <p:grpSp>
          <p:nvGrpSpPr>
            <p:cNvPr id="67" name="Group 41">
              <a:extLst>
                <a:ext uri="{FF2B5EF4-FFF2-40B4-BE49-F238E27FC236}">
                  <a16:creationId xmlns:a16="http://schemas.microsoft.com/office/drawing/2014/main" id="{2570570A-D49D-3E0C-539E-FE17A8E9BBE2}"/>
                </a:ext>
              </a:extLst>
            </p:cNvPr>
            <p:cNvGrpSpPr/>
            <p:nvPr/>
          </p:nvGrpSpPr>
          <p:grpSpPr>
            <a:xfrm>
              <a:off x="4342270" y="138225"/>
              <a:ext cx="3677780" cy="6557849"/>
              <a:chOff x="4104145" y="138225"/>
              <a:chExt cx="3915906" cy="6557849"/>
            </a:xfrm>
          </p:grpSpPr>
          <p:grpSp>
            <p:nvGrpSpPr>
              <p:cNvPr id="71" name="Group 15">
                <a:extLst>
                  <a:ext uri="{FF2B5EF4-FFF2-40B4-BE49-F238E27FC236}">
                    <a16:creationId xmlns:a16="http://schemas.microsoft.com/office/drawing/2014/main" id="{DCC2E38A-64F8-ACF3-C643-D2CC14DE31AC}"/>
                  </a:ext>
                </a:extLst>
              </p:cNvPr>
              <p:cNvGrpSpPr/>
              <p:nvPr/>
            </p:nvGrpSpPr>
            <p:grpSpPr>
              <a:xfrm rot="16200000">
                <a:off x="2783173" y="1459197"/>
                <a:ext cx="6557849" cy="3915906"/>
                <a:chOff x="177421" y="-300250"/>
                <a:chExt cx="11818961" cy="7451678"/>
              </a:xfrm>
            </p:grpSpPr>
            <p:sp>
              <p:nvSpPr>
                <p:cNvPr id="75" name="Rounded Rectangle 12">
                  <a:extLst>
                    <a:ext uri="{FF2B5EF4-FFF2-40B4-BE49-F238E27FC236}">
                      <a16:creationId xmlns:a16="http://schemas.microsoft.com/office/drawing/2014/main" id="{4A59A470-2E9F-F0A5-A534-839CEFDFD755}"/>
                    </a:ext>
                  </a:extLst>
                </p:cNvPr>
                <p:cNvSpPr/>
                <p:nvPr/>
              </p:nvSpPr>
              <p:spPr>
                <a:xfrm>
                  <a:off x="177421" y="-300250"/>
                  <a:ext cx="11818961" cy="7451678"/>
                </a:xfrm>
                <a:prstGeom prst="roundRect">
                  <a:avLst>
                    <a:gd name="adj" fmla="val 6095"/>
                  </a:avLst>
                </a:prstGeom>
                <a:solidFill>
                  <a:sysClr val="window" lastClr="FFFFFF">
                    <a:lumMod val="95000"/>
                  </a:sysClr>
                </a:solidFill>
                <a:ln w="25400" cap="flat" cmpd="sng" algn="ctr">
                  <a:noFill/>
                  <a:prstDash val="solid"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slope"/>
                  <a:contourClr>
                    <a:srgbClr val="FFFFFF"/>
                  </a:contourClr>
                </a:sp3d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F9AD4CC-C9EA-1E3F-1DA2-88D344B13B49}"/>
                    </a:ext>
                  </a:extLst>
                </p:cNvPr>
                <p:cNvSpPr/>
                <p:nvPr/>
              </p:nvSpPr>
              <p:spPr>
                <a:xfrm>
                  <a:off x="1072055" y="220717"/>
                  <a:ext cx="10042635" cy="6416566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41DAEE6-5CA7-F835-AC08-C00BE14531C7}"/>
                  </a:ext>
                </a:extLst>
              </p:cNvPr>
              <p:cNvSpPr/>
              <p:nvPr/>
            </p:nvSpPr>
            <p:spPr>
              <a:xfrm>
                <a:off x="4490728" y="387751"/>
                <a:ext cx="41520" cy="41013"/>
              </a:xfrm>
              <a:prstGeom prst="ellipse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>
                <a:glow rad="63500">
                  <a:srgbClr val="7598D9">
                    <a:satMod val="175000"/>
                    <a:alpha val="40000"/>
                  </a:srgbClr>
                </a:glo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3" name="Rounded Rectangle 9">
                <a:extLst>
                  <a:ext uri="{FF2B5EF4-FFF2-40B4-BE49-F238E27FC236}">
                    <a16:creationId xmlns:a16="http://schemas.microsoft.com/office/drawing/2014/main" id="{EFE71F28-CC33-4877-F494-B2235B34CAB3}"/>
                  </a:ext>
                </a:extLst>
              </p:cNvPr>
              <p:cNvSpPr/>
              <p:nvPr/>
            </p:nvSpPr>
            <p:spPr>
              <a:xfrm>
                <a:off x="4716828" y="6334125"/>
                <a:ext cx="199857" cy="177131"/>
              </a:xfrm>
              <a:prstGeom prst="roundRect">
                <a:avLst/>
              </a:prstGeom>
              <a:solidFill>
                <a:srgbClr val="777C84">
                  <a:lumMod val="20000"/>
                  <a:lumOff val="80000"/>
                </a:srgbClr>
              </a:solidFill>
              <a:ln w="254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4" name="Isosceles Triangle 73">
                <a:hlinkClick r:id="" action="ppaction://hlinkshowjump?jump=firstslide" highlightClick="1"/>
                <a:hlinkHover r:id="" action="ppaction://noaction" highlightClick="1"/>
                <a:extLst>
                  <a:ext uri="{FF2B5EF4-FFF2-40B4-BE49-F238E27FC236}">
                    <a16:creationId xmlns:a16="http://schemas.microsoft.com/office/drawing/2014/main" id="{8632A051-3B11-B839-7803-13BA37F824DD}"/>
                  </a:ext>
                </a:extLst>
              </p:cNvPr>
              <p:cNvSpPr/>
              <p:nvPr/>
            </p:nvSpPr>
            <p:spPr>
              <a:xfrm rot="16200000">
                <a:off x="7160372" y="6324775"/>
                <a:ext cx="201127" cy="179524"/>
              </a:xfrm>
              <a:prstGeom prst="triangle">
                <a:avLst>
                  <a:gd name="adj" fmla="val 42815"/>
                </a:avLst>
              </a:prstGeom>
              <a:solidFill>
                <a:srgbClr val="777C84">
                  <a:lumMod val="20000"/>
                  <a:lumOff val="80000"/>
                </a:srgbClr>
              </a:solidFill>
              <a:ln w="254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66" name="Picture 2" descr="D:\Pranit\JusTap\Reliance Digital\Screenshot_2017-04-03-17-59-03-921.jpeg">
              <a:extLst>
                <a:ext uri="{FF2B5EF4-FFF2-40B4-BE49-F238E27FC236}">
                  <a16:creationId xmlns:a16="http://schemas.microsoft.com/office/drawing/2014/main" id="{76F72D3E-4F69-FC8F-EA4F-41AA52559A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08513" y="609600"/>
              <a:ext cx="3154362" cy="5607754"/>
            </a:xfrm>
            <a:prstGeom prst="rect">
              <a:avLst/>
            </a:prstGeom>
            <a:noFill/>
          </p:spPr>
        </p:pic>
        <p:pic>
          <p:nvPicPr>
            <p:cNvPr id="82" name="Picture 81">
              <a:hlinkClick r:id="rId4" action="ppaction://hlinksldjump" highlightClick="1"/>
              <a:extLst>
                <a:ext uri="{FF2B5EF4-FFF2-40B4-BE49-F238E27FC236}">
                  <a16:creationId xmlns:a16="http://schemas.microsoft.com/office/drawing/2014/main" id="{FD19DE76-D175-2D8D-C0C7-A63F65881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7024" y="3740872"/>
              <a:ext cx="540866" cy="523858"/>
            </a:xfrm>
            <a:prstGeom prst="ellipse">
              <a:avLst/>
            </a:prstGeom>
          </p:spPr>
        </p:pic>
      </p:grpSp>
      <p:sp>
        <p:nvSpPr>
          <p:cNvPr id="83" name="TextBox 8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002230A-15BE-E627-7DBC-0B395FCF77C8}"/>
              </a:ext>
            </a:extLst>
          </p:cNvPr>
          <p:cNvSpPr txBox="1"/>
          <p:nvPr/>
        </p:nvSpPr>
        <p:spPr>
          <a:xfrm>
            <a:off x="4646613" y="4241724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ChefAtHome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BB1A2611-B318-B9ED-5981-2D5A9C931552}"/>
              </a:ext>
            </a:extLst>
          </p:cNvPr>
          <p:cNvSpPr/>
          <p:nvPr/>
        </p:nvSpPr>
        <p:spPr>
          <a:xfrm>
            <a:off x="9558439" y="5993696"/>
            <a:ext cx="2466975" cy="7023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 Home Screen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A050C3-69F8-8FC3-1B44-D5FE005D414D}"/>
              </a:ext>
            </a:extLst>
          </p:cNvPr>
          <p:cNvSpPr txBox="1"/>
          <p:nvPr/>
        </p:nvSpPr>
        <p:spPr>
          <a:xfrm>
            <a:off x="8672053" y="2369575"/>
            <a:ext cx="3249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 1:</a:t>
            </a:r>
            <a:r>
              <a:rPr lang="en-IN" dirty="0"/>
              <a:t> Use in </a:t>
            </a:r>
            <a:r>
              <a:rPr lang="en-IN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Presentation Mode</a:t>
            </a:r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IN" dirty="0"/>
              <a:t>to access clickable features of wireframe.</a:t>
            </a:r>
          </a:p>
          <a:p>
            <a:endParaRPr lang="en-IN" dirty="0"/>
          </a:p>
          <a:p>
            <a:r>
              <a:rPr lang="en-IN" b="1" dirty="0"/>
              <a:t>Step 2:</a:t>
            </a:r>
            <a:r>
              <a:rPr lang="en-IN" dirty="0"/>
              <a:t> Click on </a:t>
            </a:r>
            <a:r>
              <a:rPr lang="en-IN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ChefAtHome icon</a:t>
            </a:r>
            <a:r>
              <a:rPr lang="en-IN" dirty="0"/>
              <a:t> in mobile screen to star.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94819-E31C-9997-41E5-0957F395C24D}"/>
              </a:ext>
            </a:extLst>
          </p:cNvPr>
          <p:cNvSpPr txBox="1"/>
          <p:nvPr/>
        </p:nvSpPr>
        <p:spPr>
          <a:xfrm>
            <a:off x="407314" y="2585018"/>
            <a:ext cx="3677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4682B4"/>
                </a:solidFill>
              </a:rPr>
              <a:t>CAH Mobile APP Wireframe</a:t>
            </a:r>
            <a:endParaRPr lang="en-IN" sz="4000" dirty="0">
              <a:solidFill>
                <a:srgbClr val="4682B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C9B11-35EC-830B-318A-90BBF1B236CC}"/>
              </a:ext>
            </a:extLst>
          </p:cNvPr>
          <p:cNvSpPr txBox="1"/>
          <p:nvPr/>
        </p:nvSpPr>
        <p:spPr>
          <a:xfrm>
            <a:off x="1775921" y="4002801"/>
            <a:ext cx="205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8C62"/>
                </a:solidFill>
              </a:rPr>
              <a:t>-MRINAL MISHRA</a:t>
            </a:r>
          </a:p>
        </p:txBody>
      </p:sp>
    </p:spTree>
    <p:extLst>
      <p:ext uri="{BB962C8B-B14F-4D97-AF65-F5344CB8AC3E}">
        <p14:creationId xmlns:p14="http://schemas.microsoft.com/office/powerpoint/2010/main" val="132922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6855F-3432-FA17-8B6D-154A4D405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1">
            <a:extLst>
              <a:ext uri="{FF2B5EF4-FFF2-40B4-BE49-F238E27FC236}">
                <a16:creationId xmlns:a16="http://schemas.microsoft.com/office/drawing/2014/main" id="{8CE46D1F-5EC1-7A4B-6918-CB44115C098A}"/>
              </a:ext>
            </a:extLst>
          </p:cNvPr>
          <p:cNvGrpSpPr/>
          <p:nvPr/>
        </p:nvGrpSpPr>
        <p:grpSpPr>
          <a:xfrm>
            <a:off x="4342270" y="138225"/>
            <a:ext cx="3677780" cy="6557849"/>
            <a:chOff x="4104145" y="138225"/>
            <a:chExt cx="3915906" cy="6557849"/>
          </a:xfrm>
        </p:grpSpPr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DCF06AA6-0189-5EE7-9797-4C39AD9A869B}"/>
                </a:ext>
              </a:extLst>
            </p:cNvPr>
            <p:cNvGrpSpPr/>
            <p:nvPr/>
          </p:nvGrpSpPr>
          <p:grpSpPr>
            <a:xfrm rot="16200000">
              <a:off x="2783173" y="1459197"/>
              <a:ext cx="6557849" cy="3915906"/>
              <a:chOff x="177421" y="-300250"/>
              <a:chExt cx="11818961" cy="7451678"/>
            </a:xfrm>
          </p:grpSpPr>
          <p:sp>
            <p:nvSpPr>
              <p:cNvPr id="63" name="Rounded Rectangle 51">
                <a:extLst>
                  <a:ext uri="{FF2B5EF4-FFF2-40B4-BE49-F238E27FC236}">
                    <a16:creationId xmlns:a16="http://schemas.microsoft.com/office/drawing/2014/main" id="{4386C3BD-B803-1938-79B0-D8C39178F1D5}"/>
                  </a:ext>
                </a:extLst>
              </p:cNvPr>
              <p:cNvSpPr/>
              <p:nvPr/>
            </p:nvSpPr>
            <p:spPr>
              <a:xfrm>
                <a:off x="177421" y="-300250"/>
                <a:ext cx="11818961" cy="7451678"/>
              </a:xfrm>
              <a:prstGeom prst="roundRect">
                <a:avLst>
                  <a:gd name="adj" fmla="val 6095"/>
                </a:avLst>
              </a:prstGeom>
              <a:solidFill>
                <a:sysClr val="window" lastClr="FFFFFF">
                  <a:lumMod val="95000"/>
                </a:sys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slope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1168885-BA2A-FA4F-392F-95BF8181FBF9}"/>
                  </a:ext>
                </a:extLst>
              </p:cNvPr>
              <p:cNvSpPr/>
              <p:nvPr/>
            </p:nvSpPr>
            <p:spPr>
              <a:xfrm>
                <a:off x="1072055" y="220717"/>
                <a:ext cx="10042635" cy="6416566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7F6BFDC-05AD-5CA3-9927-47700E6AFAD1}"/>
                </a:ext>
              </a:extLst>
            </p:cNvPr>
            <p:cNvSpPr/>
            <p:nvPr/>
          </p:nvSpPr>
          <p:spPr>
            <a:xfrm>
              <a:off x="4490728" y="387751"/>
              <a:ext cx="41520" cy="41013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glow rad="63500">
                <a:srgbClr val="7598D9">
                  <a:satMod val="175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ounded Rectangle 9">
              <a:extLst>
                <a:ext uri="{FF2B5EF4-FFF2-40B4-BE49-F238E27FC236}">
                  <a16:creationId xmlns:a16="http://schemas.microsoft.com/office/drawing/2014/main" id="{48ED00DF-5F4F-5D5D-D6BF-2B01F9A9962D}"/>
                </a:ext>
              </a:extLst>
            </p:cNvPr>
            <p:cNvSpPr/>
            <p:nvPr/>
          </p:nvSpPr>
          <p:spPr>
            <a:xfrm>
              <a:off x="4716828" y="6334125"/>
              <a:ext cx="199857" cy="177131"/>
            </a:xfrm>
            <a:prstGeom prst="roundRect">
              <a:avLst/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Isosceles Triangle 61">
              <a:hlinkClick r:id="" action="ppaction://hlinkshowjump?jump=firstslide" highlightClick="1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2434C7F3-B6CF-94DF-51C0-F5988A2F28ED}"/>
                </a:ext>
              </a:extLst>
            </p:cNvPr>
            <p:cNvSpPr/>
            <p:nvPr/>
          </p:nvSpPr>
          <p:spPr>
            <a:xfrm rot="16200000">
              <a:off x="7160372" y="6324775"/>
              <a:ext cx="201127" cy="179524"/>
            </a:xfrm>
            <a:prstGeom prst="triangle">
              <a:avLst>
                <a:gd name="adj" fmla="val 42815"/>
              </a:avLst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2" name="Picture 2" descr="D:\Pranit\JusTap\Reliance Digital\Screenshot_2017-04-03-17-59-03-921.jpeg">
            <a:extLst>
              <a:ext uri="{FF2B5EF4-FFF2-40B4-BE49-F238E27FC236}">
                <a16:creationId xmlns:a16="http://schemas.microsoft.com/office/drawing/2014/main" id="{386DBC8A-807A-1215-DECE-C37B0EB4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8513" y="609600"/>
            <a:ext cx="3154362" cy="56077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027D69F1-977A-E9E2-F97F-5C303544FECE}"/>
              </a:ext>
            </a:extLst>
          </p:cNvPr>
          <p:cNvSpPr/>
          <p:nvPr/>
        </p:nvSpPr>
        <p:spPr>
          <a:xfrm>
            <a:off x="4591050" y="609599"/>
            <a:ext cx="3191256" cy="5614416"/>
          </a:xfrm>
          <a:prstGeom prst="rect">
            <a:avLst/>
          </a:prstGeom>
          <a:gradFill rotWithShape="1">
            <a:gsLst>
              <a:gs pos="100000">
                <a:srgbClr val="4682B4"/>
              </a:gs>
              <a:gs pos="0">
                <a:srgbClr val="D8D3C5"/>
              </a:gs>
            </a:gsLst>
            <a:path path="circle">
              <a:fillToRect l="5000" t="100000" r="120000" b="10000"/>
            </a:path>
          </a:gradFill>
          <a:ln w="12700" cap="flat" cmpd="sng" algn="ctr">
            <a:noFill/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Freeform 38">
            <a:hlinkClick r:id="rId3" action="ppaction://hlinksldjump"/>
            <a:extLst>
              <a:ext uri="{FF2B5EF4-FFF2-40B4-BE49-F238E27FC236}">
                <a16:creationId xmlns:a16="http://schemas.microsoft.com/office/drawing/2014/main" id="{2EAD346E-095E-E8BA-B2BE-CCF041A454D8}"/>
              </a:ext>
            </a:extLst>
          </p:cNvPr>
          <p:cNvSpPr/>
          <p:nvPr/>
        </p:nvSpPr>
        <p:spPr>
          <a:xfrm>
            <a:off x="6093912" y="6315075"/>
            <a:ext cx="221163" cy="200026"/>
          </a:xfrm>
          <a:custGeom>
            <a:avLst/>
            <a:gdLst>
              <a:gd name="connsiteX0" fmla="*/ 0 w 1924050"/>
              <a:gd name="connsiteY0" fmla="*/ 866775 h 2028825"/>
              <a:gd name="connsiteX1" fmla="*/ 9525 w 1924050"/>
              <a:gd name="connsiteY1" fmla="*/ 2028825 h 2028825"/>
              <a:gd name="connsiteX2" fmla="*/ 1914525 w 1924050"/>
              <a:gd name="connsiteY2" fmla="*/ 2028825 h 2028825"/>
              <a:gd name="connsiteX3" fmla="*/ 1924050 w 1924050"/>
              <a:gd name="connsiteY3" fmla="*/ 895350 h 2028825"/>
              <a:gd name="connsiteX4" fmla="*/ 962025 w 1924050"/>
              <a:gd name="connsiteY4" fmla="*/ 0 h 2028825"/>
              <a:gd name="connsiteX5" fmla="*/ 0 w 1924050"/>
              <a:gd name="connsiteY5" fmla="*/ 866775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050" h="2028825">
                <a:moveTo>
                  <a:pt x="0" y="866775"/>
                </a:moveTo>
                <a:lnTo>
                  <a:pt x="9525" y="2028825"/>
                </a:lnTo>
                <a:lnTo>
                  <a:pt x="1914525" y="2028825"/>
                </a:lnTo>
                <a:lnTo>
                  <a:pt x="1924050" y="895350"/>
                </a:lnTo>
                <a:lnTo>
                  <a:pt x="962025" y="0"/>
                </a:lnTo>
                <a:lnTo>
                  <a:pt x="0" y="866775"/>
                </a:lnTo>
                <a:close/>
              </a:path>
            </a:pathLst>
          </a:cu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6" name="Group 39">
            <a:extLst>
              <a:ext uri="{FF2B5EF4-FFF2-40B4-BE49-F238E27FC236}">
                <a16:creationId xmlns:a16="http://schemas.microsoft.com/office/drawing/2014/main" id="{52E59F6E-6F3C-8A6D-3BC2-97048C2C3AB3}"/>
              </a:ext>
            </a:extLst>
          </p:cNvPr>
          <p:cNvGrpSpPr/>
          <p:nvPr/>
        </p:nvGrpSpPr>
        <p:grpSpPr>
          <a:xfrm>
            <a:off x="6125567" y="299830"/>
            <a:ext cx="157852" cy="166006"/>
            <a:chOff x="4619237" y="319392"/>
            <a:chExt cx="168072" cy="166006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24A7144-4E22-F704-3AF8-0A5FB1EEAB6F}"/>
                </a:ext>
              </a:extLst>
            </p:cNvPr>
            <p:cNvSpPr/>
            <p:nvPr/>
          </p:nvSpPr>
          <p:spPr>
            <a:xfrm>
              <a:off x="4619237" y="319392"/>
              <a:ext cx="168072" cy="166006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C22460E-88A2-D8DD-899C-011FD0F7FB98}"/>
                </a:ext>
              </a:extLst>
            </p:cNvPr>
            <p:cNvSpPr/>
            <p:nvPr/>
          </p:nvSpPr>
          <p:spPr>
            <a:xfrm>
              <a:off x="4648896" y="338924"/>
              <a:ext cx="118632" cy="126947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8C6BED-0ACE-01A7-7019-C1F893DC2CE9}"/>
              </a:ext>
            </a:extLst>
          </p:cNvPr>
          <p:cNvSpPr/>
          <p:nvPr/>
        </p:nvSpPr>
        <p:spPr>
          <a:xfrm>
            <a:off x="9558439" y="5993696"/>
            <a:ext cx="2466975" cy="7023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History Page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299701-883D-082A-3093-487A0D3A006E}"/>
              </a:ext>
            </a:extLst>
          </p:cNvPr>
          <p:cNvSpPr txBox="1"/>
          <p:nvPr/>
        </p:nvSpPr>
        <p:spPr>
          <a:xfrm>
            <a:off x="5229979" y="71419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>
                <a:solidFill>
                  <a:schemeClr val="bg1">
                    <a:lumMod val="85000"/>
                  </a:schemeClr>
                </a:solidFill>
              </a:rPr>
              <a:t>39800 Fremont Blvd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12DA7102-D822-4BE3-7623-E674CBD7E81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029788" y="704752"/>
            <a:ext cx="274320" cy="274320"/>
          </a:xfrm>
          <a:prstGeom prst="rect">
            <a:avLst/>
          </a:prstGeom>
        </p:spPr>
      </p:pic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4E135DCE-9562-4D41-0C40-A6D3916C47ED}"/>
              </a:ext>
            </a:extLst>
          </p:cNvPr>
          <p:cNvSpPr/>
          <p:nvPr/>
        </p:nvSpPr>
        <p:spPr>
          <a:xfrm flipH="1">
            <a:off x="495300" y="1285876"/>
            <a:ext cx="2786292" cy="413926"/>
          </a:xfrm>
          <a:prstGeom prst="borderCallout2">
            <a:avLst>
              <a:gd name="adj1" fmla="val 79404"/>
              <a:gd name="adj2" fmla="val -376"/>
              <a:gd name="adj3" fmla="val 72500"/>
              <a:gd name="adj4" fmla="val -29807"/>
              <a:gd name="adj5" fmla="val 71032"/>
              <a:gd name="adj6" fmla="val -40788"/>
            </a:avLst>
          </a:prstGeom>
          <a:ln>
            <a:extLst>
              <a:ext uri="{C807C97D-BFC1-408E-A445-0C87EB9F89A2}">
                <ask:lineSketchStyleProps xmlns:ask="http://schemas.microsoft.com/office/drawing/2018/sketchyshapes" sd="2478366399">
                  <a:custGeom>
                    <a:avLst/>
                    <a:gdLst>
                      <a:gd name="connsiteX0" fmla="*/ 0 w 1895476"/>
                      <a:gd name="connsiteY0" fmla="*/ 0 h 670663"/>
                      <a:gd name="connsiteX1" fmla="*/ 1895476 w 1895476"/>
                      <a:gd name="connsiteY1" fmla="*/ 0 h 670663"/>
                      <a:gd name="connsiteX2" fmla="*/ 1895476 w 1895476"/>
                      <a:gd name="connsiteY2" fmla="*/ 670663 h 670663"/>
                      <a:gd name="connsiteX3" fmla="*/ 0 w 1895476"/>
                      <a:gd name="connsiteY3" fmla="*/ 670663 h 670663"/>
                      <a:gd name="connsiteX4" fmla="*/ 0 w 1895476"/>
                      <a:gd name="connsiteY4" fmla="*/ 0 h 670663"/>
                      <a:gd name="connsiteX0" fmla="*/ 15486 w 1895476"/>
                      <a:gd name="connsiteY0" fmla="*/ 125749 h 670663"/>
                      <a:gd name="connsiteX1" fmla="*/ -315919 w 1895476"/>
                      <a:gd name="connsiteY1" fmla="*/ 125749 h 670663"/>
                      <a:gd name="connsiteX2" fmla="*/ -1865641 w 1895476"/>
                      <a:gd name="connsiteY2" fmla="*/ 744972 h 670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95476" h="670663" fill="none" extrusionOk="0">
                        <a:moveTo>
                          <a:pt x="0" y="0"/>
                        </a:moveTo>
                        <a:cubicBezTo>
                          <a:pt x="190873" y="-114497"/>
                          <a:pt x="1321503" y="113149"/>
                          <a:pt x="1895476" y="0"/>
                        </a:cubicBezTo>
                        <a:cubicBezTo>
                          <a:pt x="1938695" y="167711"/>
                          <a:pt x="1880802" y="485838"/>
                          <a:pt x="1895476" y="670663"/>
                        </a:cubicBezTo>
                        <a:cubicBezTo>
                          <a:pt x="1258599" y="798861"/>
                          <a:pt x="554240" y="624576"/>
                          <a:pt x="0" y="670663"/>
                        </a:cubicBezTo>
                        <a:cubicBezTo>
                          <a:pt x="38897" y="564897"/>
                          <a:pt x="2398" y="106652"/>
                          <a:pt x="0" y="0"/>
                        </a:cubicBezTo>
                        <a:close/>
                      </a:path>
                      <a:path w="1895476" h="670663" fill="none" extrusionOk="0">
                        <a:moveTo>
                          <a:pt x="15486" y="125749"/>
                        </a:moveTo>
                        <a:cubicBezTo>
                          <a:pt x="-125965" y="141762"/>
                          <a:pt x="-258249" y="134860"/>
                          <a:pt x="-315919" y="125749"/>
                        </a:cubicBezTo>
                        <a:cubicBezTo>
                          <a:pt x="-606955" y="172382"/>
                          <a:pt x="-1164462" y="387479"/>
                          <a:pt x="-1865641" y="744972"/>
                        </a:cubicBezTo>
                      </a:path>
                      <a:path w="1895476" h="670663" stroke="0" extrusionOk="0">
                        <a:moveTo>
                          <a:pt x="0" y="0"/>
                        </a:moveTo>
                        <a:cubicBezTo>
                          <a:pt x="266523" y="140946"/>
                          <a:pt x="1530634" y="29272"/>
                          <a:pt x="1895476" y="0"/>
                        </a:cubicBezTo>
                        <a:cubicBezTo>
                          <a:pt x="1866940" y="261427"/>
                          <a:pt x="1925980" y="529909"/>
                          <a:pt x="1895476" y="670663"/>
                        </a:cubicBezTo>
                        <a:cubicBezTo>
                          <a:pt x="1534687" y="537983"/>
                          <a:pt x="370145" y="760828"/>
                          <a:pt x="0" y="670663"/>
                        </a:cubicBezTo>
                        <a:cubicBezTo>
                          <a:pt x="-74" y="538009"/>
                          <a:pt x="27090" y="233929"/>
                          <a:pt x="0" y="0"/>
                        </a:cubicBezTo>
                        <a:close/>
                      </a:path>
                      <a:path w="1895476" h="670663" fill="none" stroke="0" extrusionOk="0">
                        <a:moveTo>
                          <a:pt x="15486" y="125749"/>
                        </a:moveTo>
                        <a:cubicBezTo>
                          <a:pt x="-87715" y="106290"/>
                          <a:pt x="-154469" y="122926"/>
                          <a:pt x="-315919" y="125749"/>
                        </a:cubicBezTo>
                        <a:cubicBezTo>
                          <a:pt x="-650522" y="403663"/>
                          <a:pt x="-1624201" y="795247"/>
                          <a:pt x="-1865641" y="74497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1200" i="1" kern="0" dirty="0">
                <a:solidFill>
                  <a:srgbClr val="C00000"/>
                </a:solidFill>
                <a:latin typeface="Calibri"/>
              </a:rPr>
              <a:t>(Click on home icon or my account icon)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58D22B-2F63-0513-221F-04AE8B27B05F}"/>
              </a:ext>
            </a:extLst>
          </p:cNvPr>
          <p:cNvSpPr txBox="1"/>
          <p:nvPr/>
        </p:nvSpPr>
        <p:spPr>
          <a:xfrm>
            <a:off x="4800912" y="2997978"/>
            <a:ext cx="2757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Order History Page</a:t>
            </a:r>
            <a:br>
              <a:rPr lang="en-US" dirty="0"/>
            </a:br>
            <a:br>
              <a:rPr lang="en-US" dirty="0"/>
            </a:br>
            <a:r>
              <a:rPr lang="en-US" sz="1200" dirty="0"/>
              <a:t>(Assuming past orders are shown here)</a:t>
            </a:r>
            <a:endParaRPr lang="en-US" dirty="0"/>
          </a:p>
        </p:txBody>
      </p:sp>
      <p:pic>
        <p:nvPicPr>
          <p:cNvPr id="3" name="Picture 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5741919-CE52-901D-72E6-4536CE88D47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663752" y="697394"/>
            <a:ext cx="274320" cy="274320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D09E9D52-B8CB-4C50-0B46-49B6EBCCA54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6993328" y="714190"/>
            <a:ext cx="274320" cy="274320"/>
          </a:xfrm>
          <a:prstGeom prst="rect">
            <a:avLst/>
          </a:prstGeom>
        </p:spPr>
      </p:pic>
      <p:pic>
        <p:nvPicPr>
          <p:cNvPr id="10" name="Picture 9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30E57591-F44B-49F3-241A-E7A3185381D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6637940" y="714190"/>
            <a:ext cx="274320" cy="274320"/>
          </a:xfrm>
          <a:prstGeom prst="rect">
            <a:avLst/>
          </a:prstGeom>
        </p:spPr>
      </p:pic>
      <p:pic>
        <p:nvPicPr>
          <p:cNvPr id="13" name="Picture 12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E0D6C716-5629-03C0-506D-9CBA8FE9FD58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7382084" y="715783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6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E8970-536D-E6E4-2A96-858BDCBE5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1">
            <a:extLst>
              <a:ext uri="{FF2B5EF4-FFF2-40B4-BE49-F238E27FC236}">
                <a16:creationId xmlns:a16="http://schemas.microsoft.com/office/drawing/2014/main" id="{8B68B819-D5DF-9268-145F-42E365554701}"/>
              </a:ext>
            </a:extLst>
          </p:cNvPr>
          <p:cNvGrpSpPr/>
          <p:nvPr/>
        </p:nvGrpSpPr>
        <p:grpSpPr>
          <a:xfrm>
            <a:off x="4342270" y="138225"/>
            <a:ext cx="3677780" cy="6557849"/>
            <a:chOff x="4104145" y="138225"/>
            <a:chExt cx="3915906" cy="6557849"/>
          </a:xfrm>
        </p:grpSpPr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B4ED680A-F1FA-3B24-154D-ABF0DB229311}"/>
                </a:ext>
              </a:extLst>
            </p:cNvPr>
            <p:cNvGrpSpPr/>
            <p:nvPr/>
          </p:nvGrpSpPr>
          <p:grpSpPr>
            <a:xfrm rot="16200000">
              <a:off x="2783173" y="1459197"/>
              <a:ext cx="6557849" cy="3915906"/>
              <a:chOff x="177421" y="-300250"/>
              <a:chExt cx="11818961" cy="7451678"/>
            </a:xfrm>
          </p:grpSpPr>
          <p:sp>
            <p:nvSpPr>
              <p:cNvPr id="63" name="Rounded Rectangle 51">
                <a:extLst>
                  <a:ext uri="{FF2B5EF4-FFF2-40B4-BE49-F238E27FC236}">
                    <a16:creationId xmlns:a16="http://schemas.microsoft.com/office/drawing/2014/main" id="{6E781814-E5C5-5568-D4D5-BEA62F059977}"/>
                  </a:ext>
                </a:extLst>
              </p:cNvPr>
              <p:cNvSpPr/>
              <p:nvPr/>
            </p:nvSpPr>
            <p:spPr>
              <a:xfrm>
                <a:off x="177421" y="-300250"/>
                <a:ext cx="11818961" cy="7451678"/>
              </a:xfrm>
              <a:prstGeom prst="roundRect">
                <a:avLst>
                  <a:gd name="adj" fmla="val 6095"/>
                </a:avLst>
              </a:prstGeom>
              <a:solidFill>
                <a:sysClr val="window" lastClr="FFFFFF">
                  <a:lumMod val="95000"/>
                </a:sys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slope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3A3BD63-518D-21D1-2BEC-0B465137C8F3}"/>
                  </a:ext>
                </a:extLst>
              </p:cNvPr>
              <p:cNvSpPr/>
              <p:nvPr/>
            </p:nvSpPr>
            <p:spPr>
              <a:xfrm>
                <a:off x="1072055" y="220717"/>
                <a:ext cx="10042635" cy="6416566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6067591-DC60-D66A-093A-17A37312326D}"/>
                </a:ext>
              </a:extLst>
            </p:cNvPr>
            <p:cNvSpPr/>
            <p:nvPr/>
          </p:nvSpPr>
          <p:spPr>
            <a:xfrm>
              <a:off x="4490728" y="387751"/>
              <a:ext cx="41520" cy="41013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glow rad="63500">
                <a:srgbClr val="7598D9">
                  <a:satMod val="175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ounded Rectangle 9">
              <a:extLst>
                <a:ext uri="{FF2B5EF4-FFF2-40B4-BE49-F238E27FC236}">
                  <a16:creationId xmlns:a16="http://schemas.microsoft.com/office/drawing/2014/main" id="{BD3A684D-2B3C-B7C5-AB27-5C8C36844C34}"/>
                </a:ext>
              </a:extLst>
            </p:cNvPr>
            <p:cNvSpPr/>
            <p:nvPr/>
          </p:nvSpPr>
          <p:spPr>
            <a:xfrm>
              <a:off x="4716828" y="6334125"/>
              <a:ext cx="199857" cy="177131"/>
            </a:xfrm>
            <a:prstGeom prst="roundRect">
              <a:avLst/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Isosceles Triangle 61">
              <a:hlinkClick r:id="" action="ppaction://hlinkshowjump?jump=firstslide" highlightClick="1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9F904901-7191-29FB-FEC3-67DEDADDC155}"/>
                </a:ext>
              </a:extLst>
            </p:cNvPr>
            <p:cNvSpPr/>
            <p:nvPr/>
          </p:nvSpPr>
          <p:spPr>
            <a:xfrm rot="16200000">
              <a:off x="7160372" y="6324775"/>
              <a:ext cx="201127" cy="179524"/>
            </a:xfrm>
            <a:prstGeom prst="triangle">
              <a:avLst>
                <a:gd name="adj" fmla="val 42815"/>
              </a:avLst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2" name="Picture 2" descr="D:\Pranit\JusTap\Reliance Digital\Screenshot_2017-04-03-17-59-03-921.jpeg">
            <a:extLst>
              <a:ext uri="{FF2B5EF4-FFF2-40B4-BE49-F238E27FC236}">
                <a16:creationId xmlns:a16="http://schemas.microsoft.com/office/drawing/2014/main" id="{A1522E10-831D-F737-2CBE-90F12B115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8513" y="609600"/>
            <a:ext cx="3154362" cy="56077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99DB3FB7-A70C-6F79-C01B-FC261C95FE14}"/>
              </a:ext>
            </a:extLst>
          </p:cNvPr>
          <p:cNvSpPr/>
          <p:nvPr/>
        </p:nvSpPr>
        <p:spPr>
          <a:xfrm>
            <a:off x="4591050" y="609599"/>
            <a:ext cx="3191256" cy="5614416"/>
          </a:xfrm>
          <a:prstGeom prst="rect">
            <a:avLst/>
          </a:prstGeom>
          <a:gradFill rotWithShape="1">
            <a:gsLst>
              <a:gs pos="100000">
                <a:srgbClr val="4682B4"/>
              </a:gs>
              <a:gs pos="0">
                <a:srgbClr val="D8D3C5"/>
              </a:gs>
            </a:gsLst>
            <a:path path="circle">
              <a:fillToRect l="5000" t="100000" r="120000" b="10000"/>
            </a:path>
          </a:gradFill>
          <a:ln w="12700" cap="flat" cmpd="sng" algn="ctr">
            <a:noFill/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Freeform 38">
            <a:hlinkClick r:id="rId3" action="ppaction://hlinksldjump"/>
            <a:extLst>
              <a:ext uri="{FF2B5EF4-FFF2-40B4-BE49-F238E27FC236}">
                <a16:creationId xmlns:a16="http://schemas.microsoft.com/office/drawing/2014/main" id="{C24167A9-DC2C-B861-717C-F56E277B791F}"/>
              </a:ext>
            </a:extLst>
          </p:cNvPr>
          <p:cNvSpPr/>
          <p:nvPr/>
        </p:nvSpPr>
        <p:spPr>
          <a:xfrm>
            <a:off x="6093912" y="6315075"/>
            <a:ext cx="221163" cy="200026"/>
          </a:xfrm>
          <a:custGeom>
            <a:avLst/>
            <a:gdLst>
              <a:gd name="connsiteX0" fmla="*/ 0 w 1924050"/>
              <a:gd name="connsiteY0" fmla="*/ 866775 h 2028825"/>
              <a:gd name="connsiteX1" fmla="*/ 9525 w 1924050"/>
              <a:gd name="connsiteY1" fmla="*/ 2028825 h 2028825"/>
              <a:gd name="connsiteX2" fmla="*/ 1914525 w 1924050"/>
              <a:gd name="connsiteY2" fmla="*/ 2028825 h 2028825"/>
              <a:gd name="connsiteX3" fmla="*/ 1924050 w 1924050"/>
              <a:gd name="connsiteY3" fmla="*/ 895350 h 2028825"/>
              <a:gd name="connsiteX4" fmla="*/ 962025 w 1924050"/>
              <a:gd name="connsiteY4" fmla="*/ 0 h 2028825"/>
              <a:gd name="connsiteX5" fmla="*/ 0 w 1924050"/>
              <a:gd name="connsiteY5" fmla="*/ 866775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050" h="2028825">
                <a:moveTo>
                  <a:pt x="0" y="866775"/>
                </a:moveTo>
                <a:lnTo>
                  <a:pt x="9525" y="2028825"/>
                </a:lnTo>
                <a:lnTo>
                  <a:pt x="1914525" y="2028825"/>
                </a:lnTo>
                <a:lnTo>
                  <a:pt x="1924050" y="895350"/>
                </a:lnTo>
                <a:lnTo>
                  <a:pt x="962025" y="0"/>
                </a:lnTo>
                <a:lnTo>
                  <a:pt x="0" y="866775"/>
                </a:lnTo>
                <a:close/>
              </a:path>
            </a:pathLst>
          </a:cu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6" name="Group 39">
            <a:extLst>
              <a:ext uri="{FF2B5EF4-FFF2-40B4-BE49-F238E27FC236}">
                <a16:creationId xmlns:a16="http://schemas.microsoft.com/office/drawing/2014/main" id="{D85F23BB-7349-4763-F67B-1960B028D7A1}"/>
              </a:ext>
            </a:extLst>
          </p:cNvPr>
          <p:cNvGrpSpPr/>
          <p:nvPr/>
        </p:nvGrpSpPr>
        <p:grpSpPr>
          <a:xfrm>
            <a:off x="6125567" y="299830"/>
            <a:ext cx="157852" cy="166006"/>
            <a:chOff x="4619237" y="319392"/>
            <a:chExt cx="168072" cy="166006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03277C4-CC6C-F935-94CB-917D73245725}"/>
                </a:ext>
              </a:extLst>
            </p:cNvPr>
            <p:cNvSpPr/>
            <p:nvPr/>
          </p:nvSpPr>
          <p:spPr>
            <a:xfrm>
              <a:off x="4619237" y="319392"/>
              <a:ext cx="168072" cy="166006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A42BD8A-10FF-407D-85C3-53D89DBCFACE}"/>
                </a:ext>
              </a:extLst>
            </p:cNvPr>
            <p:cNvSpPr/>
            <p:nvPr/>
          </p:nvSpPr>
          <p:spPr>
            <a:xfrm>
              <a:off x="4648896" y="338924"/>
              <a:ext cx="118632" cy="126947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0" name="Picture 8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3F353BD-0577-39A2-06EC-71C39EC9CD5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993328" y="714190"/>
            <a:ext cx="274320" cy="27432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800881-3891-8D9A-2855-E12B5C47BEF3}"/>
              </a:ext>
            </a:extLst>
          </p:cNvPr>
          <p:cNvSpPr/>
          <p:nvPr/>
        </p:nvSpPr>
        <p:spPr>
          <a:xfrm>
            <a:off x="9558439" y="5993696"/>
            <a:ext cx="2466975" cy="7023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 Items Page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4E36D1-1AAD-AF13-B206-2151BE1E83A2}"/>
              </a:ext>
            </a:extLst>
          </p:cNvPr>
          <p:cNvSpPr txBox="1"/>
          <p:nvPr/>
        </p:nvSpPr>
        <p:spPr>
          <a:xfrm>
            <a:off x="5229979" y="71419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>
                <a:solidFill>
                  <a:schemeClr val="bg1">
                    <a:lumMod val="85000"/>
                  </a:schemeClr>
                </a:solidFill>
              </a:rPr>
              <a:t>39800 Fremont Blvd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8F593FC-EC5D-7B98-DCFB-AECFCEAE6E2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029788" y="704752"/>
            <a:ext cx="274320" cy="274320"/>
          </a:xfrm>
          <a:prstGeom prst="rect">
            <a:avLst/>
          </a:prstGeom>
        </p:spPr>
      </p:pic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802F19F9-CFF6-9A4B-ED59-DB20ED1BD24C}"/>
              </a:ext>
            </a:extLst>
          </p:cNvPr>
          <p:cNvSpPr/>
          <p:nvPr/>
        </p:nvSpPr>
        <p:spPr>
          <a:xfrm flipH="1">
            <a:off x="495300" y="1285876"/>
            <a:ext cx="2786292" cy="413926"/>
          </a:xfrm>
          <a:prstGeom prst="borderCallout2">
            <a:avLst>
              <a:gd name="adj1" fmla="val 79404"/>
              <a:gd name="adj2" fmla="val -376"/>
              <a:gd name="adj3" fmla="val 72500"/>
              <a:gd name="adj4" fmla="val -29807"/>
              <a:gd name="adj5" fmla="val 71032"/>
              <a:gd name="adj6" fmla="val -40788"/>
            </a:avLst>
          </a:prstGeom>
          <a:ln>
            <a:extLst>
              <a:ext uri="{C807C97D-BFC1-408E-A445-0C87EB9F89A2}">
                <ask:lineSketchStyleProps xmlns:ask="http://schemas.microsoft.com/office/drawing/2018/sketchyshapes" sd="2478366399">
                  <a:custGeom>
                    <a:avLst/>
                    <a:gdLst>
                      <a:gd name="connsiteX0" fmla="*/ 0 w 1895476"/>
                      <a:gd name="connsiteY0" fmla="*/ 0 h 670663"/>
                      <a:gd name="connsiteX1" fmla="*/ 1895476 w 1895476"/>
                      <a:gd name="connsiteY1" fmla="*/ 0 h 670663"/>
                      <a:gd name="connsiteX2" fmla="*/ 1895476 w 1895476"/>
                      <a:gd name="connsiteY2" fmla="*/ 670663 h 670663"/>
                      <a:gd name="connsiteX3" fmla="*/ 0 w 1895476"/>
                      <a:gd name="connsiteY3" fmla="*/ 670663 h 670663"/>
                      <a:gd name="connsiteX4" fmla="*/ 0 w 1895476"/>
                      <a:gd name="connsiteY4" fmla="*/ 0 h 670663"/>
                      <a:gd name="connsiteX0" fmla="*/ 15486 w 1895476"/>
                      <a:gd name="connsiteY0" fmla="*/ 125749 h 670663"/>
                      <a:gd name="connsiteX1" fmla="*/ -315919 w 1895476"/>
                      <a:gd name="connsiteY1" fmla="*/ 125749 h 670663"/>
                      <a:gd name="connsiteX2" fmla="*/ -1865641 w 1895476"/>
                      <a:gd name="connsiteY2" fmla="*/ 744972 h 670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95476" h="670663" fill="none" extrusionOk="0">
                        <a:moveTo>
                          <a:pt x="0" y="0"/>
                        </a:moveTo>
                        <a:cubicBezTo>
                          <a:pt x="190873" y="-114497"/>
                          <a:pt x="1321503" y="113149"/>
                          <a:pt x="1895476" y="0"/>
                        </a:cubicBezTo>
                        <a:cubicBezTo>
                          <a:pt x="1938695" y="167711"/>
                          <a:pt x="1880802" y="485838"/>
                          <a:pt x="1895476" y="670663"/>
                        </a:cubicBezTo>
                        <a:cubicBezTo>
                          <a:pt x="1258599" y="798861"/>
                          <a:pt x="554240" y="624576"/>
                          <a:pt x="0" y="670663"/>
                        </a:cubicBezTo>
                        <a:cubicBezTo>
                          <a:pt x="38897" y="564897"/>
                          <a:pt x="2398" y="106652"/>
                          <a:pt x="0" y="0"/>
                        </a:cubicBezTo>
                        <a:close/>
                      </a:path>
                      <a:path w="1895476" h="670663" fill="none" extrusionOk="0">
                        <a:moveTo>
                          <a:pt x="15486" y="125749"/>
                        </a:moveTo>
                        <a:cubicBezTo>
                          <a:pt x="-125965" y="141762"/>
                          <a:pt x="-258249" y="134860"/>
                          <a:pt x="-315919" y="125749"/>
                        </a:cubicBezTo>
                        <a:cubicBezTo>
                          <a:pt x="-606955" y="172382"/>
                          <a:pt x="-1164462" y="387479"/>
                          <a:pt x="-1865641" y="744972"/>
                        </a:cubicBezTo>
                      </a:path>
                      <a:path w="1895476" h="670663" stroke="0" extrusionOk="0">
                        <a:moveTo>
                          <a:pt x="0" y="0"/>
                        </a:moveTo>
                        <a:cubicBezTo>
                          <a:pt x="266523" y="140946"/>
                          <a:pt x="1530634" y="29272"/>
                          <a:pt x="1895476" y="0"/>
                        </a:cubicBezTo>
                        <a:cubicBezTo>
                          <a:pt x="1866940" y="261427"/>
                          <a:pt x="1925980" y="529909"/>
                          <a:pt x="1895476" y="670663"/>
                        </a:cubicBezTo>
                        <a:cubicBezTo>
                          <a:pt x="1534687" y="537983"/>
                          <a:pt x="370145" y="760828"/>
                          <a:pt x="0" y="670663"/>
                        </a:cubicBezTo>
                        <a:cubicBezTo>
                          <a:pt x="-74" y="538009"/>
                          <a:pt x="27090" y="233929"/>
                          <a:pt x="0" y="0"/>
                        </a:cubicBezTo>
                        <a:close/>
                      </a:path>
                      <a:path w="1895476" h="670663" fill="none" stroke="0" extrusionOk="0">
                        <a:moveTo>
                          <a:pt x="15486" y="125749"/>
                        </a:moveTo>
                        <a:cubicBezTo>
                          <a:pt x="-87715" y="106290"/>
                          <a:pt x="-154469" y="122926"/>
                          <a:pt x="-315919" y="125749"/>
                        </a:cubicBezTo>
                        <a:cubicBezTo>
                          <a:pt x="-650522" y="403663"/>
                          <a:pt x="-1624201" y="795247"/>
                          <a:pt x="-1865641" y="74497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1200" i="1" kern="0" dirty="0">
                <a:solidFill>
                  <a:srgbClr val="C00000"/>
                </a:solidFill>
                <a:latin typeface="Calibri"/>
              </a:rPr>
              <a:t>(Click on home icon or my account icon)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F99B1-02EA-3CB8-1893-196AC40C08BC}"/>
              </a:ext>
            </a:extLst>
          </p:cNvPr>
          <p:cNvSpPr txBox="1"/>
          <p:nvPr/>
        </p:nvSpPr>
        <p:spPr>
          <a:xfrm>
            <a:off x="4839610" y="2997978"/>
            <a:ext cx="2680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Cart Items Page</a:t>
            </a:r>
            <a:br>
              <a:rPr lang="en-US" dirty="0"/>
            </a:br>
            <a:br>
              <a:rPr lang="en-US" dirty="0"/>
            </a:br>
            <a:r>
              <a:rPr lang="en-US" sz="1200" dirty="0"/>
              <a:t>(Assuming cart items are shown here)</a:t>
            </a:r>
            <a:endParaRPr lang="en-US" dirty="0"/>
          </a:p>
        </p:txBody>
      </p:sp>
      <p:sp>
        <p:nvSpPr>
          <p:cNvPr id="3" name="Oval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F21A58C-95F4-C0A9-5080-11895490AE42}"/>
              </a:ext>
            </a:extLst>
          </p:cNvPr>
          <p:cNvSpPr/>
          <p:nvPr/>
        </p:nvSpPr>
        <p:spPr>
          <a:xfrm>
            <a:off x="7143174" y="674426"/>
            <a:ext cx="211756" cy="2021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B2E314A5-7692-4686-12EF-58664B7A0948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4663752" y="697394"/>
            <a:ext cx="274320" cy="274320"/>
          </a:xfrm>
          <a:prstGeom prst="rect">
            <a:avLst/>
          </a:prstGeom>
        </p:spPr>
      </p:pic>
      <p:pic>
        <p:nvPicPr>
          <p:cNvPr id="9" name="Picture 8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1C24F272-41C4-4879-25D4-D47C86E25C0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6637940" y="714190"/>
            <a:ext cx="274320" cy="274320"/>
          </a:xfrm>
          <a:prstGeom prst="rect">
            <a:avLst/>
          </a:prstGeom>
        </p:spPr>
      </p:pic>
      <p:pic>
        <p:nvPicPr>
          <p:cNvPr id="10" name="Picture 9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B02B0A4F-DD17-94B2-D812-EAF4C599FD5F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7382084" y="715783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2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9D133-6E28-4424-2808-DD28BABBB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1">
            <a:extLst>
              <a:ext uri="{FF2B5EF4-FFF2-40B4-BE49-F238E27FC236}">
                <a16:creationId xmlns:a16="http://schemas.microsoft.com/office/drawing/2014/main" id="{A71C4507-F1B0-DCA3-CA92-107FA0F65A4E}"/>
              </a:ext>
            </a:extLst>
          </p:cNvPr>
          <p:cNvGrpSpPr/>
          <p:nvPr/>
        </p:nvGrpSpPr>
        <p:grpSpPr>
          <a:xfrm>
            <a:off x="4342270" y="138225"/>
            <a:ext cx="3677780" cy="6557849"/>
            <a:chOff x="4104145" y="138225"/>
            <a:chExt cx="3915906" cy="6557849"/>
          </a:xfrm>
        </p:grpSpPr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748FEACF-565B-CE9F-51C3-DB64C9008A58}"/>
                </a:ext>
              </a:extLst>
            </p:cNvPr>
            <p:cNvGrpSpPr/>
            <p:nvPr/>
          </p:nvGrpSpPr>
          <p:grpSpPr>
            <a:xfrm rot="16200000">
              <a:off x="2783173" y="1459197"/>
              <a:ext cx="6557849" cy="3915906"/>
              <a:chOff x="177421" y="-300250"/>
              <a:chExt cx="11818961" cy="7451678"/>
            </a:xfrm>
          </p:grpSpPr>
          <p:sp>
            <p:nvSpPr>
              <p:cNvPr id="63" name="Rounded Rectangle 51">
                <a:extLst>
                  <a:ext uri="{FF2B5EF4-FFF2-40B4-BE49-F238E27FC236}">
                    <a16:creationId xmlns:a16="http://schemas.microsoft.com/office/drawing/2014/main" id="{C0F9E231-3EA7-CA0A-9FC4-BCFA74AAFE13}"/>
                  </a:ext>
                </a:extLst>
              </p:cNvPr>
              <p:cNvSpPr/>
              <p:nvPr/>
            </p:nvSpPr>
            <p:spPr>
              <a:xfrm>
                <a:off x="177421" y="-300250"/>
                <a:ext cx="11818961" cy="7451678"/>
              </a:xfrm>
              <a:prstGeom prst="roundRect">
                <a:avLst>
                  <a:gd name="adj" fmla="val 6095"/>
                </a:avLst>
              </a:prstGeom>
              <a:solidFill>
                <a:sysClr val="window" lastClr="FFFFFF">
                  <a:lumMod val="95000"/>
                </a:sys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slope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3A92229-99A0-FB58-C59A-50654BD16E44}"/>
                  </a:ext>
                </a:extLst>
              </p:cNvPr>
              <p:cNvSpPr/>
              <p:nvPr/>
            </p:nvSpPr>
            <p:spPr>
              <a:xfrm>
                <a:off x="1072055" y="220717"/>
                <a:ext cx="10042635" cy="6416566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6335ACC-43C2-3A1F-6862-92B4E2A1E94D}"/>
                </a:ext>
              </a:extLst>
            </p:cNvPr>
            <p:cNvSpPr/>
            <p:nvPr/>
          </p:nvSpPr>
          <p:spPr>
            <a:xfrm>
              <a:off x="4490728" y="387751"/>
              <a:ext cx="41520" cy="41013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glow rad="63500">
                <a:srgbClr val="7598D9">
                  <a:satMod val="175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ounded Rectangle 9">
              <a:extLst>
                <a:ext uri="{FF2B5EF4-FFF2-40B4-BE49-F238E27FC236}">
                  <a16:creationId xmlns:a16="http://schemas.microsoft.com/office/drawing/2014/main" id="{841B26F1-97CA-5ECD-4288-283ECB1D2138}"/>
                </a:ext>
              </a:extLst>
            </p:cNvPr>
            <p:cNvSpPr/>
            <p:nvPr/>
          </p:nvSpPr>
          <p:spPr>
            <a:xfrm>
              <a:off x="4716828" y="6334125"/>
              <a:ext cx="199857" cy="177131"/>
            </a:xfrm>
            <a:prstGeom prst="roundRect">
              <a:avLst/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Isosceles Triangle 61">
              <a:hlinkClick r:id="" action="ppaction://hlinkshowjump?jump=firstslide" highlightClick="1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6E3AF8A1-FC88-CEBC-7707-85E57FD09524}"/>
                </a:ext>
              </a:extLst>
            </p:cNvPr>
            <p:cNvSpPr/>
            <p:nvPr/>
          </p:nvSpPr>
          <p:spPr>
            <a:xfrm rot="16200000">
              <a:off x="7160372" y="6324775"/>
              <a:ext cx="201127" cy="179524"/>
            </a:xfrm>
            <a:prstGeom prst="triangle">
              <a:avLst>
                <a:gd name="adj" fmla="val 42815"/>
              </a:avLst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2" name="Picture 2" descr="D:\Pranit\JusTap\Reliance Digital\Screenshot_2017-04-03-17-59-03-921.jpeg">
            <a:extLst>
              <a:ext uri="{FF2B5EF4-FFF2-40B4-BE49-F238E27FC236}">
                <a16:creationId xmlns:a16="http://schemas.microsoft.com/office/drawing/2014/main" id="{7A7BCACC-5BD0-3798-331A-6D9C0AF50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8513" y="609600"/>
            <a:ext cx="3154362" cy="56077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013D54F2-F78D-7A99-4E99-AE8612798528}"/>
              </a:ext>
            </a:extLst>
          </p:cNvPr>
          <p:cNvSpPr/>
          <p:nvPr/>
        </p:nvSpPr>
        <p:spPr>
          <a:xfrm>
            <a:off x="4591050" y="609599"/>
            <a:ext cx="3191256" cy="5614416"/>
          </a:xfrm>
          <a:prstGeom prst="rect">
            <a:avLst/>
          </a:prstGeom>
          <a:gradFill rotWithShape="1">
            <a:gsLst>
              <a:gs pos="100000">
                <a:srgbClr val="4682B4"/>
              </a:gs>
              <a:gs pos="0">
                <a:srgbClr val="D8D3C5"/>
              </a:gs>
            </a:gsLst>
            <a:path path="circle">
              <a:fillToRect l="5000" t="100000" r="120000" b="10000"/>
            </a:path>
          </a:gradFill>
          <a:ln w="12700" cap="flat" cmpd="sng" algn="ctr">
            <a:noFill/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Freeform 38">
            <a:hlinkClick r:id="rId3" action="ppaction://hlinksldjump"/>
            <a:extLst>
              <a:ext uri="{FF2B5EF4-FFF2-40B4-BE49-F238E27FC236}">
                <a16:creationId xmlns:a16="http://schemas.microsoft.com/office/drawing/2014/main" id="{8ECA64E9-6173-FD50-DB83-2AF96134F8E4}"/>
              </a:ext>
            </a:extLst>
          </p:cNvPr>
          <p:cNvSpPr/>
          <p:nvPr/>
        </p:nvSpPr>
        <p:spPr>
          <a:xfrm>
            <a:off x="6093912" y="6315075"/>
            <a:ext cx="221163" cy="200026"/>
          </a:xfrm>
          <a:custGeom>
            <a:avLst/>
            <a:gdLst>
              <a:gd name="connsiteX0" fmla="*/ 0 w 1924050"/>
              <a:gd name="connsiteY0" fmla="*/ 866775 h 2028825"/>
              <a:gd name="connsiteX1" fmla="*/ 9525 w 1924050"/>
              <a:gd name="connsiteY1" fmla="*/ 2028825 h 2028825"/>
              <a:gd name="connsiteX2" fmla="*/ 1914525 w 1924050"/>
              <a:gd name="connsiteY2" fmla="*/ 2028825 h 2028825"/>
              <a:gd name="connsiteX3" fmla="*/ 1924050 w 1924050"/>
              <a:gd name="connsiteY3" fmla="*/ 895350 h 2028825"/>
              <a:gd name="connsiteX4" fmla="*/ 962025 w 1924050"/>
              <a:gd name="connsiteY4" fmla="*/ 0 h 2028825"/>
              <a:gd name="connsiteX5" fmla="*/ 0 w 1924050"/>
              <a:gd name="connsiteY5" fmla="*/ 866775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050" h="2028825">
                <a:moveTo>
                  <a:pt x="0" y="866775"/>
                </a:moveTo>
                <a:lnTo>
                  <a:pt x="9525" y="2028825"/>
                </a:lnTo>
                <a:lnTo>
                  <a:pt x="1914525" y="2028825"/>
                </a:lnTo>
                <a:lnTo>
                  <a:pt x="1924050" y="895350"/>
                </a:lnTo>
                <a:lnTo>
                  <a:pt x="962025" y="0"/>
                </a:lnTo>
                <a:lnTo>
                  <a:pt x="0" y="866775"/>
                </a:lnTo>
                <a:close/>
              </a:path>
            </a:pathLst>
          </a:cu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6" name="Group 39">
            <a:extLst>
              <a:ext uri="{FF2B5EF4-FFF2-40B4-BE49-F238E27FC236}">
                <a16:creationId xmlns:a16="http://schemas.microsoft.com/office/drawing/2014/main" id="{AAFF6DF1-DACF-B151-CF99-875AEDA01213}"/>
              </a:ext>
            </a:extLst>
          </p:cNvPr>
          <p:cNvGrpSpPr/>
          <p:nvPr/>
        </p:nvGrpSpPr>
        <p:grpSpPr>
          <a:xfrm>
            <a:off x="6125567" y="299830"/>
            <a:ext cx="157852" cy="166006"/>
            <a:chOff x="4619237" y="319392"/>
            <a:chExt cx="168072" cy="166006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1F90A47-CDAF-E468-EDE9-6C964E114E57}"/>
                </a:ext>
              </a:extLst>
            </p:cNvPr>
            <p:cNvSpPr/>
            <p:nvPr/>
          </p:nvSpPr>
          <p:spPr>
            <a:xfrm>
              <a:off x="4619237" y="319392"/>
              <a:ext cx="168072" cy="166006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1AFE6B9-6367-D621-EBC5-2DDA799FCFDE}"/>
                </a:ext>
              </a:extLst>
            </p:cNvPr>
            <p:cNvSpPr/>
            <p:nvPr/>
          </p:nvSpPr>
          <p:spPr>
            <a:xfrm>
              <a:off x="4648896" y="338924"/>
              <a:ext cx="118632" cy="126947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F96B98-1857-AB45-C036-BB3BC801055E}"/>
              </a:ext>
            </a:extLst>
          </p:cNvPr>
          <p:cNvSpPr/>
          <p:nvPr/>
        </p:nvSpPr>
        <p:spPr>
          <a:xfrm>
            <a:off x="9558439" y="5993696"/>
            <a:ext cx="2466975" cy="7023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 Page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E0E08CE-1B8D-1304-4639-9F5443021DA3}"/>
              </a:ext>
            </a:extLst>
          </p:cNvPr>
          <p:cNvSpPr txBox="1"/>
          <p:nvPr/>
        </p:nvSpPr>
        <p:spPr>
          <a:xfrm>
            <a:off x="5229979" y="71419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>
                <a:solidFill>
                  <a:schemeClr val="bg1">
                    <a:lumMod val="85000"/>
                  </a:schemeClr>
                </a:solidFill>
              </a:rPr>
              <a:t>39800 Fremont Blvd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E365F4F-3091-6BE9-33D5-5834C35AC22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029788" y="704752"/>
            <a:ext cx="274320" cy="274320"/>
          </a:xfrm>
          <a:prstGeom prst="rect">
            <a:avLst/>
          </a:prstGeom>
        </p:spPr>
      </p:pic>
      <p:pic>
        <p:nvPicPr>
          <p:cNvPr id="89" name="Picture 88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5E507752-6B8A-81EF-29E3-ABF3D31B38E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663752" y="697394"/>
            <a:ext cx="274320" cy="274320"/>
          </a:xfrm>
          <a:prstGeom prst="rect">
            <a:avLst/>
          </a:prstGeom>
        </p:spPr>
      </p:pic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3E80F71B-5439-E624-0AD9-E0F1C99BDFBB}"/>
              </a:ext>
            </a:extLst>
          </p:cNvPr>
          <p:cNvSpPr/>
          <p:nvPr/>
        </p:nvSpPr>
        <p:spPr>
          <a:xfrm flipH="1">
            <a:off x="495300" y="1285876"/>
            <a:ext cx="2786292" cy="413926"/>
          </a:xfrm>
          <a:prstGeom prst="borderCallout2">
            <a:avLst>
              <a:gd name="adj1" fmla="val 79404"/>
              <a:gd name="adj2" fmla="val -376"/>
              <a:gd name="adj3" fmla="val 72500"/>
              <a:gd name="adj4" fmla="val -29807"/>
              <a:gd name="adj5" fmla="val 71032"/>
              <a:gd name="adj6" fmla="val -40788"/>
            </a:avLst>
          </a:prstGeom>
          <a:ln>
            <a:extLst>
              <a:ext uri="{C807C97D-BFC1-408E-A445-0C87EB9F89A2}">
                <ask:lineSketchStyleProps xmlns:ask="http://schemas.microsoft.com/office/drawing/2018/sketchyshapes" sd="2478366399">
                  <a:custGeom>
                    <a:avLst/>
                    <a:gdLst>
                      <a:gd name="connsiteX0" fmla="*/ 0 w 1895476"/>
                      <a:gd name="connsiteY0" fmla="*/ 0 h 670663"/>
                      <a:gd name="connsiteX1" fmla="*/ 1895476 w 1895476"/>
                      <a:gd name="connsiteY1" fmla="*/ 0 h 670663"/>
                      <a:gd name="connsiteX2" fmla="*/ 1895476 w 1895476"/>
                      <a:gd name="connsiteY2" fmla="*/ 670663 h 670663"/>
                      <a:gd name="connsiteX3" fmla="*/ 0 w 1895476"/>
                      <a:gd name="connsiteY3" fmla="*/ 670663 h 670663"/>
                      <a:gd name="connsiteX4" fmla="*/ 0 w 1895476"/>
                      <a:gd name="connsiteY4" fmla="*/ 0 h 670663"/>
                      <a:gd name="connsiteX0" fmla="*/ 15486 w 1895476"/>
                      <a:gd name="connsiteY0" fmla="*/ 125749 h 670663"/>
                      <a:gd name="connsiteX1" fmla="*/ -315919 w 1895476"/>
                      <a:gd name="connsiteY1" fmla="*/ 125749 h 670663"/>
                      <a:gd name="connsiteX2" fmla="*/ -1865641 w 1895476"/>
                      <a:gd name="connsiteY2" fmla="*/ 744972 h 670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95476" h="670663" fill="none" extrusionOk="0">
                        <a:moveTo>
                          <a:pt x="0" y="0"/>
                        </a:moveTo>
                        <a:cubicBezTo>
                          <a:pt x="190873" y="-114497"/>
                          <a:pt x="1321503" y="113149"/>
                          <a:pt x="1895476" y="0"/>
                        </a:cubicBezTo>
                        <a:cubicBezTo>
                          <a:pt x="1938695" y="167711"/>
                          <a:pt x="1880802" y="485838"/>
                          <a:pt x="1895476" y="670663"/>
                        </a:cubicBezTo>
                        <a:cubicBezTo>
                          <a:pt x="1258599" y="798861"/>
                          <a:pt x="554240" y="624576"/>
                          <a:pt x="0" y="670663"/>
                        </a:cubicBezTo>
                        <a:cubicBezTo>
                          <a:pt x="38897" y="564897"/>
                          <a:pt x="2398" y="106652"/>
                          <a:pt x="0" y="0"/>
                        </a:cubicBezTo>
                        <a:close/>
                      </a:path>
                      <a:path w="1895476" h="670663" fill="none" extrusionOk="0">
                        <a:moveTo>
                          <a:pt x="15486" y="125749"/>
                        </a:moveTo>
                        <a:cubicBezTo>
                          <a:pt x="-125965" y="141762"/>
                          <a:pt x="-258249" y="134860"/>
                          <a:pt x="-315919" y="125749"/>
                        </a:cubicBezTo>
                        <a:cubicBezTo>
                          <a:pt x="-606955" y="172382"/>
                          <a:pt x="-1164462" y="387479"/>
                          <a:pt x="-1865641" y="744972"/>
                        </a:cubicBezTo>
                      </a:path>
                      <a:path w="1895476" h="670663" stroke="0" extrusionOk="0">
                        <a:moveTo>
                          <a:pt x="0" y="0"/>
                        </a:moveTo>
                        <a:cubicBezTo>
                          <a:pt x="266523" y="140946"/>
                          <a:pt x="1530634" y="29272"/>
                          <a:pt x="1895476" y="0"/>
                        </a:cubicBezTo>
                        <a:cubicBezTo>
                          <a:pt x="1866940" y="261427"/>
                          <a:pt x="1925980" y="529909"/>
                          <a:pt x="1895476" y="670663"/>
                        </a:cubicBezTo>
                        <a:cubicBezTo>
                          <a:pt x="1534687" y="537983"/>
                          <a:pt x="370145" y="760828"/>
                          <a:pt x="0" y="670663"/>
                        </a:cubicBezTo>
                        <a:cubicBezTo>
                          <a:pt x="-74" y="538009"/>
                          <a:pt x="27090" y="233929"/>
                          <a:pt x="0" y="0"/>
                        </a:cubicBezTo>
                        <a:close/>
                      </a:path>
                      <a:path w="1895476" h="670663" fill="none" stroke="0" extrusionOk="0">
                        <a:moveTo>
                          <a:pt x="15486" y="125749"/>
                        </a:moveTo>
                        <a:cubicBezTo>
                          <a:pt x="-87715" y="106290"/>
                          <a:pt x="-154469" y="122926"/>
                          <a:pt x="-315919" y="125749"/>
                        </a:cubicBezTo>
                        <a:cubicBezTo>
                          <a:pt x="-650522" y="403663"/>
                          <a:pt x="-1624201" y="795247"/>
                          <a:pt x="-1865641" y="74497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1200" i="1" kern="0" dirty="0">
                <a:solidFill>
                  <a:srgbClr val="C00000"/>
                </a:solidFill>
                <a:latin typeface="Calibri"/>
              </a:rPr>
              <a:t>(Click on home icon or my account icon)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BA84CF-1A51-A9B4-5AE6-F6719CA70E43}"/>
              </a:ext>
            </a:extLst>
          </p:cNvPr>
          <p:cNvSpPr txBox="1"/>
          <p:nvPr/>
        </p:nvSpPr>
        <p:spPr>
          <a:xfrm>
            <a:off x="4578100" y="2997978"/>
            <a:ext cx="3203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Notifications Page</a:t>
            </a:r>
            <a:br>
              <a:rPr lang="en-US" dirty="0"/>
            </a:br>
            <a:br>
              <a:rPr lang="en-US" dirty="0"/>
            </a:br>
            <a:r>
              <a:rPr lang="en-US" sz="1200" dirty="0"/>
              <a:t>(Assuming push notifications are shown here)</a:t>
            </a:r>
            <a:endParaRPr lang="en-US" dirty="0"/>
          </a:p>
        </p:txBody>
      </p:sp>
      <p:pic>
        <p:nvPicPr>
          <p:cNvPr id="7" name="Picture 6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A4AAC039-2B8D-C1FA-3D63-1C13A9C055C6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6993328" y="714190"/>
            <a:ext cx="274320" cy="274320"/>
          </a:xfrm>
          <a:prstGeom prst="rect">
            <a:avLst/>
          </a:prstGeom>
        </p:spPr>
      </p:pic>
      <p:pic>
        <p:nvPicPr>
          <p:cNvPr id="8" name="Picture 7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93B981D6-A58E-B5F0-9604-5EA72AE53EE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6637940" y="714190"/>
            <a:ext cx="274320" cy="274320"/>
          </a:xfrm>
          <a:prstGeom prst="rect">
            <a:avLst/>
          </a:prstGeom>
        </p:spPr>
      </p:pic>
      <p:pic>
        <p:nvPicPr>
          <p:cNvPr id="9" name="Picture 8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1FC3691F-C358-4E17-0507-6FDB1861982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7382084" y="715783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7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0119E-D709-779E-D61F-1B22A1657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1">
            <a:extLst>
              <a:ext uri="{FF2B5EF4-FFF2-40B4-BE49-F238E27FC236}">
                <a16:creationId xmlns:a16="http://schemas.microsoft.com/office/drawing/2014/main" id="{62E50879-9899-BB65-FCD8-2703E389A362}"/>
              </a:ext>
            </a:extLst>
          </p:cNvPr>
          <p:cNvGrpSpPr/>
          <p:nvPr/>
        </p:nvGrpSpPr>
        <p:grpSpPr>
          <a:xfrm>
            <a:off x="4342270" y="138225"/>
            <a:ext cx="3677780" cy="6557849"/>
            <a:chOff x="4104145" y="138225"/>
            <a:chExt cx="3915906" cy="6557849"/>
          </a:xfrm>
        </p:grpSpPr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CDC6E965-F9C0-E0CB-B188-9F6E6C3AB3DE}"/>
                </a:ext>
              </a:extLst>
            </p:cNvPr>
            <p:cNvGrpSpPr/>
            <p:nvPr/>
          </p:nvGrpSpPr>
          <p:grpSpPr>
            <a:xfrm rot="16200000">
              <a:off x="2783173" y="1459197"/>
              <a:ext cx="6557849" cy="3915906"/>
              <a:chOff x="177421" y="-300250"/>
              <a:chExt cx="11818961" cy="7451678"/>
            </a:xfrm>
          </p:grpSpPr>
          <p:sp>
            <p:nvSpPr>
              <p:cNvPr id="63" name="Rounded Rectangle 51">
                <a:extLst>
                  <a:ext uri="{FF2B5EF4-FFF2-40B4-BE49-F238E27FC236}">
                    <a16:creationId xmlns:a16="http://schemas.microsoft.com/office/drawing/2014/main" id="{4A34EA4D-F916-A0AF-2C68-3480E3C7AD6B}"/>
                  </a:ext>
                </a:extLst>
              </p:cNvPr>
              <p:cNvSpPr/>
              <p:nvPr/>
            </p:nvSpPr>
            <p:spPr>
              <a:xfrm>
                <a:off x="177421" y="-300250"/>
                <a:ext cx="11818961" cy="7451678"/>
              </a:xfrm>
              <a:prstGeom prst="roundRect">
                <a:avLst>
                  <a:gd name="adj" fmla="val 6095"/>
                </a:avLst>
              </a:prstGeom>
              <a:solidFill>
                <a:sysClr val="window" lastClr="FFFFFF">
                  <a:lumMod val="95000"/>
                </a:sys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slope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C4356C9-1146-42DB-D5FF-0925665F6B42}"/>
                  </a:ext>
                </a:extLst>
              </p:cNvPr>
              <p:cNvSpPr/>
              <p:nvPr/>
            </p:nvSpPr>
            <p:spPr>
              <a:xfrm>
                <a:off x="1072055" y="220717"/>
                <a:ext cx="10042635" cy="6416566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C856A1C-2D99-8877-6EA0-32D2A154EA59}"/>
                </a:ext>
              </a:extLst>
            </p:cNvPr>
            <p:cNvSpPr/>
            <p:nvPr/>
          </p:nvSpPr>
          <p:spPr>
            <a:xfrm>
              <a:off x="4490728" y="387751"/>
              <a:ext cx="41520" cy="41013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glow rad="63500">
                <a:srgbClr val="7598D9">
                  <a:satMod val="175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ounded Rectangle 9">
              <a:extLst>
                <a:ext uri="{FF2B5EF4-FFF2-40B4-BE49-F238E27FC236}">
                  <a16:creationId xmlns:a16="http://schemas.microsoft.com/office/drawing/2014/main" id="{47AE8625-5AE9-80BA-A454-51D3D1EE3174}"/>
                </a:ext>
              </a:extLst>
            </p:cNvPr>
            <p:cNvSpPr/>
            <p:nvPr/>
          </p:nvSpPr>
          <p:spPr>
            <a:xfrm>
              <a:off x="4716828" y="6334125"/>
              <a:ext cx="199857" cy="177131"/>
            </a:xfrm>
            <a:prstGeom prst="roundRect">
              <a:avLst/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Isosceles Triangle 61">
              <a:hlinkClick r:id="" action="ppaction://hlinkshowjump?jump=firstslide" highlightClick="1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BFD4EB38-2AB3-4E95-D17A-C539BF62C56F}"/>
                </a:ext>
              </a:extLst>
            </p:cNvPr>
            <p:cNvSpPr/>
            <p:nvPr/>
          </p:nvSpPr>
          <p:spPr>
            <a:xfrm rot="16200000">
              <a:off x="7160372" y="6324775"/>
              <a:ext cx="201127" cy="179524"/>
            </a:xfrm>
            <a:prstGeom prst="triangle">
              <a:avLst>
                <a:gd name="adj" fmla="val 42815"/>
              </a:avLst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2" name="Picture 2" descr="D:\Pranit\JusTap\Reliance Digital\Screenshot_2017-04-03-17-59-03-921.jpeg">
            <a:extLst>
              <a:ext uri="{FF2B5EF4-FFF2-40B4-BE49-F238E27FC236}">
                <a16:creationId xmlns:a16="http://schemas.microsoft.com/office/drawing/2014/main" id="{F32EFE32-93DC-DC38-3B7F-6A70DD7F7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8513" y="609600"/>
            <a:ext cx="3154362" cy="56077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BD374D8-32A1-D73E-2409-4AF9101335D0}"/>
              </a:ext>
            </a:extLst>
          </p:cNvPr>
          <p:cNvSpPr/>
          <p:nvPr/>
        </p:nvSpPr>
        <p:spPr>
          <a:xfrm>
            <a:off x="4591050" y="609599"/>
            <a:ext cx="3191256" cy="5614416"/>
          </a:xfrm>
          <a:prstGeom prst="rect">
            <a:avLst/>
          </a:prstGeom>
          <a:gradFill rotWithShape="1">
            <a:gsLst>
              <a:gs pos="100000">
                <a:srgbClr val="4682B4"/>
              </a:gs>
              <a:gs pos="0">
                <a:srgbClr val="D8D3C5"/>
              </a:gs>
            </a:gsLst>
            <a:path path="circle">
              <a:fillToRect l="5000" t="100000" r="120000" b="10000"/>
            </a:path>
          </a:gradFill>
          <a:ln w="12700" cap="flat" cmpd="sng" algn="ctr">
            <a:noFill/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Freeform 38">
            <a:hlinkClick r:id="rId3" action="ppaction://hlinksldjump"/>
            <a:extLst>
              <a:ext uri="{FF2B5EF4-FFF2-40B4-BE49-F238E27FC236}">
                <a16:creationId xmlns:a16="http://schemas.microsoft.com/office/drawing/2014/main" id="{B15F77D2-B47C-5B88-BA65-6F1AA4042A62}"/>
              </a:ext>
            </a:extLst>
          </p:cNvPr>
          <p:cNvSpPr/>
          <p:nvPr/>
        </p:nvSpPr>
        <p:spPr>
          <a:xfrm>
            <a:off x="6093912" y="6315075"/>
            <a:ext cx="221163" cy="200026"/>
          </a:xfrm>
          <a:custGeom>
            <a:avLst/>
            <a:gdLst>
              <a:gd name="connsiteX0" fmla="*/ 0 w 1924050"/>
              <a:gd name="connsiteY0" fmla="*/ 866775 h 2028825"/>
              <a:gd name="connsiteX1" fmla="*/ 9525 w 1924050"/>
              <a:gd name="connsiteY1" fmla="*/ 2028825 h 2028825"/>
              <a:gd name="connsiteX2" fmla="*/ 1914525 w 1924050"/>
              <a:gd name="connsiteY2" fmla="*/ 2028825 h 2028825"/>
              <a:gd name="connsiteX3" fmla="*/ 1924050 w 1924050"/>
              <a:gd name="connsiteY3" fmla="*/ 895350 h 2028825"/>
              <a:gd name="connsiteX4" fmla="*/ 962025 w 1924050"/>
              <a:gd name="connsiteY4" fmla="*/ 0 h 2028825"/>
              <a:gd name="connsiteX5" fmla="*/ 0 w 1924050"/>
              <a:gd name="connsiteY5" fmla="*/ 866775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050" h="2028825">
                <a:moveTo>
                  <a:pt x="0" y="866775"/>
                </a:moveTo>
                <a:lnTo>
                  <a:pt x="9525" y="2028825"/>
                </a:lnTo>
                <a:lnTo>
                  <a:pt x="1914525" y="2028825"/>
                </a:lnTo>
                <a:lnTo>
                  <a:pt x="1924050" y="895350"/>
                </a:lnTo>
                <a:lnTo>
                  <a:pt x="962025" y="0"/>
                </a:lnTo>
                <a:lnTo>
                  <a:pt x="0" y="866775"/>
                </a:lnTo>
                <a:close/>
              </a:path>
            </a:pathLst>
          </a:cu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6" name="Group 39">
            <a:extLst>
              <a:ext uri="{FF2B5EF4-FFF2-40B4-BE49-F238E27FC236}">
                <a16:creationId xmlns:a16="http://schemas.microsoft.com/office/drawing/2014/main" id="{B100C47E-A638-9306-EF9F-707F954C46D9}"/>
              </a:ext>
            </a:extLst>
          </p:cNvPr>
          <p:cNvGrpSpPr/>
          <p:nvPr/>
        </p:nvGrpSpPr>
        <p:grpSpPr>
          <a:xfrm>
            <a:off x="6125567" y="299830"/>
            <a:ext cx="157852" cy="166006"/>
            <a:chOff x="4619237" y="319392"/>
            <a:chExt cx="168072" cy="166006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BE3011C-32A4-F43D-194C-822ED63406D0}"/>
                </a:ext>
              </a:extLst>
            </p:cNvPr>
            <p:cNvSpPr/>
            <p:nvPr/>
          </p:nvSpPr>
          <p:spPr>
            <a:xfrm>
              <a:off x="4619237" y="319392"/>
              <a:ext cx="168072" cy="166006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EF15005-7DFB-B1A5-6590-3ED4B654FB02}"/>
                </a:ext>
              </a:extLst>
            </p:cNvPr>
            <p:cNvSpPr/>
            <p:nvPr/>
          </p:nvSpPr>
          <p:spPr>
            <a:xfrm>
              <a:off x="4648896" y="338924"/>
              <a:ext cx="118632" cy="126947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5F5F5F-DEAF-68B3-5BA8-3A70ACAC4280}"/>
              </a:ext>
            </a:extLst>
          </p:cNvPr>
          <p:cNvSpPr/>
          <p:nvPr/>
        </p:nvSpPr>
        <p:spPr>
          <a:xfrm>
            <a:off x="9558439" y="5993696"/>
            <a:ext cx="2466975" cy="7023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Addresses Page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7DC7AFD-BC7C-24C2-8A22-350E3D87A899}"/>
              </a:ext>
            </a:extLst>
          </p:cNvPr>
          <p:cNvSpPr txBox="1"/>
          <p:nvPr/>
        </p:nvSpPr>
        <p:spPr>
          <a:xfrm>
            <a:off x="5229979" y="71419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>
                <a:solidFill>
                  <a:schemeClr val="bg1">
                    <a:lumMod val="85000"/>
                  </a:schemeClr>
                </a:solidFill>
              </a:rPr>
              <a:t>39800 Fremont Blvd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1A737C6C-BD97-6DA6-7652-5E8B46E031E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029788" y="704752"/>
            <a:ext cx="274320" cy="274320"/>
          </a:xfrm>
          <a:prstGeom prst="rect">
            <a:avLst/>
          </a:prstGeom>
        </p:spPr>
      </p:pic>
      <p:pic>
        <p:nvPicPr>
          <p:cNvPr id="89" name="Picture 88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95360DB-B087-2160-AE97-333BF4563FB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663752" y="697394"/>
            <a:ext cx="274320" cy="274320"/>
          </a:xfrm>
          <a:prstGeom prst="rect">
            <a:avLst/>
          </a:prstGeom>
        </p:spPr>
      </p:pic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C4ADFA0D-36ED-798C-C9DD-44B00E6F9498}"/>
              </a:ext>
            </a:extLst>
          </p:cNvPr>
          <p:cNvSpPr/>
          <p:nvPr/>
        </p:nvSpPr>
        <p:spPr>
          <a:xfrm flipH="1">
            <a:off x="495300" y="1285876"/>
            <a:ext cx="2786292" cy="413926"/>
          </a:xfrm>
          <a:prstGeom prst="borderCallout2">
            <a:avLst>
              <a:gd name="adj1" fmla="val 79404"/>
              <a:gd name="adj2" fmla="val -376"/>
              <a:gd name="adj3" fmla="val 72500"/>
              <a:gd name="adj4" fmla="val -29807"/>
              <a:gd name="adj5" fmla="val 71032"/>
              <a:gd name="adj6" fmla="val -40788"/>
            </a:avLst>
          </a:prstGeom>
          <a:ln>
            <a:extLst>
              <a:ext uri="{C807C97D-BFC1-408E-A445-0C87EB9F89A2}">
                <ask:lineSketchStyleProps xmlns:ask="http://schemas.microsoft.com/office/drawing/2018/sketchyshapes" sd="2478366399">
                  <a:custGeom>
                    <a:avLst/>
                    <a:gdLst>
                      <a:gd name="connsiteX0" fmla="*/ 0 w 1895476"/>
                      <a:gd name="connsiteY0" fmla="*/ 0 h 670663"/>
                      <a:gd name="connsiteX1" fmla="*/ 1895476 w 1895476"/>
                      <a:gd name="connsiteY1" fmla="*/ 0 h 670663"/>
                      <a:gd name="connsiteX2" fmla="*/ 1895476 w 1895476"/>
                      <a:gd name="connsiteY2" fmla="*/ 670663 h 670663"/>
                      <a:gd name="connsiteX3" fmla="*/ 0 w 1895476"/>
                      <a:gd name="connsiteY3" fmla="*/ 670663 h 670663"/>
                      <a:gd name="connsiteX4" fmla="*/ 0 w 1895476"/>
                      <a:gd name="connsiteY4" fmla="*/ 0 h 670663"/>
                      <a:gd name="connsiteX0" fmla="*/ 15486 w 1895476"/>
                      <a:gd name="connsiteY0" fmla="*/ 125749 h 670663"/>
                      <a:gd name="connsiteX1" fmla="*/ -315919 w 1895476"/>
                      <a:gd name="connsiteY1" fmla="*/ 125749 h 670663"/>
                      <a:gd name="connsiteX2" fmla="*/ -1865641 w 1895476"/>
                      <a:gd name="connsiteY2" fmla="*/ 744972 h 670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95476" h="670663" fill="none" extrusionOk="0">
                        <a:moveTo>
                          <a:pt x="0" y="0"/>
                        </a:moveTo>
                        <a:cubicBezTo>
                          <a:pt x="190873" y="-114497"/>
                          <a:pt x="1321503" y="113149"/>
                          <a:pt x="1895476" y="0"/>
                        </a:cubicBezTo>
                        <a:cubicBezTo>
                          <a:pt x="1938695" y="167711"/>
                          <a:pt x="1880802" y="485838"/>
                          <a:pt x="1895476" y="670663"/>
                        </a:cubicBezTo>
                        <a:cubicBezTo>
                          <a:pt x="1258599" y="798861"/>
                          <a:pt x="554240" y="624576"/>
                          <a:pt x="0" y="670663"/>
                        </a:cubicBezTo>
                        <a:cubicBezTo>
                          <a:pt x="38897" y="564897"/>
                          <a:pt x="2398" y="106652"/>
                          <a:pt x="0" y="0"/>
                        </a:cubicBezTo>
                        <a:close/>
                      </a:path>
                      <a:path w="1895476" h="670663" fill="none" extrusionOk="0">
                        <a:moveTo>
                          <a:pt x="15486" y="125749"/>
                        </a:moveTo>
                        <a:cubicBezTo>
                          <a:pt x="-125965" y="141762"/>
                          <a:pt x="-258249" y="134860"/>
                          <a:pt x="-315919" y="125749"/>
                        </a:cubicBezTo>
                        <a:cubicBezTo>
                          <a:pt x="-606955" y="172382"/>
                          <a:pt x="-1164462" y="387479"/>
                          <a:pt x="-1865641" y="744972"/>
                        </a:cubicBezTo>
                      </a:path>
                      <a:path w="1895476" h="670663" stroke="0" extrusionOk="0">
                        <a:moveTo>
                          <a:pt x="0" y="0"/>
                        </a:moveTo>
                        <a:cubicBezTo>
                          <a:pt x="266523" y="140946"/>
                          <a:pt x="1530634" y="29272"/>
                          <a:pt x="1895476" y="0"/>
                        </a:cubicBezTo>
                        <a:cubicBezTo>
                          <a:pt x="1866940" y="261427"/>
                          <a:pt x="1925980" y="529909"/>
                          <a:pt x="1895476" y="670663"/>
                        </a:cubicBezTo>
                        <a:cubicBezTo>
                          <a:pt x="1534687" y="537983"/>
                          <a:pt x="370145" y="760828"/>
                          <a:pt x="0" y="670663"/>
                        </a:cubicBezTo>
                        <a:cubicBezTo>
                          <a:pt x="-74" y="538009"/>
                          <a:pt x="27090" y="233929"/>
                          <a:pt x="0" y="0"/>
                        </a:cubicBezTo>
                        <a:close/>
                      </a:path>
                      <a:path w="1895476" h="670663" fill="none" stroke="0" extrusionOk="0">
                        <a:moveTo>
                          <a:pt x="15486" y="125749"/>
                        </a:moveTo>
                        <a:cubicBezTo>
                          <a:pt x="-87715" y="106290"/>
                          <a:pt x="-154469" y="122926"/>
                          <a:pt x="-315919" y="125749"/>
                        </a:cubicBezTo>
                        <a:cubicBezTo>
                          <a:pt x="-650522" y="403663"/>
                          <a:pt x="-1624201" y="795247"/>
                          <a:pt x="-1865641" y="74497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1200" i="1" kern="0" dirty="0">
                <a:solidFill>
                  <a:srgbClr val="C00000"/>
                </a:solidFill>
                <a:latin typeface="Calibri"/>
              </a:rPr>
              <a:t>(Click on home icon or my account icon)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D8235E-C41D-0B00-E97A-26B166F4BABD}"/>
              </a:ext>
            </a:extLst>
          </p:cNvPr>
          <p:cNvSpPr txBox="1"/>
          <p:nvPr/>
        </p:nvSpPr>
        <p:spPr>
          <a:xfrm>
            <a:off x="4621382" y="2997978"/>
            <a:ext cx="3116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Saved Addresses Page</a:t>
            </a:r>
            <a:br>
              <a:rPr lang="en-US" dirty="0"/>
            </a:br>
            <a:br>
              <a:rPr lang="en-US" dirty="0"/>
            </a:br>
            <a:r>
              <a:rPr lang="en-US" sz="1200" dirty="0"/>
              <a:t>(Assuming saved addresses are shown here)</a:t>
            </a:r>
            <a:endParaRPr lang="en-US" dirty="0"/>
          </a:p>
        </p:txBody>
      </p:sp>
      <p:pic>
        <p:nvPicPr>
          <p:cNvPr id="7" name="Picture 6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6B18467C-BDC7-9783-362D-DF269EAE8BA8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6993328" y="714190"/>
            <a:ext cx="274320" cy="274320"/>
          </a:xfrm>
          <a:prstGeom prst="rect">
            <a:avLst/>
          </a:prstGeom>
        </p:spPr>
      </p:pic>
      <p:pic>
        <p:nvPicPr>
          <p:cNvPr id="8" name="Picture 7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E1D9B1C3-52EC-CF02-F3FA-F55B753B9F8F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6637940" y="714190"/>
            <a:ext cx="274320" cy="274320"/>
          </a:xfrm>
          <a:prstGeom prst="rect">
            <a:avLst/>
          </a:prstGeom>
        </p:spPr>
      </p:pic>
      <p:pic>
        <p:nvPicPr>
          <p:cNvPr id="9" name="Picture 8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C174CEB7-BA3B-0F37-584F-F6457BE7FD16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7382084" y="715783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37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1AB53-5491-FC82-9AC8-10EE1DEC9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1">
            <a:extLst>
              <a:ext uri="{FF2B5EF4-FFF2-40B4-BE49-F238E27FC236}">
                <a16:creationId xmlns:a16="http://schemas.microsoft.com/office/drawing/2014/main" id="{D0E75F90-44E0-FAE0-9BB8-85C0456473F5}"/>
              </a:ext>
            </a:extLst>
          </p:cNvPr>
          <p:cNvGrpSpPr/>
          <p:nvPr/>
        </p:nvGrpSpPr>
        <p:grpSpPr>
          <a:xfrm>
            <a:off x="4342270" y="138225"/>
            <a:ext cx="3677780" cy="6557849"/>
            <a:chOff x="4104145" y="138225"/>
            <a:chExt cx="3915906" cy="6557849"/>
          </a:xfrm>
        </p:grpSpPr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BE11CCC3-80AD-0C69-656D-0CAD897F6D05}"/>
                </a:ext>
              </a:extLst>
            </p:cNvPr>
            <p:cNvGrpSpPr/>
            <p:nvPr/>
          </p:nvGrpSpPr>
          <p:grpSpPr>
            <a:xfrm rot="16200000">
              <a:off x="2783173" y="1459197"/>
              <a:ext cx="6557849" cy="3915906"/>
              <a:chOff x="177421" y="-300250"/>
              <a:chExt cx="11818961" cy="7451678"/>
            </a:xfrm>
          </p:grpSpPr>
          <p:sp>
            <p:nvSpPr>
              <p:cNvPr id="63" name="Rounded Rectangle 51">
                <a:extLst>
                  <a:ext uri="{FF2B5EF4-FFF2-40B4-BE49-F238E27FC236}">
                    <a16:creationId xmlns:a16="http://schemas.microsoft.com/office/drawing/2014/main" id="{88D776E7-4E41-5F4C-B667-0E1C109B33FF}"/>
                  </a:ext>
                </a:extLst>
              </p:cNvPr>
              <p:cNvSpPr/>
              <p:nvPr/>
            </p:nvSpPr>
            <p:spPr>
              <a:xfrm>
                <a:off x="177421" y="-300250"/>
                <a:ext cx="11818961" cy="7451678"/>
              </a:xfrm>
              <a:prstGeom prst="roundRect">
                <a:avLst>
                  <a:gd name="adj" fmla="val 6095"/>
                </a:avLst>
              </a:prstGeom>
              <a:solidFill>
                <a:sysClr val="window" lastClr="FFFFFF">
                  <a:lumMod val="95000"/>
                </a:sys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slope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9730681-8D1E-135F-CFBB-24156FD84364}"/>
                  </a:ext>
                </a:extLst>
              </p:cNvPr>
              <p:cNvSpPr/>
              <p:nvPr/>
            </p:nvSpPr>
            <p:spPr>
              <a:xfrm>
                <a:off x="1072055" y="220717"/>
                <a:ext cx="10042635" cy="6416566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DA12039-1D1F-C82F-4FE5-37E4D3F9A36D}"/>
                </a:ext>
              </a:extLst>
            </p:cNvPr>
            <p:cNvSpPr/>
            <p:nvPr/>
          </p:nvSpPr>
          <p:spPr>
            <a:xfrm>
              <a:off x="4490728" y="387751"/>
              <a:ext cx="41520" cy="41013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glow rad="63500">
                <a:srgbClr val="7598D9">
                  <a:satMod val="175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ounded Rectangle 9">
              <a:extLst>
                <a:ext uri="{FF2B5EF4-FFF2-40B4-BE49-F238E27FC236}">
                  <a16:creationId xmlns:a16="http://schemas.microsoft.com/office/drawing/2014/main" id="{31FC76E4-B0D0-41F4-0863-28A8E0561DAC}"/>
                </a:ext>
              </a:extLst>
            </p:cNvPr>
            <p:cNvSpPr/>
            <p:nvPr/>
          </p:nvSpPr>
          <p:spPr>
            <a:xfrm>
              <a:off x="4716828" y="6334125"/>
              <a:ext cx="199857" cy="177131"/>
            </a:xfrm>
            <a:prstGeom prst="roundRect">
              <a:avLst/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Isosceles Triangle 61">
              <a:hlinkClick r:id="" action="ppaction://hlinkshowjump?jump=firstslide" highlightClick="1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8E8A5655-4DB4-2B2E-0810-C3D68738BEB9}"/>
                </a:ext>
              </a:extLst>
            </p:cNvPr>
            <p:cNvSpPr/>
            <p:nvPr/>
          </p:nvSpPr>
          <p:spPr>
            <a:xfrm rot="16200000">
              <a:off x="7160372" y="6324775"/>
              <a:ext cx="201127" cy="179524"/>
            </a:xfrm>
            <a:prstGeom prst="triangle">
              <a:avLst>
                <a:gd name="adj" fmla="val 42815"/>
              </a:avLst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2" name="Picture 2" descr="D:\Pranit\JusTap\Reliance Digital\Screenshot_2017-04-03-17-59-03-921.jpeg">
            <a:extLst>
              <a:ext uri="{FF2B5EF4-FFF2-40B4-BE49-F238E27FC236}">
                <a16:creationId xmlns:a16="http://schemas.microsoft.com/office/drawing/2014/main" id="{F8A7EEB7-E9BD-FB8B-BBDC-501226335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8513" y="609600"/>
            <a:ext cx="3154362" cy="56077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C938511A-F4C8-6323-F21F-80F6595025C1}"/>
              </a:ext>
            </a:extLst>
          </p:cNvPr>
          <p:cNvSpPr/>
          <p:nvPr/>
        </p:nvSpPr>
        <p:spPr>
          <a:xfrm>
            <a:off x="4591050" y="609599"/>
            <a:ext cx="3191256" cy="5614416"/>
          </a:xfrm>
          <a:prstGeom prst="rect">
            <a:avLst/>
          </a:prstGeom>
          <a:gradFill rotWithShape="1">
            <a:gsLst>
              <a:gs pos="100000">
                <a:srgbClr val="4682B4"/>
              </a:gs>
              <a:gs pos="0">
                <a:srgbClr val="D8D3C5"/>
              </a:gs>
            </a:gsLst>
            <a:path path="circle">
              <a:fillToRect l="5000" t="100000" r="120000" b="10000"/>
            </a:path>
          </a:gradFill>
          <a:ln w="12700" cap="flat" cmpd="sng" algn="ctr">
            <a:noFill/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Freeform 38">
            <a:hlinkClick r:id="rId3" action="ppaction://hlinksldjump"/>
            <a:extLst>
              <a:ext uri="{FF2B5EF4-FFF2-40B4-BE49-F238E27FC236}">
                <a16:creationId xmlns:a16="http://schemas.microsoft.com/office/drawing/2014/main" id="{CE3DD1DB-2846-A24C-2CEF-083F86DAE3ED}"/>
              </a:ext>
            </a:extLst>
          </p:cNvPr>
          <p:cNvSpPr/>
          <p:nvPr/>
        </p:nvSpPr>
        <p:spPr>
          <a:xfrm>
            <a:off x="6093912" y="6315075"/>
            <a:ext cx="221163" cy="200026"/>
          </a:xfrm>
          <a:custGeom>
            <a:avLst/>
            <a:gdLst>
              <a:gd name="connsiteX0" fmla="*/ 0 w 1924050"/>
              <a:gd name="connsiteY0" fmla="*/ 866775 h 2028825"/>
              <a:gd name="connsiteX1" fmla="*/ 9525 w 1924050"/>
              <a:gd name="connsiteY1" fmla="*/ 2028825 h 2028825"/>
              <a:gd name="connsiteX2" fmla="*/ 1914525 w 1924050"/>
              <a:gd name="connsiteY2" fmla="*/ 2028825 h 2028825"/>
              <a:gd name="connsiteX3" fmla="*/ 1924050 w 1924050"/>
              <a:gd name="connsiteY3" fmla="*/ 895350 h 2028825"/>
              <a:gd name="connsiteX4" fmla="*/ 962025 w 1924050"/>
              <a:gd name="connsiteY4" fmla="*/ 0 h 2028825"/>
              <a:gd name="connsiteX5" fmla="*/ 0 w 1924050"/>
              <a:gd name="connsiteY5" fmla="*/ 866775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050" h="2028825">
                <a:moveTo>
                  <a:pt x="0" y="866775"/>
                </a:moveTo>
                <a:lnTo>
                  <a:pt x="9525" y="2028825"/>
                </a:lnTo>
                <a:lnTo>
                  <a:pt x="1914525" y="2028825"/>
                </a:lnTo>
                <a:lnTo>
                  <a:pt x="1924050" y="895350"/>
                </a:lnTo>
                <a:lnTo>
                  <a:pt x="962025" y="0"/>
                </a:lnTo>
                <a:lnTo>
                  <a:pt x="0" y="866775"/>
                </a:lnTo>
                <a:close/>
              </a:path>
            </a:pathLst>
          </a:cu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6" name="Group 39">
            <a:extLst>
              <a:ext uri="{FF2B5EF4-FFF2-40B4-BE49-F238E27FC236}">
                <a16:creationId xmlns:a16="http://schemas.microsoft.com/office/drawing/2014/main" id="{2F2505FB-2205-E562-D829-C420792EDBFA}"/>
              </a:ext>
            </a:extLst>
          </p:cNvPr>
          <p:cNvGrpSpPr/>
          <p:nvPr/>
        </p:nvGrpSpPr>
        <p:grpSpPr>
          <a:xfrm>
            <a:off x="6125567" y="299830"/>
            <a:ext cx="157852" cy="166006"/>
            <a:chOff x="4619237" y="319392"/>
            <a:chExt cx="168072" cy="166006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8DEE952-0064-734D-E1B0-E24165E0BF3E}"/>
                </a:ext>
              </a:extLst>
            </p:cNvPr>
            <p:cNvSpPr/>
            <p:nvPr/>
          </p:nvSpPr>
          <p:spPr>
            <a:xfrm>
              <a:off x="4619237" y="319392"/>
              <a:ext cx="168072" cy="166006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6D2EBE1-D889-F5A3-5F9E-A14CE82FBC0C}"/>
                </a:ext>
              </a:extLst>
            </p:cNvPr>
            <p:cNvSpPr/>
            <p:nvPr/>
          </p:nvSpPr>
          <p:spPr>
            <a:xfrm>
              <a:off x="4648896" y="338924"/>
              <a:ext cx="118632" cy="126947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3EBF434-01F4-AC49-32D4-015D814B62C0}"/>
              </a:ext>
            </a:extLst>
          </p:cNvPr>
          <p:cNvSpPr/>
          <p:nvPr/>
        </p:nvSpPr>
        <p:spPr>
          <a:xfrm>
            <a:off x="9558439" y="5993696"/>
            <a:ext cx="2466975" cy="7023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 Page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15F50A7-4F58-86B2-FBAD-EEA0467B6905}"/>
              </a:ext>
            </a:extLst>
          </p:cNvPr>
          <p:cNvSpPr txBox="1"/>
          <p:nvPr/>
        </p:nvSpPr>
        <p:spPr>
          <a:xfrm>
            <a:off x="5229979" y="71419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>
                <a:solidFill>
                  <a:schemeClr val="bg1">
                    <a:lumMod val="85000"/>
                  </a:schemeClr>
                </a:solidFill>
              </a:rPr>
              <a:t>39800 Fremont Blvd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15E989F-1D1B-87FA-55D3-1B79B67D3C1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029788" y="704752"/>
            <a:ext cx="274320" cy="274320"/>
          </a:xfrm>
          <a:prstGeom prst="rect">
            <a:avLst/>
          </a:prstGeom>
        </p:spPr>
      </p:pic>
      <p:pic>
        <p:nvPicPr>
          <p:cNvPr id="89" name="Picture 88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214CB2AA-C324-646A-711E-BB05D2640A6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663752" y="697394"/>
            <a:ext cx="274320" cy="274320"/>
          </a:xfrm>
          <a:prstGeom prst="rect">
            <a:avLst/>
          </a:prstGeom>
        </p:spPr>
      </p:pic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AADEDE10-ED45-7EAF-CD68-6984D4B3919E}"/>
              </a:ext>
            </a:extLst>
          </p:cNvPr>
          <p:cNvSpPr/>
          <p:nvPr/>
        </p:nvSpPr>
        <p:spPr>
          <a:xfrm flipH="1">
            <a:off x="495300" y="1285876"/>
            <a:ext cx="2786292" cy="413926"/>
          </a:xfrm>
          <a:prstGeom prst="borderCallout2">
            <a:avLst>
              <a:gd name="adj1" fmla="val 79404"/>
              <a:gd name="adj2" fmla="val -376"/>
              <a:gd name="adj3" fmla="val 72500"/>
              <a:gd name="adj4" fmla="val -29807"/>
              <a:gd name="adj5" fmla="val 71032"/>
              <a:gd name="adj6" fmla="val -40788"/>
            </a:avLst>
          </a:prstGeom>
          <a:ln>
            <a:extLst>
              <a:ext uri="{C807C97D-BFC1-408E-A445-0C87EB9F89A2}">
                <ask:lineSketchStyleProps xmlns:ask="http://schemas.microsoft.com/office/drawing/2018/sketchyshapes" sd="2478366399">
                  <a:custGeom>
                    <a:avLst/>
                    <a:gdLst>
                      <a:gd name="connsiteX0" fmla="*/ 0 w 1895476"/>
                      <a:gd name="connsiteY0" fmla="*/ 0 h 670663"/>
                      <a:gd name="connsiteX1" fmla="*/ 1895476 w 1895476"/>
                      <a:gd name="connsiteY1" fmla="*/ 0 h 670663"/>
                      <a:gd name="connsiteX2" fmla="*/ 1895476 w 1895476"/>
                      <a:gd name="connsiteY2" fmla="*/ 670663 h 670663"/>
                      <a:gd name="connsiteX3" fmla="*/ 0 w 1895476"/>
                      <a:gd name="connsiteY3" fmla="*/ 670663 h 670663"/>
                      <a:gd name="connsiteX4" fmla="*/ 0 w 1895476"/>
                      <a:gd name="connsiteY4" fmla="*/ 0 h 670663"/>
                      <a:gd name="connsiteX0" fmla="*/ 15486 w 1895476"/>
                      <a:gd name="connsiteY0" fmla="*/ 125749 h 670663"/>
                      <a:gd name="connsiteX1" fmla="*/ -315919 w 1895476"/>
                      <a:gd name="connsiteY1" fmla="*/ 125749 h 670663"/>
                      <a:gd name="connsiteX2" fmla="*/ -1865641 w 1895476"/>
                      <a:gd name="connsiteY2" fmla="*/ 744972 h 670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95476" h="670663" fill="none" extrusionOk="0">
                        <a:moveTo>
                          <a:pt x="0" y="0"/>
                        </a:moveTo>
                        <a:cubicBezTo>
                          <a:pt x="190873" y="-114497"/>
                          <a:pt x="1321503" y="113149"/>
                          <a:pt x="1895476" y="0"/>
                        </a:cubicBezTo>
                        <a:cubicBezTo>
                          <a:pt x="1938695" y="167711"/>
                          <a:pt x="1880802" y="485838"/>
                          <a:pt x="1895476" y="670663"/>
                        </a:cubicBezTo>
                        <a:cubicBezTo>
                          <a:pt x="1258599" y="798861"/>
                          <a:pt x="554240" y="624576"/>
                          <a:pt x="0" y="670663"/>
                        </a:cubicBezTo>
                        <a:cubicBezTo>
                          <a:pt x="38897" y="564897"/>
                          <a:pt x="2398" y="106652"/>
                          <a:pt x="0" y="0"/>
                        </a:cubicBezTo>
                        <a:close/>
                      </a:path>
                      <a:path w="1895476" h="670663" fill="none" extrusionOk="0">
                        <a:moveTo>
                          <a:pt x="15486" y="125749"/>
                        </a:moveTo>
                        <a:cubicBezTo>
                          <a:pt x="-125965" y="141762"/>
                          <a:pt x="-258249" y="134860"/>
                          <a:pt x="-315919" y="125749"/>
                        </a:cubicBezTo>
                        <a:cubicBezTo>
                          <a:pt x="-606955" y="172382"/>
                          <a:pt x="-1164462" y="387479"/>
                          <a:pt x="-1865641" y="744972"/>
                        </a:cubicBezTo>
                      </a:path>
                      <a:path w="1895476" h="670663" stroke="0" extrusionOk="0">
                        <a:moveTo>
                          <a:pt x="0" y="0"/>
                        </a:moveTo>
                        <a:cubicBezTo>
                          <a:pt x="266523" y="140946"/>
                          <a:pt x="1530634" y="29272"/>
                          <a:pt x="1895476" y="0"/>
                        </a:cubicBezTo>
                        <a:cubicBezTo>
                          <a:pt x="1866940" y="261427"/>
                          <a:pt x="1925980" y="529909"/>
                          <a:pt x="1895476" y="670663"/>
                        </a:cubicBezTo>
                        <a:cubicBezTo>
                          <a:pt x="1534687" y="537983"/>
                          <a:pt x="370145" y="760828"/>
                          <a:pt x="0" y="670663"/>
                        </a:cubicBezTo>
                        <a:cubicBezTo>
                          <a:pt x="-74" y="538009"/>
                          <a:pt x="27090" y="233929"/>
                          <a:pt x="0" y="0"/>
                        </a:cubicBezTo>
                        <a:close/>
                      </a:path>
                      <a:path w="1895476" h="670663" fill="none" stroke="0" extrusionOk="0">
                        <a:moveTo>
                          <a:pt x="15486" y="125749"/>
                        </a:moveTo>
                        <a:cubicBezTo>
                          <a:pt x="-87715" y="106290"/>
                          <a:pt x="-154469" y="122926"/>
                          <a:pt x="-315919" y="125749"/>
                        </a:cubicBezTo>
                        <a:cubicBezTo>
                          <a:pt x="-650522" y="403663"/>
                          <a:pt x="-1624201" y="795247"/>
                          <a:pt x="-1865641" y="74497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1200" i="1" kern="0" dirty="0">
                <a:solidFill>
                  <a:srgbClr val="C00000"/>
                </a:solidFill>
                <a:latin typeface="Calibri"/>
              </a:rPr>
              <a:t>(Click on home icon or my account icon)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9BBCA7-9C64-CE8C-F878-BB2D4707AB58}"/>
              </a:ext>
            </a:extLst>
          </p:cNvPr>
          <p:cNvSpPr txBox="1"/>
          <p:nvPr/>
        </p:nvSpPr>
        <p:spPr>
          <a:xfrm>
            <a:off x="4804126" y="2997978"/>
            <a:ext cx="2751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Contact Us Page</a:t>
            </a:r>
            <a:br>
              <a:rPr lang="en-US" dirty="0"/>
            </a:br>
            <a:br>
              <a:rPr lang="en-US" dirty="0"/>
            </a:br>
            <a:r>
              <a:rPr lang="en-US" sz="1200" dirty="0"/>
              <a:t>(Assuming contact us info shown here)</a:t>
            </a:r>
            <a:endParaRPr lang="en-US" dirty="0"/>
          </a:p>
        </p:txBody>
      </p:sp>
      <p:pic>
        <p:nvPicPr>
          <p:cNvPr id="7" name="Picture 6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B7149CE0-A1EF-2944-017D-352881AC74B6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6993328" y="714190"/>
            <a:ext cx="274320" cy="274320"/>
          </a:xfrm>
          <a:prstGeom prst="rect">
            <a:avLst/>
          </a:prstGeom>
        </p:spPr>
      </p:pic>
      <p:pic>
        <p:nvPicPr>
          <p:cNvPr id="8" name="Picture 7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F0154E8F-3FBE-964E-43D0-4D5A8CCEB08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6637940" y="714190"/>
            <a:ext cx="274320" cy="274320"/>
          </a:xfrm>
          <a:prstGeom prst="rect">
            <a:avLst/>
          </a:prstGeom>
        </p:spPr>
      </p:pic>
      <p:pic>
        <p:nvPicPr>
          <p:cNvPr id="9" name="Picture 8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283B8827-3369-703F-AAA6-6358B9C501DA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7382084" y="715783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37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E202-B3C8-8C88-E7D4-35433908C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1">
            <a:extLst>
              <a:ext uri="{FF2B5EF4-FFF2-40B4-BE49-F238E27FC236}">
                <a16:creationId xmlns:a16="http://schemas.microsoft.com/office/drawing/2014/main" id="{CA55E4B0-420D-C4BC-92C4-F217DE3DFC7F}"/>
              </a:ext>
            </a:extLst>
          </p:cNvPr>
          <p:cNvGrpSpPr/>
          <p:nvPr/>
        </p:nvGrpSpPr>
        <p:grpSpPr>
          <a:xfrm>
            <a:off x="4342270" y="138225"/>
            <a:ext cx="3677780" cy="6557849"/>
            <a:chOff x="4104145" y="138225"/>
            <a:chExt cx="3915906" cy="6557849"/>
          </a:xfrm>
        </p:grpSpPr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3A2221C2-7A95-5BCA-FF47-59535740C24E}"/>
                </a:ext>
              </a:extLst>
            </p:cNvPr>
            <p:cNvGrpSpPr/>
            <p:nvPr/>
          </p:nvGrpSpPr>
          <p:grpSpPr>
            <a:xfrm rot="16200000">
              <a:off x="2783173" y="1459197"/>
              <a:ext cx="6557849" cy="3915906"/>
              <a:chOff x="177421" y="-300250"/>
              <a:chExt cx="11818961" cy="7451678"/>
            </a:xfrm>
          </p:grpSpPr>
          <p:sp>
            <p:nvSpPr>
              <p:cNvPr id="63" name="Rounded Rectangle 51">
                <a:extLst>
                  <a:ext uri="{FF2B5EF4-FFF2-40B4-BE49-F238E27FC236}">
                    <a16:creationId xmlns:a16="http://schemas.microsoft.com/office/drawing/2014/main" id="{BA1ACBF6-640B-D98C-859C-016DED195DC0}"/>
                  </a:ext>
                </a:extLst>
              </p:cNvPr>
              <p:cNvSpPr/>
              <p:nvPr/>
            </p:nvSpPr>
            <p:spPr>
              <a:xfrm>
                <a:off x="177421" y="-300250"/>
                <a:ext cx="11818961" cy="7451678"/>
              </a:xfrm>
              <a:prstGeom prst="roundRect">
                <a:avLst>
                  <a:gd name="adj" fmla="val 6095"/>
                </a:avLst>
              </a:prstGeom>
              <a:solidFill>
                <a:sysClr val="window" lastClr="FFFFFF">
                  <a:lumMod val="95000"/>
                </a:sys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slope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4F3F8FE-56B1-6DA1-AF9F-824BA76C3D7B}"/>
                  </a:ext>
                </a:extLst>
              </p:cNvPr>
              <p:cNvSpPr/>
              <p:nvPr/>
            </p:nvSpPr>
            <p:spPr>
              <a:xfrm>
                <a:off x="1072055" y="220717"/>
                <a:ext cx="10042635" cy="6416566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71EF27C-96A0-0527-0FCE-15050F2FABD6}"/>
                </a:ext>
              </a:extLst>
            </p:cNvPr>
            <p:cNvSpPr/>
            <p:nvPr/>
          </p:nvSpPr>
          <p:spPr>
            <a:xfrm>
              <a:off x="4490728" y="387751"/>
              <a:ext cx="41520" cy="41013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glow rad="63500">
                <a:srgbClr val="7598D9">
                  <a:satMod val="175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ounded Rectangle 9">
              <a:extLst>
                <a:ext uri="{FF2B5EF4-FFF2-40B4-BE49-F238E27FC236}">
                  <a16:creationId xmlns:a16="http://schemas.microsoft.com/office/drawing/2014/main" id="{2C776ACA-7F78-9601-C268-D82B87CA2085}"/>
                </a:ext>
              </a:extLst>
            </p:cNvPr>
            <p:cNvSpPr/>
            <p:nvPr/>
          </p:nvSpPr>
          <p:spPr>
            <a:xfrm>
              <a:off x="4716828" y="6334125"/>
              <a:ext cx="199857" cy="177131"/>
            </a:xfrm>
            <a:prstGeom prst="roundRect">
              <a:avLst/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Isosceles Triangle 61">
              <a:hlinkClick r:id="rId2" action="ppaction://hlinksldjump" highlightClick="1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C863C222-6D1A-F7B9-4833-B98B3C46D03F}"/>
                </a:ext>
              </a:extLst>
            </p:cNvPr>
            <p:cNvSpPr/>
            <p:nvPr/>
          </p:nvSpPr>
          <p:spPr>
            <a:xfrm rot="16200000">
              <a:off x="7160372" y="6324775"/>
              <a:ext cx="201127" cy="179524"/>
            </a:xfrm>
            <a:prstGeom prst="triangle">
              <a:avLst>
                <a:gd name="adj" fmla="val 42815"/>
              </a:avLst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2" name="Picture 2" descr="D:\Pranit\JusTap\Reliance Digital\Screenshot_2017-04-03-17-59-03-921.jpeg">
            <a:extLst>
              <a:ext uri="{FF2B5EF4-FFF2-40B4-BE49-F238E27FC236}">
                <a16:creationId xmlns:a16="http://schemas.microsoft.com/office/drawing/2014/main" id="{26F88A9A-486A-F2D5-5B04-F28373812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8513" y="609600"/>
            <a:ext cx="3154362" cy="56077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31F84276-68E1-2BC5-AC6D-2EA7C1672B72}"/>
              </a:ext>
            </a:extLst>
          </p:cNvPr>
          <p:cNvSpPr/>
          <p:nvPr/>
        </p:nvSpPr>
        <p:spPr>
          <a:xfrm>
            <a:off x="4591050" y="609599"/>
            <a:ext cx="3191256" cy="5614416"/>
          </a:xfrm>
          <a:prstGeom prst="rect">
            <a:avLst/>
          </a:prstGeom>
          <a:gradFill rotWithShape="1">
            <a:gsLst>
              <a:gs pos="100000">
                <a:srgbClr val="4682B4"/>
              </a:gs>
              <a:gs pos="0">
                <a:srgbClr val="D8D3C5"/>
              </a:gs>
            </a:gsLst>
            <a:path path="circle">
              <a:fillToRect l="5000" t="100000" r="120000" b="10000"/>
            </a:path>
          </a:gradFill>
          <a:ln w="12700" cap="flat" cmpd="sng" algn="ctr">
            <a:noFill/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Freeform 38">
            <a:hlinkClick r:id="rId4" action="ppaction://hlinksldjump"/>
            <a:extLst>
              <a:ext uri="{FF2B5EF4-FFF2-40B4-BE49-F238E27FC236}">
                <a16:creationId xmlns:a16="http://schemas.microsoft.com/office/drawing/2014/main" id="{9768148E-59CD-74E5-FA73-5B147A74D445}"/>
              </a:ext>
            </a:extLst>
          </p:cNvPr>
          <p:cNvSpPr/>
          <p:nvPr/>
        </p:nvSpPr>
        <p:spPr>
          <a:xfrm>
            <a:off x="6093912" y="6315075"/>
            <a:ext cx="221163" cy="200026"/>
          </a:xfrm>
          <a:custGeom>
            <a:avLst/>
            <a:gdLst>
              <a:gd name="connsiteX0" fmla="*/ 0 w 1924050"/>
              <a:gd name="connsiteY0" fmla="*/ 866775 h 2028825"/>
              <a:gd name="connsiteX1" fmla="*/ 9525 w 1924050"/>
              <a:gd name="connsiteY1" fmla="*/ 2028825 h 2028825"/>
              <a:gd name="connsiteX2" fmla="*/ 1914525 w 1924050"/>
              <a:gd name="connsiteY2" fmla="*/ 2028825 h 2028825"/>
              <a:gd name="connsiteX3" fmla="*/ 1924050 w 1924050"/>
              <a:gd name="connsiteY3" fmla="*/ 895350 h 2028825"/>
              <a:gd name="connsiteX4" fmla="*/ 962025 w 1924050"/>
              <a:gd name="connsiteY4" fmla="*/ 0 h 2028825"/>
              <a:gd name="connsiteX5" fmla="*/ 0 w 1924050"/>
              <a:gd name="connsiteY5" fmla="*/ 866775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050" h="2028825">
                <a:moveTo>
                  <a:pt x="0" y="866775"/>
                </a:moveTo>
                <a:lnTo>
                  <a:pt x="9525" y="2028825"/>
                </a:lnTo>
                <a:lnTo>
                  <a:pt x="1914525" y="2028825"/>
                </a:lnTo>
                <a:lnTo>
                  <a:pt x="1924050" y="895350"/>
                </a:lnTo>
                <a:lnTo>
                  <a:pt x="962025" y="0"/>
                </a:lnTo>
                <a:lnTo>
                  <a:pt x="0" y="866775"/>
                </a:lnTo>
                <a:close/>
              </a:path>
            </a:pathLst>
          </a:cu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6" name="Group 39">
            <a:extLst>
              <a:ext uri="{FF2B5EF4-FFF2-40B4-BE49-F238E27FC236}">
                <a16:creationId xmlns:a16="http://schemas.microsoft.com/office/drawing/2014/main" id="{B0A0F92A-2C3C-5371-CCCA-7E338FEC44C0}"/>
              </a:ext>
            </a:extLst>
          </p:cNvPr>
          <p:cNvGrpSpPr/>
          <p:nvPr/>
        </p:nvGrpSpPr>
        <p:grpSpPr>
          <a:xfrm>
            <a:off x="6125567" y="299830"/>
            <a:ext cx="157852" cy="166006"/>
            <a:chOff x="4619237" y="319392"/>
            <a:chExt cx="168072" cy="166006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9875795-8DFD-449C-0F2C-D05F4ACEEAEA}"/>
                </a:ext>
              </a:extLst>
            </p:cNvPr>
            <p:cNvSpPr/>
            <p:nvPr/>
          </p:nvSpPr>
          <p:spPr>
            <a:xfrm>
              <a:off x="4619237" y="319392"/>
              <a:ext cx="168072" cy="166006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86385EB-3C90-FEB9-903F-8D7CD43AF48B}"/>
                </a:ext>
              </a:extLst>
            </p:cNvPr>
            <p:cNvSpPr/>
            <p:nvPr/>
          </p:nvSpPr>
          <p:spPr>
            <a:xfrm>
              <a:off x="4648896" y="338924"/>
              <a:ext cx="118632" cy="126947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E2B5D9-3A29-2FE2-EC33-C843E475C9FB}"/>
              </a:ext>
            </a:extLst>
          </p:cNvPr>
          <p:cNvSpPr/>
          <p:nvPr/>
        </p:nvSpPr>
        <p:spPr>
          <a:xfrm>
            <a:off x="9514519" y="5993696"/>
            <a:ext cx="2510896" cy="7023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Review Page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E0028D-0BB5-1024-16F7-600CFEDDDE6E}"/>
              </a:ext>
            </a:extLst>
          </p:cNvPr>
          <p:cNvSpPr txBox="1"/>
          <p:nvPr/>
        </p:nvSpPr>
        <p:spPr>
          <a:xfrm>
            <a:off x="5229979" y="71419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>
                <a:solidFill>
                  <a:schemeClr val="bg1">
                    <a:lumMod val="85000"/>
                  </a:schemeClr>
                </a:solidFill>
              </a:rPr>
              <a:t>39800 Fremont Blvd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3C90A72-9881-5397-9209-F476AF4C2CE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029788" y="704752"/>
            <a:ext cx="274320" cy="274320"/>
          </a:xfrm>
          <a:prstGeom prst="rect">
            <a:avLst/>
          </a:prstGeom>
        </p:spPr>
      </p:pic>
      <p:pic>
        <p:nvPicPr>
          <p:cNvPr id="89" name="Picture 8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66C39932-1142-1F8B-C1BE-D701305C938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663752" y="697394"/>
            <a:ext cx="274320" cy="274320"/>
          </a:xfrm>
          <a:prstGeom prst="rect">
            <a:avLst/>
          </a:prstGeom>
        </p:spPr>
      </p:pic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210B7709-CD69-F339-EC07-88394801BCB7}"/>
              </a:ext>
            </a:extLst>
          </p:cNvPr>
          <p:cNvSpPr/>
          <p:nvPr/>
        </p:nvSpPr>
        <p:spPr>
          <a:xfrm flipH="1">
            <a:off x="495300" y="1285876"/>
            <a:ext cx="2786292" cy="413926"/>
          </a:xfrm>
          <a:prstGeom prst="borderCallout2">
            <a:avLst>
              <a:gd name="adj1" fmla="val 79404"/>
              <a:gd name="adj2" fmla="val -376"/>
              <a:gd name="adj3" fmla="val 72500"/>
              <a:gd name="adj4" fmla="val -29807"/>
              <a:gd name="adj5" fmla="val 71032"/>
              <a:gd name="adj6" fmla="val -40788"/>
            </a:avLst>
          </a:prstGeom>
          <a:ln>
            <a:extLst>
              <a:ext uri="{C807C97D-BFC1-408E-A445-0C87EB9F89A2}">
                <ask:lineSketchStyleProps xmlns:ask="http://schemas.microsoft.com/office/drawing/2018/sketchyshapes" sd="2478366399">
                  <a:custGeom>
                    <a:avLst/>
                    <a:gdLst>
                      <a:gd name="connsiteX0" fmla="*/ 0 w 1895476"/>
                      <a:gd name="connsiteY0" fmla="*/ 0 h 670663"/>
                      <a:gd name="connsiteX1" fmla="*/ 1895476 w 1895476"/>
                      <a:gd name="connsiteY1" fmla="*/ 0 h 670663"/>
                      <a:gd name="connsiteX2" fmla="*/ 1895476 w 1895476"/>
                      <a:gd name="connsiteY2" fmla="*/ 670663 h 670663"/>
                      <a:gd name="connsiteX3" fmla="*/ 0 w 1895476"/>
                      <a:gd name="connsiteY3" fmla="*/ 670663 h 670663"/>
                      <a:gd name="connsiteX4" fmla="*/ 0 w 1895476"/>
                      <a:gd name="connsiteY4" fmla="*/ 0 h 670663"/>
                      <a:gd name="connsiteX0" fmla="*/ 15486 w 1895476"/>
                      <a:gd name="connsiteY0" fmla="*/ 125749 h 670663"/>
                      <a:gd name="connsiteX1" fmla="*/ -315919 w 1895476"/>
                      <a:gd name="connsiteY1" fmla="*/ 125749 h 670663"/>
                      <a:gd name="connsiteX2" fmla="*/ -1865641 w 1895476"/>
                      <a:gd name="connsiteY2" fmla="*/ 744972 h 670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95476" h="670663" fill="none" extrusionOk="0">
                        <a:moveTo>
                          <a:pt x="0" y="0"/>
                        </a:moveTo>
                        <a:cubicBezTo>
                          <a:pt x="190873" y="-114497"/>
                          <a:pt x="1321503" y="113149"/>
                          <a:pt x="1895476" y="0"/>
                        </a:cubicBezTo>
                        <a:cubicBezTo>
                          <a:pt x="1938695" y="167711"/>
                          <a:pt x="1880802" y="485838"/>
                          <a:pt x="1895476" y="670663"/>
                        </a:cubicBezTo>
                        <a:cubicBezTo>
                          <a:pt x="1258599" y="798861"/>
                          <a:pt x="554240" y="624576"/>
                          <a:pt x="0" y="670663"/>
                        </a:cubicBezTo>
                        <a:cubicBezTo>
                          <a:pt x="38897" y="564897"/>
                          <a:pt x="2398" y="106652"/>
                          <a:pt x="0" y="0"/>
                        </a:cubicBezTo>
                        <a:close/>
                      </a:path>
                      <a:path w="1895476" h="670663" fill="none" extrusionOk="0">
                        <a:moveTo>
                          <a:pt x="15486" y="125749"/>
                        </a:moveTo>
                        <a:cubicBezTo>
                          <a:pt x="-125965" y="141762"/>
                          <a:pt x="-258249" y="134860"/>
                          <a:pt x="-315919" y="125749"/>
                        </a:cubicBezTo>
                        <a:cubicBezTo>
                          <a:pt x="-606955" y="172382"/>
                          <a:pt x="-1164462" y="387479"/>
                          <a:pt x="-1865641" y="744972"/>
                        </a:cubicBezTo>
                      </a:path>
                      <a:path w="1895476" h="670663" stroke="0" extrusionOk="0">
                        <a:moveTo>
                          <a:pt x="0" y="0"/>
                        </a:moveTo>
                        <a:cubicBezTo>
                          <a:pt x="266523" y="140946"/>
                          <a:pt x="1530634" y="29272"/>
                          <a:pt x="1895476" y="0"/>
                        </a:cubicBezTo>
                        <a:cubicBezTo>
                          <a:pt x="1866940" y="261427"/>
                          <a:pt x="1925980" y="529909"/>
                          <a:pt x="1895476" y="670663"/>
                        </a:cubicBezTo>
                        <a:cubicBezTo>
                          <a:pt x="1534687" y="537983"/>
                          <a:pt x="370145" y="760828"/>
                          <a:pt x="0" y="670663"/>
                        </a:cubicBezTo>
                        <a:cubicBezTo>
                          <a:pt x="-74" y="538009"/>
                          <a:pt x="27090" y="233929"/>
                          <a:pt x="0" y="0"/>
                        </a:cubicBezTo>
                        <a:close/>
                      </a:path>
                      <a:path w="1895476" h="670663" fill="none" stroke="0" extrusionOk="0">
                        <a:moveTo>
                          <a:pt x="15486" y="125749"/>
                        </a:moveTo>
                        <a:cubicBezTo>
                          <a:pt x="-87715" y="106290"/>
                          <a:pt x="-154469" y="122926"/>
                          <a:pt x="-315919" y="125749"/>
                        </a:cubicBezTo>
                        <a:cubicBezTo>
                          <a:pt x="-650522" y="403663"/>
                          <a:pt x="-1624201" y="795247"/>
                          <a:pt x="-1865641" y="74497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1200" i="1" kern="0" dirty="0">
                <a:solidFill>
                  <a:srgbClr val="C00000"/>
                </a:solidFill>
                <a:latin typeface="Calibri"/>
              </a:rPr>
              <a:t>(Click on home icon or my account icon)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FB5EB9-4E04-21DC-7AB5-8BAB22C0789E}"/>
              </a:ext>
            </a:extLst>
          </p:cNvPr>
          <p:cNvSpPr txBox="1"/>
          <p:nvPr/>
        </p:nvSpPr>
        <p:spPr>
          <a:xfrm>
            <a:off x="4484239" y="2997978"/>
            <a:ext cx="3409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 Review Page</a:t>
            </a:r>
            <a:br>
              <a:rPr lang="en-US" dirty="0"/>
            </a:br>
            <a:br>
              <a:rPr lang="en-US" dirty="0"/>
            </a:br>
            <a:r>
              <a:rPr lang="en-US" sz="1200" dirty="0"/>
              <a:t>(Assuming reviews for selected chef shown here)</a:t>
            </a:r>
            <a:endParaRPr lang="en-US" dirty="0"/>
          </a:p>
        </p:txBody>
      </p:sp>
      <p:pic>
        <p:nvPicPr>
          <p:cNvPr id="7" name="Picture 6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4F12A804-03AB-1BA5-31D8-CD1A7429E8F8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6993328" y="714190"/>
            <a:ext cx="274320" cy="274320"/>
          </a:xfrm>
          <a:prstGeom prst="rect">
            <a:avLst/>
          </a:prstGeom>
        </p:spPr>
      </p:pic>
      <p:pic>
        <p:nvPicPr>
          <p:cNvPr id="8" name="Picture 7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E2C55D9D-E3A6-8AD5-C5FB-A0929CD2CB7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6637940" y="714190"/>
            <a:ext cx="274320" cy="274320"/>
          </a:xfrm>
          <a:prstGeom prst="rect">
            <a:avLst/>
          </a:prstGeom>
        </p:spPr>
      </p:pic>
      <p:pic>
        <p:nvPicPr>
          <p:cNvPr id="9" name="Picture 8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D916C8C0-AD21-3F08-F80C-4DBA32CA5B1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7382084" y="715783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25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085DE-9B2B-3CE5-2182-B89036CB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1">
            <a:extLst>
              <a:ext uri="{FF2B5EF4-FFF2-40B4-BE49-F238E27FC236}">
                <a16:creationId xmlns:a16="http://schemas.microsoft.com/office/drawing/2014/main" id="{956E51F2-D0C1-32FD-EE1B-AAB935CB09A3}"/>
              </a:ext>
            </a:extLst>
          </p:cNvPr>
          <p:cNvGrpSpPr/>
          <p:nvPr/>
        </p:nvGrpSpPr>
        <p:grpSpPr>
          <a:xfrm>
            <a:off x="4342270" y="138225"/>
            <a:ext cx="3677780" cy="6557849"/>
            <a:chOff x="4104145" y="138225"/>
            <a:chExt cx="3915906" cy="6557849"/>
          </a:xfrm>
        </p:grpSpPr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A9A6E649-8DDA-D488-B5D3-14F7B10F765D}"/>
                </a:ext>
              </a:extLst>
            </p:cNvPr>
            <p:cNvGrpSpPr/>
            <p:nvPr/>
          </p:nvGrpSpPr>
          <p:grpSpPr>
            <a:xfrm rot="16200000">
              <a:off x="2783173" y="1459197"/>
              <a:ext cx="6557849" cy="3915906"/>
              <a:chOff x="177421" y="-300250"/>
              <a:chExt cx="11818961" cy="7451678"/>
            </a:xfrm>
          </p:grpSpPr>
          <p:sp>
            <p:nvSpPr>
              <p:cNvPr id="63" name="Rounded Rectangle 51">
                <a:extLst>
                  <a:ext uri="{FF2B5EF4-FFF2-40B4-BE49-F238E27FC236}">
                    <a16:creationId xmlns:a16="http://schemas.microsoft.com/office/drawing/2014/main" id="{9810B82C-3A0C-7CD9-86C1-5C7B29BB28CE}"/>
                  </a:ext>
                </a:extLst>
              </p:cNvPr>
              <p:cNvSpPr/>
              <p:nvPr/>
            </p:nvSpPr>
            <p:spPr>
              <a:xfrm>
                <a:off x="177421" y="-300250"/>
                <a:ext cx="11818961" cy="7451678"/>
              </a:xfrm>
              <a:prstGeom prst="roundRect">
                <a:avLst>
                  <a:gd name="adj" fmla="val 6095"/>
                </a:avLst>
              </a:prstGeom>
              <a:solidFill>
                <a:sysClr val="window" lastClr="FFFFFF">
                  <a:lumMod val="95000"/>
                </a:sys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slope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F2F5FCB-4E31-CBF4-235C-D1676B71E5A9}"/>
                  </a:ext>
                </a:extLst>
              </p:cNvPr>
              <p:cNvSpPr/>
              <p:nvPr/>
            </p:nvSpPr>
            <p:spPr>
              <a:xfrm>
                <a:off x="1072055" y="220717"/>
                <a:ext cx="10042635" cy="6416566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B73C93F-27DC-CFFA-D31A-C9647AF0DBE7}"/>
                </a:ext>
              </a:extLst>
            </p:cNvPr>
            <p:cNvSpPr/>
            <p:nvPr/>
          </p:nvSpPr>
          <p:spPr>
            <a:xfrm>
              <a:off x="4490728" y="387751"/>
              <a:ext cx="41520" cy="41013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glow rad="63500">
                <a:srgbClr val="7598D9">
                  <a:satMod val="175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ounded Rectangle 9">
              <a:extLst>
                <a:ext uri="{FF2B5EF4-FFF2-40B4-BE49-F238E27FC236}">
                  <a16:creationId xmlns:a16="http://schemas.microsoft.com/office/drawing/2014/main" id="{A1FBBEB3-884A-CD55-3068-72835BCB312B}"/>
                </a:ext>
              </a:extLst>
            </p:cNvPr>
            <p:cNvSpPr/>
            <p:nvPr/>
          </p:nvSpPr>
          <p:spPr>
            <a:xfrm>
              <a:off x="4716828" y="6334125"/>
              <a:ext cx="199857" cy="177131"/>
            </a:xfrm>
            <a:prstGeom prst="roundRect">
              <a:avLst/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Isosceles Triangle 61">
              <a:hlinkClick r:id="" action="ppaction://hlinkshowjump?jump=firstslide" highlightClick="1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942AC56B-8477-3B56-4DE8-0BD1A38F2432}"/>
                </a:ext>
              </a:extLst>
            </p:cNvPr>
            <p:cNvSpPr/>
            <p:nvPr/>
          </p:nvSpPr>
          <p:spPr>
            <a:xfrm rot="16200000">
              <a:off x="7160372" y="6324775"/>
              <a:ext cx="201127" cy="179524"/>
            </a:xfrm>
            <a:prstGeom prst="triangle">
              <a:avLst>
                <a:gd name="adj" fmla="val 42815"/>
              </a:avLst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2" name="Picture 2" descr="D:\Pranit\JusTap\Reliance Digital\Screenshot_2017-04-03-17-59-03-921.jpeg">
            <a:extLst>
              <a:ext uri="{FF2B5EF4-FFF2-40B4-BE49-F238E27FC236}">
                <a16:creationId xmlns:a16="http://schemas.microsoft.com/office/drawing/2014/main" id="{E4265D01-B28A-BE9B-B4F7-65B9D8530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8513" y="609600"/>
            <a:ext cx="3154362" cy="56077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7DBD36D-7AD6-B609-1D1A-EA8DA6C8930C}"/>
              </a:ext>
            </a:extLst>
          </p:cNvPr>
          <p:cNvSpPr/>
          <p:nvPr/>
        </p:nvSpPr>
        <p:spPr>
          <a:xfrm>
            <a:off x="4591050" y="609599"/>
            <a:ext cx="3191256" cy="5614416"/>
          </a:xfrm>
          <a:prstGeom prst="rect">
            <a:avLst/>
          </a:prstGeom>
          <a:gradFill rotWithShape="1">
            <a:gsLst>
              <a:gs pos="100000">
                <a:srgbClr val="4682B4"/>
              </a:gs>
              <a:gs pos="0">
                <a:srgbClr val="D8D3C5"/>
              </a:gs>
            </a:gsLst>
            <a:path path="circle">
              <a:fillToRect l="5000" t="100000" r="120000" b="10000"/>
            </a:path>
          </a:gradFill>
          <a:ln w="12700" cap="flat" cmpd="sng" algn="ctr">
            <a:noFill/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Freeform 38">
            <a:hlinkClick r:id="rId3" action="ppaction://hlinksldjump"/>
            <a:extLst>
              <a:ext uri="{FF2B5EF4-FFF2-40B4-BE49-F238E27FC236}">
                <a16:creationId xmlns:a16="http://schemas.microsoft.com/office/drawing/2014/main" id="{2F3BB3E7-D031-E325-1C2B-D75DC2FF6D3C}"/>
              </a:ext>
            </a:extLst>
          </p:cNvPr>
          <p:cNvSpPr/>
          <p:nvPr/>
        </p:nvSpPr>
        <p:spPr>
          <a:xfrm>
            <a:off x="6093912" y="6315075"/>
            <a:ext cx="221163" cy="200026"/>
          </a:xfrm>
          <a:custGeom>
            <a:avLst/>
            <a:gdLst>
              <a:gd name="connsiteX0" fmla="*/ 0 w 1924050"/>
              <a:gd name="connsiteY0" fmla="*/ 866775 h 2028825"/>
              <a:gd name="connsiteX1" fmla="*/ 9525 w 1924050"/>
              <a:gd name="connsiteY1" fmla="*/ 2028825 h 2028825"/>
              <a:gd name="connsiteX2" fmla="*/ 1914525 w 1924050"/>
              <a:gd name="connsiteY2" fmla="*/ 2028825 h 2028825"/>
              <a:gd name="connsiteX3" fmla="*/ 1924050 w 1924050"/>
              <a:gd name="connsiteY3" fmla="*/ 895350 h 2028825"/>
              <a:gd name="connsiteX4" fmla="*/ 962025 w 1924050"/>
              <a:gd name="connsiteY4" fmla="*/ 0 h 2028825"/>
              <a:gd name="connsiteX5" fmla="*/ 0 w 1924050"/>
              <a:gd name="connsiteY5" fmla="*/ 866775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050" h="2028825">
                <a:moveTo>
                  <a:pt x="0" y="866775"/>
                </a:moveTo>
                <a:lnTo>
                  <a:pt x="9525" y="2028825"/>
                </a:lnTo>
                <a:lnTo>
                  <a:pt x="1914525" y="2028825"/>
                </a:lnTo>
                <a:lnTo>
                  <a:pt x="1924050" y="895350"/>
                </a:lnTo>
                <a:lnTo>
                  <a:pt x="962025" y="0"/>
                </a:lnTo>
                <a:lnTo>
                  <a:pt x="0" y="866775"/>
                </a:lnTo>
                <a:close/>
              </a:path>
            </a:pathLst>
          </a:cu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6" name="Group 39">
            <a:extLst>
              <a:ext uri="{FF2B5EF4-FFF2-40B4-BE49-F238E27FC236}">
                <a16:creationId xmlns:a16="http://schemas.microsoft.com/office/drawing/2014/main" id="{14FE0731-CFC9-3B33-A8CA-A2CBFBDAEFAD}"/>
              </a:ext>
            </a:extLst>
          </p:cNvPr>
          <p:cNvGrpSpPr/>
          <p:nvPr/>
        </p:nvGrpSpPr>
        <p:grpSpPr>
          <a:xfrm>
            <a:off x="6125567" y="299830"/>
            <a:ext cx="157852" cy="166006"/>
            <a:chOff x="4619237" y="319392"/>
            <a:chExt cx="168072" cy="166006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C2031D0-781C-EBF0-04CF-2EFB04755676}"/>
                </a:ext>
              </a:extLst>
            </p:cNvPr>
            <p:cNvSpPr/>
            <p:nvPr/>
          </p:nvSpPr>
          <p:spPr>
            <a:xfrm>
              <a:off x="4619237" y="319392"/>
              <a:ext cx="168072" cy="166006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C93EC83-C877-E680-2E3F-787A31327C9A}"/>
                </a:ext>
              </a:extLst>
            </p:cNvPr>
            <p:cNvSpPr/>
            <p:nvPr/>
          </p:nvSpPr>
          <p:spPr>
            <a:xfrm>
              <a:off x="4648896" y="338924"/>
              <a:ext cx="118632" cy="126947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1E6E7D1-6EF6-2660-ABD0-5B4472E0F3C9}"/>
              </a:ext>
            </a:extLst>
          </p:cNvPr>
          <p:cNvSpPr/>
          <p:nvPr/>
        </p:nvSpPr>
        <p:spPr>
          <a:xfrm>
            <a:off x="9558439" y="5993696"/>
            <a:ext cx="2466975" cy="7023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Payments Page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98E9E52-F86E-EA0C-AF83-47D29600EA7A}"/>
              </a:ext>
            </a:extLst>
          </p:cNvPr>
          <p:cNvSpPr txBox="1"/>
          <p:nvPr/>
        </p:nvSpPr>
        <p:spPr>
          <a:xfrm>
            <a:off x="5229979" y="71419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>
                <a:solidFill>
                  <a:schemeClr val="bg1">
                    <a:lumMod val="85000"/>
                  </a:schemeClr>
                </a:solidFill>
              </a:rPr>
              <a:t>39800 Fremont Blvd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3081E3E5-BB24-8776-D165-B7D227D4B48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029788" y="704752"/>
            <a:ext cx="274320" cy="274320"/>
          </a:xfrm>
          <a:prstGeom prst="rect">
            <a:avLst/>
          </a:prstGeom>
        </p:spPr>
      </p:pic>
      <p:pic>
        <p:nvPicPr>
          <p:cNvPr id="89" name="Picture 88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288805E9-9FD8-9506-029F-2AA55DDF257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663752" y="697394"/>
            <a:ext cx="274320" cy="274320"/>
          </a:xfrm>
          <a:prstGeom prst="rect">
            <a:avLst/>
          </a:prstGeom>
        </p:spPr>
      </p:pic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C063319C-4768-182E-0CA9-259346D14954}"/>
              </a:ext>
            </a:extLst>
          </p:cNvPr>
          <p:cNvSpPr/>
          <p:nvPr/>
        </p:nvSpPr>
        <p:spPr>
          <a:xfrm flipH="1">
            <a:off x="495300" y="1285876"/>
            <a:ext cx="2786292" cy="413926"/>
          </a:xfrm>
          <a:prstGeom prst="borderCallout2">
            <a:avLst>
              <a:gd name="adj1" fmla="val 79404"/>
              <a:gd name="adj2" fmla="val -376"/>
              <a:gd name="adj3" fmla="val 72500"/>
              <a:gd name="adj4" fmla="val -29807"/>
              <a:gd name="adj5" fmla="val 71032"/>
              <a:gd name="adj6" fmla="val -40788"/>
            </a:avLst>
          </a:prstGeom>
          <a:ln>
            <a:extLst>
              <a:ext uri="{C807C97D-BFC1-408E-A445-0C87EB9F89A2}">
                <ask:lineSketchStyleProps xmlns:ask="http://schemas.microsoft.com/office/drawing/2018/sketchyshapes" sd="2478366399">
                  <a:custGeom>
                    <a:avLst/>
                    <a:gdLst>
                      <a:gd name="connsiteX0" fmla="*/ 0 w 1895476"/>
                      <a:gd name="connsiteY0" fmla="*/ 0 h 670663"/>
                      <a:gd name="connsiteX1" fmla="*/ 1895476 w 1895476"/>
                      <a:gd name="connsiteY1" fmla="*/ 0 h 670663"/>
                      <a:gd name="connsiteX2" fmla="*/ 1895476 w 1895476"/>
                      <a:gd name="connsiteY2" fmla="*/ 670663 h 670663"/>
                      <a:gd name="connsiteX3" fmla="*/ 0 w 1895476"/>
                      <a:gd name="connsiteY3" fmla="*/ 670663 h 670663"/>
                      <a:gd name="connsiteX4" fmla="*/ 0 w 1895476"/>
                      <a:gd name="connsiteY4" fmla="*/ 0 h 670663"/>
                      <a:gd name="connsiteX0" fmla="*/ 15486 w 1895476"/>
                      <a:gd name="connsiteY0" fmla="*/ 125749 h 670663"/>
                      <a:gd name="connsiteX1" fmla="*/ -315919 w 1895476"/>
                      <a:gd name="connsiteY1" fmla="*/ 125749 h 670663"/>
                      <a:gd name="connsiteX2" fmla="*/ -1865641 w 1895476"/>
                      <a:gd name="connsiteY2" fmla="*/ 744972 h 670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95476" h="670663" fill="none" extrusionOk="0">
                        <a:moveTo>
                          <a:pt x="0" y="0"/>
                        </a:moveTo>
                        <a:cubicBezTo>
                          <a:pt x="190873" y="-114497"/>
                          <a:pt x="1321503" y="113149"/>
                          <a:pt x="1895476" y="0"/>
                        </a:cubicBezTo>
                        <a:cubicBezTo>
                          <a:pt x="1938695" y="167711"/>
                          <a:pt x="1880802" y="485838"/>
                          <a:pt x="1895476" y="670663"/>
                        </a:cubicBezTo>
                        <a:cubicBezTo>
                          <a:pt x="1258599" y="798861"/>
                          <a:pt x="554240" y="624576"/>
                          <a:pt x="0" y="670663"/>
                        </a:cubicBezTo>
                        <a:cubicBezTo>
                          <a:pt x="38897" y="564897"/>
                          <a:pt x="2398" y="106652"/>
                          <a:pt x="0" y="0"/>
                        </a:cubicBezTo>
                        <a:close/>
                      </a:path>
                      <a:path w="1895476" h="670663" fill="none" extrusionOk="0">
                        <a:moveTo>
                          <a:pt x="15486" y="125749"/>
                        </a:moveTo>
                        <a:cubicBezTo>
                          <a:pt x="-125965" y="141762"/>
                          <a:pt x="-258249" y="134860"/>
                          <a:pt x="-315919" y="125749"/>
                        </a:cubicBezTo>
                        <a:cubicBezTo>
                          <a:pt x="-606955" y="172382"/>
                          <a:pt x="-1164462" y="387479"/>
                          <a:pt x="-1865641" y="744972"/>
                        </a:cubicBezTo>
                      </a:path>
                      <a:path w="1895476" h="670663" stroke="0" extrusionOk="0">
                        <a:moveTo>
                          <a:pt x="0" y="0"/>
                        </a:moveTo>
                        <a:cubicBezTo>
                          <a:pt x="266523" y="140946"/>
                          <a:pt x="1530634" y="29272"/>
                          <a:pt x="1895476" y="0"/>
                        </a:cubicBezTo>
                        <a:cubicBezTo>
                          <a:pt x="1866940" y="261427"/>
                          <a:pt x="1925980" y="529909"/>
                          <a:pt x="1895476" y="670663"/>
                        </a:cubicBezTo>
                        <a:cubicBezTo>
                          <a:pt x="1534687" y="537983"/>
                          <a:pt x="370145" y="760828"/>
                          <a:pt x="0" y="670663"/>
                        </a:cubicBezTo>
                        <a:cubicBezTo>
                          <a:pt x="-74" y="538009"/>
                          <a:pt x="27090" y="233929"/>
                          <a:pt x="0" y="0"/>
                        </a:cubicBezTo>
                        <a:close/>
                      </a:path>
                      <a:path w="1895476" h="670663" fill="none" stroke="0" extrusionOk="0">
                        <a:moveTo>
                          <a:pt x="15486" y="125749"/>
                        </a:moveTo>
                        <a:cubicBezTo>
                          <a:pt x="-87715" y="106290"/>
                          <a:pt x="-154469" y="122926"/>
                          <a:pt x="-315919" y="125749"/>
                        </a:cubicBezTo>
                        <a:cubicBezTo>
                          <a:pt x="-650522" y="403663"/>
                          <a:pt x="-1624201" y="795247"/>
                          <a:pt x="-1865641" y="74497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1200" i="1" kern="0" dirty="0">
                <a:solidFill>
                  <a:srgbClr val="C00000"/>
                </a:solidFill>
                <a:latin typeface="Calibri"/>
              </a:rPr>
              <a:t>(Click on home icon or my account icon)</a:t>
            </a:r>
          </a:p>
        </p:txBody>
      </p:sp>
      <p:pic>
        <p:nvPicPr>
          <p:cNvPr id="7" name="Picture 6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83FB60EB-2E77-3266-ECBB-7225EA3F658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6993328" y="714190"/>
            <a:ext cx="274320" cy="274320"/>
          </a:xfrm>
          <a:prstGeom prst="rect">
            <a:avLst/>
          </a:prstGeom>
        </p:spPr>
      </p:pic>
      <p:pic>
        <p:nvPicPr>
          <p:cNvPr id="8" name="Picture 7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B6FFAC98-F3B1-5D35-21D4-4B03D727CBB1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6637940" y="714190"/>
            <a:ext cx="274320" cy="274320"/>
          </a:xfrm>
          <a:prstGeom prst="rect">
            <a:avLst/>
          </a:prstGeom>
        </p:spPr>
      </p:pic>
      <p:pic>
        <p:nvPicPr>
          <p:cNvPr id="9" name="Picture 8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6731A2DA-ABC0-041A-59AB-CC35CAD2327F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7382084" y="715783"/>
            <a:ext cx="274320" cy="274320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DC8F8C77-6272-6E68-4201-16241AE0BE54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9" b="8014"/>
          <a:stretch/>
        </p:blipFill>
        <p:spPr>
          <a:xfrm>
            <a:off x="4917696" y="1105659"/>
            <a:ext cx="2319981" cy="3892670"/>
          </a:xfrm>
          <a:prstGeom prst="rect">
            <a:avLst/>
          </a:prstGeom>
          <a:ln>
            <a:noFill/>
          </a:ln>
        </p:spPr>
      </p:pic>
      <p:sp>
        <p:nvSpPr>
          <p:cNvPr id="14" name="Rectangle 13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FA4858A-DE76-65C7-1121-5EEE15CDAEA5}"/>
              </a:ext>
            </a:extLst>
          </p:cNvPr>
          <p:cNvSpPr/>
          <p:nvPr/>
        </p:nvSpPr>
        <p:spPr>
          <a:xfrm>
            <a:off x="5680618" y="5470389"/>
            <a:ext cx="1139282" cy="4191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Pay Now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66D7A8-7C96-8260-4B3F-DBA27C22DB80}"/>
              </a:ext>
            </a:extLst>
          </p:cNvPr>
          <p:cNvCxnSpPr>
            <a:cxnSpLocks/>
          </p:cNvCxnSpPr>
          <p:nvPr/>
        </p:nvCxnSpPr>
        <p:spPr>
          <a:xfrm>
            <a:off x="4938072" y="5319777"/>
            <a:ext cx="1215351" cy="0"/>
          </a:xfrm>
          <a:prstGeom prst="line">
            <a:avLst/>
          </a:prstGeom>
          <a:noFill/>
          <a:ln w="1905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16" name="TextBox 15">
            <a:hlinkClick r:id="rId14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CDEAE45-08B5-4CEA-8989-08906F224A1A}"/>
              </a:ext>
            </a:extLst>
          </p:cNvPr>
          <p:cNvSpPr txBox="1"/>
          <p:nvPr/>
        </p:nvSpPr>
        <p:spPr>
          <a:xfrm>
            <a:off x="4893760" y="5092148"/>
            <a:ext cx="2018500" cy="23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9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Discount Code (optional)</a:t>
            </a:r>
            <a:endParaRPr lang="en-IN" sz="900" i="1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E33B14-5148-D180-EA98-8AE2656A70C0}"/>
              </a:ext>
            </a:extLst>
          </p:cNvPr>
          <p:cNvCxnSpPr>
            <a:cxnSpLocks/>
          </p:cNvCxnSpPr>
          <p:nvPr/>
        </p:nvCxnSpPr>
        <p:spPr>
          <a:xfrm>
            <a:off x="6257855" y="5328614"/>
            <a:ext cx="1215351" cy="0"/>
          </a:xfrm>
          <a:prstGeom prst="line">
            <a:avLst/>
          </a:prstGeom>
          <a:noFill/>
          <a:ln w="1905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18" name="TextBox 17">
            <a:hlinkClick r:id="rId14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E376714-7362-44CE-10DC-BB52DE3CFECD}"/>
              </a:ext>
            </a:extLst>
          </p:cNvPr>
          <p:cNvSpPr txBox="1"/>
          <p:nvPr/>
        </p:nvSpPr>
        <p:spPr>
          <a:xfrm>
            <a:off x="6213543" y="5100985"/>
            <a:ext cx="2018500" cy="23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9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Add Tip (optional)</a:t>
            </a:r>
            <a:endParaRPr lang="en-IN" sz="900" i="1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0448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BEBDB-DD90-8268-EC88-2C1A6211E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>
            <a:extLst>
              <a:ext uri="{FF2B5EF4-FFF2-40B4-BE49-F238E27FC236}">
                <a16:creationId xmlns:a16="http://schemas.microsoft.com/office/drawing/2014/main" id="{E6B9F95C-B75B-63F1-8EDC-DB4E5FCDCAE5}"/>
              </a:ext>
            </a:extLst>
          </p:cNvPr>
          <p:cNvGrpSpPr/>
          <p:nvPr/>
        </p:nvGrpSpPr>
        <p:grpSpPr>
          <a:xfrm>
            <a:off x="4342270" y="138225"/>
            <a:ext cx="3677780" cy="6557849"/>
            <a:chOff x="4104145" y="138225"/>
            <a:chExt cx="3915906" cy="6557849"/>
          </a:xfrm>
        </p:grpSpPr>
        <p:grpSp>
          <p:nvGrpSpPr>
            <p:cNvPr id="3" name="Group 15">
              <a:extLst>
                <a:ext uri="{FF2B5EF4-FFF2-40B4-BE49-F238E27FC236}">
                  <a16:creationId xmlns:a16="http://schemas.microsoft.com/office/drawing/2014/main" id="{2D388154-B506-632C-2F0F-FCE58F8041EE}"/>
                </a:ext>
              </a:extLst>
            </p:cNvPr>
            <p:cNvGrpSpPr/>
            <p:nvPr/>
          </p:nvGrpSpPr>
          <p:grpSpPr>
            <a:xfrm rot="16200000">
              <a:off x="2783173" y="1459197"/>
              <a:ext cx="6557849" cy="3915906"/>
              <a:chOff x="177421" y="-300250"/>
              <a:chExt cx="11818961" cy="7451678"/>
            </a:xfrm>
          </p:grpSpPr>
          <p:sp>
            <p:nvSpPr>
              <p:cNvPr id="7" name="Rounded Rectangle 51">
                <a:extLst>
                  <a:ext uri="{FF2B5EF4-FFF2-40B4-BE49-F238E27FC236}">
                    <a16:creationId xmlns:a16="http://schemas.microsoft.com/office/drawing/2014/main" id="{65A43B8E-EC94-DF5F-1EB9-91451F43DB7C}"/>
                  </a:ext>
                </a:extLst>
              </p:cNvPr>
              <p:cNvSpPr/>
              <p:nvPr/>
            </p:nvSpPr>
            <p:spPr>
              <a:xfrm>
                <a:off x="177421" y="-300250"/>
                <a:ext cx="11818961" cy="7451678"/>
              </a:xfrm>
              <a:prstGeom prst="roundRect">
                <a:avLst>
                  <a:gd name="adj" fmla="val 6095"/>
                </a:avLst>
              </a:prstGeom>
              <a:solidFill>
                <a:sysClr val="window" lastClr="FFFFFF">
                  <a:lumMod val="95000"/>
                </a:sys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slope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3369D2-CBD0-1189-F4AF-D5C808B3698C}"/>
                  </a:ext>
                </a:extLst>
              </p:cNvPr>
              <p:cNvSpPr/>
              <p:nvPr/>
            </p:nvSpPr>
            <p:spPr>
              <a:xfrm>
                <a:off x="1072055" y="220717"/>
                <a:ext cx="10042635" cy="6416566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4773E42-AD31-9923-B0E6-2A736D2DA766}"/>
                </a:ext>
              </a:extLst>
            </p:cNvPr>
            <p:cNvSpPr/>
            <p:nvPr/>
          </p:nvSpPr>
          <p:spPr>
            <a:xfrm>
              <a:off x="4490728" y="387751"/>
              <a:ext cx="41520" cy="41013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glow rad="63500">
                <a:srgbClr val="7598D9">
                  <a:satMod val="175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1BDA0176-A9E1-10F7-7084-A24BFE4E3267}"/>
                </a:ext>
              </a:extLst>
            </p:cNvPr>
            <p:cNvSpPr/>
            <p:nvPr/>
          </p:nvSpPr>
          <p:spPr>
            <a:xfrm>
              <a:off x="4716828" y="6334125"/>
              <a:ext cx="199857" cy="177131"/>
            </a:xfrm>
            <a:prstGeom prst="roundRect">
              <a:avLst/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Isosceles Triangle 5">
              <a:hlinkClick r:id="" action="ppaction://hlinkshowjump?jump=firstslide" highlightClick="1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A98F58EB-2568-807B-3C2B-583C0F9AC499}"/>
                </a:ext>
              </a:extLst>
            </p:cNvPr>
            <p:cNvSpPr/>
            <p:nvPr/>
          </p:nvSpPr>
          <p:spPr>
            <a:xfrm rot="16200000">
              <a:off x="7160372" y="6324775"/>
              <a:ext cx="201127" cy="179524"/>
            </a:xfrm>
            <a:prstGeom prst="triangle">
              <a:avLst>
                <a:gd name="adj" fmla="val 42815"/>
              </a:avLst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Picture 2" descr="D:\Pranit\JusTap\Reliance Digital\Screenshot_2017-04-03-17-59-03-921.jpeg">
            <a:extLst>
              <a:ext uri="{FF2B5EF4-FFF2-40B4-BE49-F238E27FC236}">
                <a16:creationId xmlns:a16="http://schemas.microsoft.com/office/drawing/2014/main" id="{51B26245-0DAA-3E68-8D2D-15919FCCA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8513" y="609600"/>
            <a:ext cx="3154362" cy="560775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C76BEB0-C3B4-23D9-CD3D-BE3031EB2009}"/>
              </a:ext>
            </a:extLst>
          </p:cNvPr>
          <p:cNvSpPr/>
          <p:nvPr/>
        </p:nvSpPr>
        <p:spPr>
          <a:xfrm>
            <a:off x="4591050" y="609599"/>
            <a:ext cx="3191256" cy="5614416"/>
          </a:xfrm>
          <a:prstGeom prst="rect">
            <a:avLst/>
          </a:prstGeom>
          <a:gradFill rotWithShape="1">
            <a:gsLst>
              <a:gs pos="100000">
                <a:srgbClr val="4682B4"/>
              </a:gs>
              <a:gs pos="0">
                <a:srgbClr val="D8D3C5"/>
              </a:gs>
            </a:gsLst>
            <a:path path="circle">
              <a:fillToRect l="5000" t="100000" r="120000" b="10000"/>
            </a:path>
          </a:gradFill>
          <a:ln w="12700" cap="flat" cmpd="sng" algn="ctr">
            <a:noFill/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Freeform 38">
            <a:hlinkClick r:id="rId3" action="ppaction://hlinksldjump"/>
            <a:extLst>
              <a:ext uri="{FF2B5EF4-FFF2-40B4-BE49-F238E27FC236}">
                <a16:creationId xmlns:a16="http://schemas.microsoft.com/office/drawing/2014/main" id="{43DC4766-47B6-B375-1FD6-17EA5EA95D75}"/>
              </a:ext>
            </a:extLst>
          </p:cNvPr>
          <p:cNvSpPr/>
          <p:nvPr/>
        </p:nvSpPr>
        <p:spPr>
          <a:xfrm>
            <a:off x="6093912" y="6315075"/>
            <a:ext cx="221163" cy="200026"/>
          </a:xfrm>
          <a:custGeom>
            <a:avLst/>
            <a:gdLst>
              <a:gd name="connsiteX0" fmla="*/ 0 w 1924050"/>
              <a:gd name="connsiteY0" fmla="*/ 866775 h 2028825"/>
              <a:gd name="connsiteX1" fmla="*/ 9525 w 1924050"/>
              <a:gd name="connsiteY1" fmla="*/ 2028825 h 2028825"/>
              <a:gd name="connsiteX2" fmla="*/ 1914525 w 1924050"/>
              <a:gd name="connsiteY2" fmla="*/ 2028825 h 2028825"/>
              <a:gd name="connsiteX3" fmla="*/ 1924050 w 1924050"/>
              <a:gd name="connsiteY3" fmla="*/ 895350 h 2028825"/>
              <a:gd name="connsiteX4" fmla="*/ 962025 w 1924050"/>
              <a:gd name="connsiteY4" fmla="*/ 0 h 2028825"/>
              <a:gd name="connsiteX5" fmla="*/ 0 w 1924050"/>
              <a:gd name="connsiteY5" fmla="*/ 866775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050" h="2028825">
                <a:moveTo>
                  <a:pt x="0" y="866775"/>
                </a:moveTo>
                <a:lnTo>
                  <a:pt x="9525" y="2028825"/>
                </a:lnTo>
                <a:lnTo>
                  <a:pt x="1914525" y="2028825"/>
                </a:lnTo>
                <a:lnTo>
                  <a:pt x="1924050" y="895350"/>
                </a:lnTo>
                <a:lnTo>
                  <a:pt x="962025" y="0"/>
                </a:lnTo>
                <a:lnTo>
                  <a:pt x="0" y="866775"/>
                </a:lnTo>
                <a:close/>
              </a:path>
            </a:pathLst>
          </a:cu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64E5C94-9D8B-B5A2-FEEF-95A02FF7A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9" b="13399"/>
          <a:stretch/>
        </p:blipFill>
        <p:spPr bwMode="auto">
          <a:xfrm>
            <a:off x="4701699" y="1728788"/>
            <a:ext cx="1409200" cy="13710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8" descr="Search Bar PNG, Vector, PSD, and Clipart With Transparent ...">
            <a:extLst>
              <a:ext uri="{FF2B5EF4-FFF2-40B4-BE49-F238E27FC236}">
                <a16:creationId xmlns:a16="http://schemas.microsoft.com/office/drawing/2014/main" id="{14D83984-A839-3D0E-3AD9-A1496600C9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70" t="33939" r="5770" b="31309"/>
          <a:stretch/>
        </p:blipFill>
        <p:spPr bwMode="auto">
          <a:xfrm>
            <a:off x="4701698" y="1157360"/>
            <a:ext cx="1936242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filter Vector Icons free download in SVG, PNG Format">
            <a:extLst>
              <a:ext uri="{FF2B5EF4-FFF2-40B4-BE49-F238E27FC236}">
                <a16:creationId xmlns:a16="http://schemas.microsoft.com/office/drawing/2014/main" id="{7049DB25-3FD3-A3F7-E627-185B59F85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012" y="1176374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D8919BC-696C-3D53-DED3-1E67B00B874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84" y="1172600"/>
            <a:ext cx="274320" cy="2743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11D862-5D07-7003-7963-4F8BBF41185E}"/>
              </a:ext>
            </a:extLst>
          </p:cNvPr>
          <p:cNvSpPr txBox="1"/>
          <p:nvPr/>
        </p:nvSpPr>
        <p:spPr>
          <a:xfrm>
            <a:off x="4654073" y="3048000"/>
            <a:ext cx="166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4682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 Francis</a:t>
            </a:r>
            <a:r>
              <a:rPr lang="en-IN" sz="1600" b="1" kern="0" dirty="0">
                <a:solidFill>
                  <a:srgbClr val="4682B4"/>
                </a:solidFill>
                <a:latin typeface="Calibri"/>
              </a:rPr>
              <a:t>     </a:t>
            </a:r>
            <a:r>
              <a:rPr lang="en-I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4.5</a:t>
            </a:r>
            <a:r>
              <a:rPr lang="en-US" sz="1400" b="0" i="0" dirty="0">
                <a:solidFill>
                  <a:srgbClr val="624D16"/>
                </a:solidFill>
                <a:effectLst/>
                <a:latin typeface="brandon-grot-w01-light"/>
              </a:rPr>
              <a:t>⭐️</a:t>
            </a:r>
            <a:br>
              <a:rPr kumimoji="0" lang="en-I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Member Since 2020            1.3 mi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Mexican, Vegan, Italian Cuisines</a:t>
            </a:r>
            <a:endParaRPr lang="en-US" sz="9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8A5CA27-9933-F782-2136-689281411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9" r="15739"/>
          <a:stretch/>
        </p:blipFill>
        <p:spPr bwMode="auto">
          <a:xfrm>
            <a:off x="6266669" y="1728788"/>
            <a:ext cx="1409788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9DC6C1-C07F-A9C9-F4A0-6FFA9B93DE12}"/>
              </a:ext>
            </a:extLst>
          </p:cNvPr>
          <p:cNvSpPr txBox="1"/>
          <p:nvPr/>
        </p:nvSpPr>
        <p:spPr>
          <a:xfrm>
            <a:off x="6159576" y="3078778"/>
            <a:ext cx="1661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4682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Ashley </a:t>
            </a:r>
            <a:r>
              <a:rPr lang="en-IN" sz="1200" b="1" kern="0" dirty="0">
                <a:solidFill>
                  <a:srgbClr val="4682B4"/>
                </a:solidFill>
                <a:latin typeface="Calibri"/>
              </a:rPr>
              <a:t>Jones</a:t>
            </a: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4682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lang="en-I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4.8</a:t>
            </a:r>
            <a:r>
              <a:rPr lang="en-US" sz="1400" b="0" i="0" dirty="0">
                <a:solidFill>
                  <a:srgbClr val="624D16"/>
                </a:solidFill>
                <a:effectLst/>
                <a:latin typeface="brandon-grot-w01-light"/>
              </a:rPr>
              <a:t>⭐️</a:t>
            </a:r>
            <a:br>
              <a:rPr kumimoji="0" lang="en-I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Member Since 2021           2.8 mi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Russian, Ukrainian, Polish Cuisines</a:t>
            </a:r>
            <a:endParaRPr 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5FD9A8-D4F1-7D89-1376-563A03B10F03}"/>
              </a:ext>
            </a:extLst>
          </p:cNvPr>
          <p:cNvSpPr txBox="1"/>
          <p:nvPr/>
        </p:nvSpPr>
        <p:spPr>
          <a:xfrm>
            <a:off x="5562600" y="1733028"/>
            <a:ext cx="547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8C62"/>
                </a:solidFill>
              </a:rPr>
              <a:t>$$$</a:t>
            </a:r>
            <a:endParaRPr lang="en-US" dirty="0">
              <a:solidFill>
                <a:srgbClr val="FF8C6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C935C6-B5CA-0952-64D9-013450DDC811}"/>
              </a:ext>
            </a:extLst>
          </p:cNvPr>
          <p:cNvSpPr txBox="1"/>
          <p:nvPr/>
        </p:nvSpPr>
        <p:spPr>
          <a:xfrm>
            <a:off x="7134435" y="1733028"/>
            <a:ext cx="547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8C62"/>
                </a:solidFill>
              </a:rPr>
              <a:t>$$</a:t>
            </a:r>
            <a:endParaRPr lang="en-US" dirty="0">
              <a:solidFill>
                <a:srgbClr val="FF8C62"/>
              </a:solidFill>
            </a:endParaRPr>
          </a:p>
        </p:txBody>
      </p:sp>
      <p:pic>
        <p:nvPicPr>
          <p:cNvPr id="21" name="Picture 18">
            <a:extLst>
              <a:ext uri="{FF2B5EF4-FFF2-40B4-BE49-F238E27FC236}">
                <a16:creationId xmlns:a16="http://schemas.microsoft.com/office/drawing/2014/main" id="{0A2761FE-0244-4CC1-B7DC-FC993858D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2" r="17922"/>
          <a:stretch/>
        </p:blipFill>
        <p:spPr bwMode="auto">
          <a:xfrm>
            <a:off x="4701699" y="3905087"/>
            <a:ext cx="1409788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Picture 20">
            <a:extLst>
              <a:ext uri="{FF2B5EF4-FFF2-40B4-BE49-F238E27FC236}">
                <a16:creationId xmlns:a16="http://schemas.microsoft.com/office/drawing/2014/main" id="{87DDC5A4-6993-9DDD-C6EA-B36D13AE7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70" b="17570"/>
          <a:stretch/>
        </p:blipFill>
        <p:spPr bwMode="auto">
          <a:xfrm>
            <a:off x="6265486" y="3928820"/>
            <a:ext cx="1409788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D2EA791-5E90-2187-8A47-03688B7FA32F}"/>
              </a:ext>
            </a:extLst>
          </p:cNvPr>
          <p:cNvSpPr txBox="1"/>
          <p:nvPr/>
        </p:nvSpPr>
        <p:spPr>
          <a:xfrm>
            <a:off x="4654073" y="5259105"/>
            <a:ext cx="166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4682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Tess Brown</a:t>
            </a:r>
            <a:r>
              <a:rPr lang="en-IN" sz="1600" b="1" kern="0" dirty="0">
                <a:solidFill>
                  <a:srgbClr val="4682B4"/>
                </a:solidFill>
                <a:latin typeface="Calibri"/>
              </a:rPr>
              <a:t>     </a:t>
            </a:r>
            <a:r>
              <a:rPr lang="en-I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4.7</a:t>
            </a:r>
            <a:r>
              <a:rPr lang="en-US" sz="1400" b="0" i="0" dirty="0">
                <a:solidFill>
                  <a:srgbClr val="624D16"/>
                </a:solidFill>
                <a:effectLst/>
                <a:latin typeface="brandon-grot-w01-light"/>
              </a:rPr>
              <a:t>⭐️</a:t>
            </a:r>
            <a:br>
              <a:rPr kumimoji="0" lang="en-I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Member Since 2022            4.2 mi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Italian, French, Spanish Cuisines</a:t>
            </a:r>
            <a:endParaRPr 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2B9AA0-607F-C17B-02D2-BD4CA7EFA0DF}"/>
              </a:ext>
            </a:extLst>
          </p:cNvPr>
          <p:cNvSpPr txBox="1"/>
          <p:nvPr/>
        </p:nvSpPr>
        <p:spPr>
          <a:xfrm>
            <a:off x="6159576" y="5289883"/>
            <a:ext cx="16610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4682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Lisa </a:t>
            </a:r>
            <a:r>
              <a:rPr lang="en-IN" sz="1200" b="1" kern="0" dirty="0">
                <a:solidFill>
                  <a:srgbClr val="4682B4"/>
                </a:solidFill>
                <a:latin typeface="Calibri"/>
              </a:rPr>
              <a:t>Rose</a:t>
            </a: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4682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</a:t>
            </a:r>
            <a:r>
              <a:rPr lang="en-I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4.6</a:t>
            </a:r>
            <a:r>
              <a:rPr lang="en-US" sz="1400" b="0" i="0" dirty="0">
                <a:solidFill>
                  <a:srgbClr val="624D16"/>
                </a:solidFill>
                <a:effectLst/>
                <a:latin typeface="brandon-grot-w01-light"/>
              </a:rPr>
              <a:t>⭐️</a:t>
            </a:r>
            <a:br>
              <a:rPr kumimoji="0" lang="en-I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Member Since 2023           5.7 mi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Mediterranean, Italian, Turkish Cuisines</a:t>
            </a:r>
            <a:endParaRPr 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7701D5-34AE-024E-0BCE-3EFE26B7EDA4}"/>
              </a:ext>
            </a:extLst>
          </p:cNvPr>
          <p:cNvSpPr txBox="1"/>
          <p:nvPr/>
        </p:nvSpPr>
        <p:spPr>
          <a:xfrm>
            <a:off x="5545630" y="3914188"/>
            <a:ext cx="547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8C62"/>
                </a:solidFill>
              </a:rPr>
              <a:t>$</a:t>
            </a:r>
            <a:endParaRPr lang="en-US" dirty="0">
              <a:solidFill>
                <a:srgbClr val="FF8C6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CC3E3A-D330-37CD-FF1C-F25E6C10A041}"/>
              </a:ext>
            </a:extLst>
          </p:cNvPr>
          <p:cNvSpPr txBox="1"/>
          <p:nvPr/>
        </p:nvSpPr>
        <p:spPr>
          <a:xfrm>
            <a:off x="7117465" y="3914188"/>
            <a:ext cx="547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8C62"/>
                </a:solidFill>
              </a:rPr>
              <a:t>$$$$</a:t>
            </a:r>
            <a:endParaRPr lang="en-US" dirty="0">
              <a:solidFill>
                <a:srgbClr val="FF8C62"/>
              </a:solidFill>
            </a:endParaRPr>
          </a:p>
        </p:txBody>
      </p:sp>
      <p:grpSp>
        <p:nvGrpSpPr>
          <p:cNvPr id="29" name="Group 39">
            <a:extLst>
              <a:ext uri="{FF2B5EF4-FFF2-40B4-BE49-F238E27FC236}">
                <a16:creationId xmlns:a16="http://schemas.microsoft.com/office/drawing/2014/main" id="{1DD49292-204A-3CC4-5E8D-FBD66212A531}"/>
              </a:ext>
            </a:extLst>
          </p:cNvPr>
          <p:cNvGrpSpPr/>
          <p:nvPr/>
        </p:nvGrpSpPr>
        <p:grpSpPr>
          <a:xfrm>
            <a:off x="6125567" y="299830"/>
            <a:ext cx="157852" cy="166006"/>
            <a:chOff x="4619237" y="319392"/>
            <a:chExt cx="168072" cy="1660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D85AA78-30C2-2149-F190-509857D7FB9D}"/>
                </a:ext>
              </a:extLst>
            </p:cNvPr>
            <p:cNvSpPr/>
            <p:nvPr/>
          </p:nvSpPr>
          <p:spPr>
            <a:xfrm>
              <a:off x="4619237" y="319392"/>
              <a:ext cx="168072" cy="166006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A92A97C-0EF7-9F6B-B910-CD9FD8F50614}"/>
                </a:ext>
              </a:extLst>
            </p:cNvPr>
            <p:cNvSpPr/>
            <p:nvPr/>
          </p:nvSpPr>
          <p:spPr>
            <a:xfrm>
              <a:off x="4648896" y="338924"/>
              <a:ext cx="118632" cy="126947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4960B67-4B99-5EEB-4684-4DF30CF9F043}"/>
              </a:ext>
            </a:extLst>
          </p:cNvPr>
          <p:cNvSpPr/>
          <p:nvPr/>
        </p:nvSpPr>
        <p:spPr>
          <a:xfrm>
            <a:off x="9558439" y="5993696"/>
            <a:ext cx="2466975" cy="7023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pic>
        <p:nvPicPr>
          <p:cNvPr id="36" name="Picture 2" descr="Heart ">
            <a:extLst>
              <a:ext uri="{FF2B5EF4-FFF2-40B4-BE49-F238E27FC236}">
                <a16:creationId xmlns:a16="http://schemas.microsoft.com/office/drawing/2014/main" id="{AC500675-09CD-4477-3B01-293583F04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65" y="176970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eart ">
            <a:extLst>
              <a:ext uri="{FF2B5EF4-FFF2-40B4-BE49-F238E27FC236}">
                <a16:creationId xmlns:a16="http://schemas.microsoft.com/office/drawing/2014/main" id="{2421BE67-F52C-4765-DEA0-0065FD09E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690" y="3959913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eart ">
            <a:extLst>
              <a:ext uri="{FF2B5EF4-FFF2-40B4-BE49-F238E27FC236}">
                <a16:creationId xmlns:a16="http://schemas.microsoft.com/office/drawing/2014/main" id="{90F1432F-BD0C-3262-E5F3-7F0490138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690" y="176166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eart ">
            <a:extLst>
              <a:ext uri="{FF2B5EF4-FFF2-40B4-BE49-F238E27FC236}">
                <a16:creationId xmlns:a16="http://schemas.microsoft.com/office/drawing/2014/main" id="{5EBC100A-DCCF-0591-7A98-D4B6A33E5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65" y="3961268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eart ">
            <a:extLst>
              <a:ext uri="{FF2B5EF4-FFF2-40B4-BE49-F238E27FC236}">
                <a16:creationId xmlns:a16="http://schemas.microsoft.com/office/drawing/2014/main" id="{0CBDF56A-77B9-D223-DD99-0FCBDCEA2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940" y="118036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9FD0A89-1202-52D1-2BC1-D42264ADC701}"/>
              </a:ext>
            </a:extLst>
          </p:cNvPr>
          <p:cNvSpPr txBox="1"/>
          <p:nvPr/>
        </p:nvSpPr>
        <p:spPr>
          <a:xfrm>
            <a:off x="5229979" y="71419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>
                <a:solidFill>
                  <a:schemeClr val="bg1">
                    <a:lumMod val="85000"/>
                  </a:schemeClr>
                </a:solidFill>
              </a:rPr>
              <a:t>39800 Fremont Blvd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91E58D7-72EC-B978-6DB0-AE8E62541D27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029788" y="704752"/>
            <a:ext cx="274320" cy="274320"/>
          </a:xfrm>
          <a:prstGeom prst="rect">
            <a:avLst/>
          </a:prstGeom>
        </p:spPr>
      </p:pic>
      <p:pic>
        <p:nvPicPr>
          <p:cNvPr id="44" name="Picture 43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9FA54B56-76D4-3CAA-710E-7FA5D61CFB13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63752" y="697394"/>
            <a:ext cx="274320" cy="274320"/>
          </a:xfrm>
          <a:prstGeom prst="rect">
            <a:avLst/>
          </a:prstGeom>
        </p:spPr>
      </p:pic>
      <p:pic>
        <p:nvPicPr>
          <p:cNvPr id="49" name="Picture 48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96F356FC-1ADD-08DE-6BD2-173F9A3DA25C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 bright="70000" contrast="-70000"/>
          </a:blip>
          <a:stretch>
            <a:fillRect/>
          </a:stretch>
        </p:blipFill>
        <p:spPr>
          <a:xfrm>
            <a:off x="6993328" y="714190"/>
            <a:ext cx="274320" cy="274320"/>
          </a:xfrm>
          <a:prstGeom prst="rect">
            <a:avLst/>
          </a:prstGeom>
        </p:spPr>
      </p:pic>
      <p:pic>
        <p:nvPicPr>
          <p:cNvPr id="50" name="Picture 49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BB8F9055-F8AE-CDD2-57AE-4C854BC58542}"/>
              </a:ext>
            </a:extLst>
          </p:cNvPr>
          <p:cNvPicPr>
            <a:picLocks noChangeAspect="1"/>
          </p:cNvPicPr>
          <p:nvPr/>
        </p:nvPicPr>
        <p:blipFill>
          <a:blip r:embed="rId20">
            <a:lum bright="70000" contrast="-70000"/>
          </a:blip>
          <a:stretch>
            <a:fillRect/>
          </a:stretch>
        </p:blipFill>
        <p:spPr>
          <a:xfrm>
            <a:off x="6637940" y="714190"/>
            <a:ext cx="274320" cy="274320"/>
          </a:xfrm>
          <a:prstGeom prst="rect">
            <a:avLst/>
          </a:prstGeom>
        </p:spPr>
      </p:pic>
      <p:pic>
        <p:nvPicPr>
          <p:cNvPr id="51" name="Picture 50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BBDFCA71-E25F-85C7-DB3C-8CAB3DFE9878}"/>
              </a:ext>
            </a:extLst>
          </p:cNvPr>
          <p:cNvPicPr>
            <a:picLocks noChangeAspect="1"/>
          </p:cNvPicPr>
          <p:nvPr/>
        </p:nvPicPr>
        <p:blipFill>
          <a:blip r:embed="rId22">
            <a:lum bright="70000" contrast="-70000"/>
          </a:blip>
          <a:stretch>
            <a:fillRect/>
          </a:stretch>
        </p:blipFill>
        <p:spPr>
          <a:xfrm>
            <a:off x="7382084" y="715783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19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994CC-0508-A2B0-7D3C-9860CFF60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>
            <a:extLst>
              <a:ext uri="{FF2B5EF4-FFF2-40B4-BE49-F238E27FC236}">
                <a16:creationId xmlns:a16="http://schemas.microsoft.com/office/drawing/2014/main" id="{40D2E1C1-ADA2-1E68-3A1E-A6FA23C18672}"/>
              </a:ext>
            </a:extLst>
          </p:cNvPr>
          <p:cNvGrpSpPr/>
          <p:nvPr/>
        </p:nvGrpSpPr>
        <p:grpSpPr>
          <a:xfrm>
            <a:off x="4342270" y="138225"/>
            <a:ext cx="3677780" cy="6557849"/>
            <a:chOff x="4104145" y="138225"/>
            <a:chExt cx="3915906" cy="6557849"/>
          </a:xfrm>
        </p:grpSpPr>
        <p:grpSp>
          <p:nvGrpSpPr>
            <p:cNvPr id="3" name="Group 15">
              <a:extLst>
                <a:ext uri="{FF2B5EF4-FFF2-40B4-BE49-F238E27FC236}">
                  <a16:creationId xmlns:a16="http://schemas.microsoft.com/office/drawing/2014/main" id="{B1FF81D1-2A70-5BDE-1B30-2F72368CA51E}"/>
                </a:ext>
              </a:extLst>
            </p:cNvPr>
            <p:cNvGrpSpPr/>
            <p:nvPr/>
          </p:nvGrpSpPr>
          <p:grpSpPr>
            <a:xfrm rot="16200000">
              <a:off x="2783173" y="1459197"/>
              <a:ext cx="6557849" cy="3915906"/>
              <a:chOff x="177421" y="-300250"/>
              <a:chExt cx="11818961" cy="7451678"/>
            </a:xfrm>
          </p:grpSpPr>
          <p:sp>
            <p:nvSpPr>
              <p:cNvPr id="7" name="Rounded Rectangle 51">
                <a:extLst>
                  <a:ext uri="{FF2B5EF4-FFF2-40B4-BE49-F238E27FC236}">
                    <a16:creationId xmlns:a16="http://schemas.microsoft.com/office/drawing/2014/main" id="{386907AE-B412-E105-56F0-681357EA404D}"/>
                  </a:ext>
                </a:extLst>
              </p:cNvPr>
              <p:cNvSpPr/>
              <p:nvPr/>
            </p:nvSpPr>
            <p:spPr>
              <a:xfrm>
                <a:off x="177421" y="-300250"/>
                <a:ext cx="11818961" cy="7451678"/>
              </a:xfrm>
              <a:prstGeom prst="roundRect">
                <a:avLst>
                  <a:gd name="adj" fmla="val 6095"/>
                </a:avLst>
              </a:prstGeom>
              <a:solidFill>
                <a:sysClr val="window" lastClr="FFFFFF">
                  <a:lumMod val="95000"/>
                </a:sys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slope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DB15EC8-8765-B001-05AD-479DA9D69A89}"/>
                  </a:ext>
                </a:extLst>
              </p:cNvPr>
              <p:cNvSpPr/>
              <p:nvPr/>
            </p:nvSpPr>
            <p:spPr>
              <a:xfrm>
                <a:off x="1072055" y="220717"/>
                <a:ext cx="10042635" cy="6416566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0D538C5-5634-853D-B89C-7C825F51E16C}"/>
                </a:ext>
              </a:extLst>
            </p:cNvPr>
            <p:cNvSpPr/>
            <p:nvPr/>
          </p:nvSpPr>
          <p:spPr>
            <a:xfrm>
              <a:off x="4490728" y="387751"/>
              <a:ext cx="41520" cy="41013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glow rad="63500">
                <a:srgbClr val="7598D9">
                  <a:satMod val="175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13E3D511-91EA-DC96-002E-97A8C4F5E2A5}"/>
                </a:ext>
              </a:extLst>
            </p:cNvPr>
            <p:cNvSpPr/>
            <p:nvPr/>
          </p:nvSpPr>
          <p:spPr>
            <a:xfrm>
              <a:off x="4716828" y="6334125"/>
              <a:ext cx="199857" cy="177131"/>
            </a:xfrm>
            <a:prstGeom prst="roundRect">
              <a:avLst/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Isosceles Triangle 5">
              <a:hlinkClick r:id="" action="ppaction://hlinkshowjump?jump=firstslide" highlightClick="1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01142D05-72BA-F025-0C3C-5A65224C64D9}"/>
                </a:ext>
              </a:extLst>
            </p:cNvPr>
            <p:cNvSpPr/>
            <p:nvPr/>
          </p:nvSpPr>
          <p:spPr>
            <a:xfrm rot="16200000">
              <a:off x="7160372" y="6324775"/>
              <a:ext cx="201127" cy="179524"/>
            </a:xfrm>
            <a:prstGeom prst="triangle">
              <a:avLst>
                <a:gd name="adj" fmla="val 42815"/>
              </a:avLst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Picture 2" descr="D:\Pranit\JusTap\Reliance Digital\Screenshot_2017-04-03-17-59-03-921.jpeg">
            <a:extLst>
              <a:ext uri="{FF2B5EF4-FFF2-40B4-BE49-F238E27FC236}">
                <a16:creationId xmlns:a16="http://schemas.microsoft.com/office/drawing/2014/main" id="{9772E880-5B1B-E287-F40A-7FC6BA6AA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8513" y="609600"/>
            <a:ext cx="3154362" cy="560775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D0011A-E727-8C7E-3DA0-958AB063E748}"/>
              </a:ext>
            </a:extLst>
          </p:cNvPr>
          <p:cNvSpPr/>
          <p:nvPr/>
        </p:nvSpPr>
        <p:spPr>
          <a:xfrm>
            <a:off x="4591050" y="609599"/>
            <a:ext cx="3191256" cy="5614416"/>
          </a:xfrm>
          <a:prstGeom prst="rect">
            <a:avLst/>
          </a:prstGeom>
          <a:gradFill rotWithShape="1">
            <a:gsLst>
              <a:gs pos="100000">
                <a:srgbClr val="4682B4"/>
              </a:gs>
              <a:gs pos="0">
                <a:srgbClr val="D8D3C5"/>
              </a:gs>
            </a:gsLst>
            <a:path path="circle">
              <a:fillToRect l="5000" t="100000" r="120000" b="10000"/>
            </a:path>
          </a:gradFill>
          <a:ln w="12700" cap="flat" cmpd="sng" algn="ctr">
            <a:noFill/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Freeform 38">
            <a:hlinkClick r:id="rId3" action="ppaction://hlinksldjump"/>
            <a:extLst>
              <a:ext uri="{FF2B5EF4-FFF2-40B4-BE49-F238E27FC236}">
                <a16:creationId xmlns:a16="http://schemas.microsoft.com/office/drawing/2014/main" id="{05848FD2-C03E-C833-D3B9-3EFA9C179A24}"/>
              </a:ext>
            </a:extLst>
          </p:cNvPr>
          <p:cNvSpPr/>
          <p:nvPr/>
        </p:nvSpPr>
        <p:spPr>
          <a:xfrm>
            <a:off x="6093912" y="6315075"/>
            <a:ext cx="221163" cy="200026"/>
          </a:xfrm>
          <a:custGeom>
            <a:avLst/>
            <a:gdLst>
              <a:gd name="connsiteX0" fmla="*/ 0 w 1924050"/>
              <a:gd name="connsiteY0" fmla="*/ 866775 h 2028825"/>
              <a:gd name="connsiteX1" fmla="*/ 9525 w 1924050"/>
              <a:gd name="connsiteY1" fmla="*/ 2028825 h 2028825"/>
              <a:gd name="connsiteX2" fmla="*/ 1914525 w 1924050"/>
              <a:gd name="connsiteY2" fmla="*/ 2028825 h 2028825"/>
              <a:gd name="connsiteX3" fmla="*/ 1924050 w 1924050"/>
              <a:gd name="connsiteY3" fmla="*/ 895350 h 2028825"/>
              <a:gd name="connsiteX4" fmla="*/ 962025 w 1924050"/>
              <a:gd name="connsiteY4" fmla="*/ 0 h 2028825"/>
              <a:gd name="connsiteX5" fmla="*/ 0 w 1924050"/>
              <a:gd name="connsiteY5" fmla="*/ 866775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050" h="2028825">
                <a:moveTo>
                  <a:pt x="0" y="866775"/>
                </a:moveTo>
                <a:lnTo>
                  <a:pt x="9525" y="2028825"/>
                </a:lnTo>
                <a:lnTo>
                  <a:pt x="1914525" y="2028825"/>
                </a:lnTo>
                <a:lnTo>
                  <a:pt x="1924050" y="895350"/>
                </a:lnTo>
                <a:lnTo>
                  <a:pt x="962025" y="0"/>
                </a:lnTo>
                <a:lnTo>
                  <a:pt x="0" y="866775"/>
                </a:lnTo>
                <a:close/>
              </a:path>
            </a:pathLst>
          </a:cu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4B1D4B1-6598-996A-AF10-E73966D1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9" b="13399"/>
          <a:stretch/>
        </p:blipFill>
        <p:spPr bwMode="auto">
          <a:xfrm>
            <a:off x="4701699" y="1728788"/>
            <a:ext cx="1409200" cy="13710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8" descr="Search Bar PNG, Vector, PSD, and Clipart With Transparent ...">
            <a:extLst>
              <a:ext uri="{FF2B5EF4-FFF2-40B4-BE49-F238E27FC236}">
                <a16:creationId xmlns:a16="http://schemas.microsoft.com/office/drawing/2014/main" id="{45275311-DF41-DDC6-CEB7-7AABDF178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70" t="33939" r="5770" b="31309"/>
          <a:stretch/>
        </p:blipFill>
        <p:spPr bwMode="auto">
          <a:xfrm>
            <a:off x="4701698" y="1157360"/>
            <a:ext cx="1936242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filter Vector Icons free download in SVG, PNG Format">
            <a:extLst>
              <a:ext uri="{FF2B5EF4-FFF2-40B4-BE49-F238E27FC236}">
                <a16:creationId xmlns:a16="http://schemas.microsoft.com/office/drawing/2014/main" id="{60504570-0CE4-CF88-5EF9-B0D4D8679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012" y="1176374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70F7E7-0B90-837C-260D-986A266AE9D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84" y="1172600"/>
            <a:ext cx="274320" cy="2743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56AE97-6487-4FF1-DA3A-348B1BC6739F}"/>
              </a:ext>
            </a:extLst>
          </p:cNvPr>
          <p:cNvSpPr txBox="1"/>
          <p:nvPr/>
        </p:nvSpPr>
        <p:spPr>
          <a:xfrm>
            <a:off x="4654073" y="3048000"/>
            <a:ext cx="166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4682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 Francis</a:t>
            </a:r>
            <a:r>
              <a:rPr lang="en-IN" sz="1600" b="1" kern="0" dirty="0">
                <a:solidFill>
                  <a:srgbClr val="4682B4"/>
                </a:solidFill>
                <a:latin typeface="Calibri"/>
              </a:rPr>
              <a:t>     </a:t>
            </a:r>
            <a:r>
              <a:rPr lang="en-I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4.5</a:t>
            </a:r>
            <a:r>
              <a:rPr lang="en-US" sz="1400" b="0" i="0" dirty="0">
                <a:solidFill>
                  <a:srgbClr val="624D16"/>
                </a:solidFill>
                <a:effectLst/>
                <a:latin typeface="brandon-grot-w01-light"/>
              </a:rPr>
              <a:t>⭐️</a:t>
            </a:r>
            <a:br>
              <a:rPr kumimoji="0" lang="en-I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Member Since 2020            1.3 mi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Mexican, Vegan, Italian Cuisines</a:t>
            </a:r>
            <a:endParaRPr 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C0517B-F20D-85F0-2879-B6A1212E7159}"/>
              </a:ext>
            </a:extLst>
          </p:cNvPr>
          <p:cNvSpPr txBox="1"/>
          <p:nvPr/>
        </p:nvSpPr>
        <p:spPr>
          <a:xfrm>
            <a:off x="5562600" y="1733028"/>
            <a:ext cx="547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8C62"/>
                </a:solidFill>
              </a:rPr>
              <a:t>$$$</a:t>
            </a:r>
            <a:endParaRPr lang="en-US" dirty="0">
              <a:solidFill>
                <a:srgbClr val="FF8C62"/>
              </a:solidFill>
            </a:endParaRPr>
          </a:p>
        </p:txBody>
      </p:sp>
      <p:pic>
        <p:nvPicPr>
          <p:cNvPr id="22" name="Picture 20">
            <a:extLst>
              <a:ext uri="{FF2B5EF4-FFF2-40B4-BE49-F238E27FC236}">
                <a16:creationId xmlns:a16="http://schemas.microsoft.com/office/drawing/2014/main" id="{2E460DE1-A614-0FEC-A74E-8E6E45C9E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70" b="17570"/>
          <a:stretch/>
        </p:blipFill>
        <p:spPr bwMode="auto">
          <a:xfrm>
            <a:off x="6283419" y="1743420"/>
            <a:ext cx="1409788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FB37C88-5226-F0E4-139B-B336EA707410}"/>
              </a:ext>
            </a:extLst>
          </p:cNvPr>
          <p:cNvSpPr txBox="1"/>
          <p:nvPr/>
        </p:nvSpPr>
        <p:spPr>
          <a:xfrm>
            <a:off x="6177509" y="3104483"/>
            <a:ext cx="16610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4682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Lisa </a:t>
            </a:r>
            <a:r>
              <a:rPr lang="en-IN" sz="1200" b="1" kern="0" dirty="0">
                <a:solidFill>
                  <a:srgbClr val="4682B4"/>
                </a:solidFill>
                <a:latin typeface="Calibri"/>
              </a:rPr>
              <a:t>Rose</a:t>
            </a: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4682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</a:t>
            </a:r>
            <a:r>
              <a:rPr lang="en-I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4.6</a:t>
            </a:r>
            <a:r>
              <a:rPr lang="en-US" sz="1400" b="0" i="0" dirty="0">
                <a:solidFill>
                  <a:srgbClr val="624D16"/>
                </a:solidFill>
                <a:effectLst/>
                <a:latin typeface="brandon-grot-w01-light"/>
              </a:rPr>
              <a:t>⭐️</a:t>
            </a:r>
            <a:br>
              <a:rPr kumimoji="0" lang="en-I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Member Since 2023           5.7 mi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Mediterranean, Italian, Turkish Cuisines</a:t>
            </a:r>
            <a:endParaRPr 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3527CC-4C82-DC01-F191-9353BED5355E}"/>
              </a:ext>
            </a:extLst>
          </p:cNvPr>
          <p:cNvSpPr txBox="1"/>
          <p:nvPr/>
        </p:nvSpPr>
        <p:spPr>
          <a:xfrm>
            <a:off x="7135398" y="1728788"/>
            <a:ext cx="547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8C62"/>
                </a:solidFill>
              </a:rPr>
              <a:t>$$$$</a:t>
            </a:r>
            <a:endParaRPr lang="en-US" dirty="0">
              <a:solidFill>
                <a:srgbClr val="FF8C62"/>
              </a:solidFill>
            </a:endParaRPr>
          </a:p>
        </p:txBody>
      </p:sp>
      <p:grpSp>
        <p:nvGrpSpPr>
          <p:cNvPr id="29" name="Group 39">
            <a:extLst>
              <a:ext uri="{FF2B5EF4-FFF2-40B4-BE49-F238E27FC236}">
                <a16:creationId xmlns:a16="http://schemas.microsoft.com/office/drawing/2014/main" id="{3AD0441C-D08F-4F3C-F004-F197C3DC10B8}"/>
              </a:ext>
            </a:extLst>
          </p:cNvPr>
          <p:cNvGrpSpPr/>
          <p:nvPr/>
        </p:nvGrpSpPr>
        <p:grpSpPr>
          <a:xfrm>
            <a:off x="6125567" y="299830"/>
            <a:ext cx="157852" cy="166006"/>
            <a:chOff x="4619237" y="319392"/>
            <a:chExt cx="168072" cy="1660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5A158DF-4748-B3C6-34A3-BF9DFE00F859}"/>
                </a:ext>
              </a:extLst>
            </p:cNvPr>
            <p:cNvSpPr/>
            <p:nvPr/>
          </p:nvSpPr>
          <p:spPr>
            <a:xfrm>
              <a:off x="4619237" y="319392"/>
              <a:ext cx="168072" cy="166006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92CBD7-0290-4D75-307A-84FF5D39288C}"/>
                </a:ext>
              </a:extLst>
            </p:cNvPr>
            <p:cNvSpPr/>
            <p:nvPr/>
          </p:nvSpPr>
          <p:spPr>
            <a:xfrm>
              <a:off x="4648896" y="338924"/>
              <a:ext cx="118632" cy="126947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A7FE6B2-4F6B-EFF1-823D-BDA3301F631C}"/>
              </a:ext>
            </a:extLst>
          </p:cNvPr>
          <p:cNvSpPr/>
          <p:nvPr/>
        </p:nvSpPr>
        <p:spPr>
          <a:xfrm>
            <a:off x="9558439" y="5993696"/>
            <a:ext cx="2466975" cy="7023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Favorites Page</a:t>
            </a:r>
          </a:p>
        </p:txBody>
      </p:sp>
      <p:pic>
        <p:nvPicPr>
          <p:cNvPr id="36" name="Picture 2" descr="Heart ">
            <a:extLst>
              <a:ext uri="{FF2B5EF4-FFF2-40B4-BE49-F238E27FC236}">
                <a16:creationId xmlns:a16="http://schemas.microsoft.com/office/drawing/2014/main" id="{A5A1AC53-724C-8686-F606-532C42F7C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65" y="176970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eart ">
            <a:extLst>
              <a:ext uri="{FF2B5EF4-FFF2-40B4-BE49-F238E27FC236}">
                <a16:creationId xmlns:a16="http://schemas.microsoft.com/office/drawing/2014/main" id="{17E099A9-44A0-7137-E955-A1F72ED96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623" y="1774513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eart 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4C975882-6853-FB63-E1D9-E7E614673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392" y="117260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48A6887-7BFE-45E1-FD1F-F240C6BDE5BD}"/>
              </a:ext>
            </a:extLst>
          </p:cNvPr>
          <p:cNvSpPr txBox="1"/>
          <p:nvPr/>
        </p:nvSpPr>
        <p:spPr>
          <a:xfrm>
            <a:off x="5229979" y="71419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>
                <a:solidFill>
                  <a:schemeClr val="bg1">
                    <a:lumMod val="85000"/>
                  </a:schemeClr>
                </a:solidFill>
              </a:rPr>
              <a:t>39800 Fremont Blvd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B0561DC-2F8F-F033-80B6-F3A153316695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5029788" y="704752"/>
            <a:ext cx="274320" cy="274320"/>
          </a:xfrm>
          <a:prstGeom prst="rect">
            <a:avLst/>
          </a:prstGeom>
        </p:spPr>
      </p:pic>
      <p:pic>
        <p:nvPicPr>
          <p:cNvPr id="46" name="Picture 45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C759AE75-967F-E131-B036-D817905F1AF0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4663752" y="697394"/>
            <a:ext cx="274320" cy="274320"/>
          </a:xfrm>
          <a:prstGeom prst="rect">
            <a:avLst/>
          </a:prstGeom>
        </p:spPr>
      </p:pic>
      <p:pic>
        <p:nvPicPr>
          <p:cNvPr id="51" name="Picture 50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B98FC3CA-5978-749E-9B10-23941AB01800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</a:blip>
          <a:stretch>
            <a:fillRect/>
          </a:stretch>
        </p:blipFill>
        <p:spPr>
          <a:xfrm>
            <a:off x="6993328" y="714190"/>
            <a:ext cx="274320" cy="274320"/>
          </a:xfrm>
          <a:prstGeom prst="rect">
            <a:avLst/>
          </a:prstGeom>
        </p:spPr>
      </p:pic>
      <p:pic>
        <p:nvPicPr>
          <p:cNvPr id="54" name="Picture 53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F47554FA-2BBC-5D65-06DA-D11B93BE5D09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 bright="70000" contrast="-70000"/>
          </a:blip>
          <a:stretch>
            <a:fillRect/>
          </a:stretch>
        </p:blipFill>
        <p:spPr>
          <a:xfrm>
            <a:off x="6637940" y="714190"/>
            <a:ext cx="274320" cy="274320"/>
          </a:xfrm>
          <a:prstGeom prst="rect">
            <a:avLst/>
          </a:prstGeom>
        </p:spPr>
      </p:pic>
      <p:pic>
        <p:nvPicPr>
          <p:cNvPr id="56" name="Picture 55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F563CC99-5D8E-2CCE-054B-3CC6C6470DD6}"/>
              </a:ext>
            </a:extLst>
          </p:cNvPr>
          <p:cNvPicPr>
            <a:picLocks noChangeAspect="1"/>
          </p:cNvPicPr>
          <p:nvPr/>
        </p:nvPicPr>
        <p:blipFill>
          <a:blip r:embed="rId20">
            <a:lum bright="70000" contrast="-70000"/>
          </a:blip>
          <a:stretch>
            <a:fillRect/>
          </a:stretch>
        </p:blipFill>
        <p:spPr>
          <a:xfrm>
            <a:off x="7382084" y="715783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8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E0C8B-A6D9-5625-48ED-0903DF014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>
            <a:extLst>
              <a:ext uri="{FF2B5EF4-FFF2-40B4-BE49-F238E27FC236}">
                <a16:creationId xmlns:a16="http://schemas.microsoft.com/office/drawing/2014/main" id="{A6995AAE-EE0E-6BF3-208B-42855AD8CF4C}"/>
              </a:ext>
            </a:extLst>
          </p:cNvPr>
          <p:cNvGrpSpPr/>
          <p:nvPr/>
        </p:nvGrpSpPr>
        <p:grpSpPr>
          <a:xfrm>
            <a:off x="4342270" y="138225"/>
            <a:ext cx="3677780" cy="6557849"/>
            <a:chOff x="4104145" y="138225"/>
            <a:chExt cx="3915906" cy="6557849"/>
          </a:xfrm>
        </p:grpSpPr>
        <p:grpSp>
          <p:nvGrpSpPr>
            <p:cNvPr id="3" name="Group 15">
              <a:extLst>
                <a:ext uri="{FF2B5EF4-FFF2-40B4-BE49-F238E27FC236}">
                  <a16:creationId xmlns:a16="http://schemas.microsoft.com/office/drawing/2014/main" id="{D23F6ABF-DD4B-B3AE-13F5-2EB77ACF081A}"/>
                </a:ext>
              </a:extLst>
            </p:cNvPr>
            <p:cNvGrpSpPr/>
            <p:nvPr/>
          </p:nvGrpSpPr>
          <p:grpSpPr>
            <a:xfrm rot="16200000">
              <a:off x="2783173" y="1459197"/>
              <a:ext cx="6557849" cy="3915906"/>
              <a:chOff x="177421" y="-300250"/>
              <a:chExt cx="11818961" cy="7451678"/>
            </a:xfrm>
          </p:grpSpPr>
          <p:sp>
            <p:nvSpPr>
              <p:cNvPr id="7" name="Rounded Rectangle 51">
                <a:extLst>
                  <a:ext uri="{FF2B5EF4-FFF2-40B4-BE49-F238E27FC236}">
                    <a16:creationId xmlns:a16="http://schemas.microsoft.com/office/drawing/2014/main" id="{05E1E812-E920-8787-B439-A62A19752C07}"/>
                  </a:ext>
                </a:extLst>
              </p:cNvPr>
              <p:cNvSpPr/>
              <p:nvPr/>
            </p:nvSpPr>
            <p:spPr>
              <a:xfrm>
                <a:off x="177421" y="-300250"/>
                <a:ext cx="11818961" cy="7451678"/>
              </a:xfrm>
              <a:prstGeom prst="roundRect">
                <a:avLst>
                  <a:gd name="adj" fmla="val 6095"/>
                </a:avLst>
              </a:prstGeom>
              <a:solidFill>
                <a:sysClr val="window" lastClr="FFFFFF">
                  <a:lumMod val="95000"/>
                </a:sys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slope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91A29D-A7CA-CFA7-AA9A-83CD61E7E99E}"/>
                  </a:ext>
                </a:extLst>
              </p:cNvPr>
              <p:cNvSpPr/>
              <p:nvPr/>
            </p:nvSpPr>
            <p:spPr>
              <a:xfrm>
                <a:off x="1072055" y="220717"/>
                <a:ext cx="10042635" cy="6416566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BEC83AF-BEF6-BEDB-B9E6-BC5B1599CA96}"/>
                </a:ext>
              </a:extLst>
            </p:cNvPr>
            <p:cNvSpPr/>
            <p:nvPr/>
          </p:nvSpPr>
          <p:spPr>
            <a:xfrm>
              <a:off x="4490728" y="387751"/>
              <a:ext cx="41520" cy="41013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glow rad="63500">
                <a:srgbClr val="7598D9">
                  <a:satMod val="175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F5ECA887-FE33-012B-363D-089A6711209D}"/>
                </a:ext>
              </a:extLst>
            </p:cNvPr>
            <p:cNvSpPr/>
            <p:nvPr/>
          </p:nvSpPr>
          <p:spPr>
            <a:xfrm>
              <a:off x="4716828" y="6334125"/>
              <a:ext cx="199857" cy="177131"/>
            </a:xfrm>
            <a:prstGeom prst="roundRect">
              <a:avLst/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Isosceles Triangle 5">
              <a:hlinkClick r:id="" action="ppaction://hlinkshowjump?jump=firstslide" highlightClick="1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37F2A70B-05D8-B8F5-C44F-FA1356D87A99}"/>
                </a:ext>
              </a:extLst>
            </p:cNvPr>
            <p:cNvSpPr/>
            <p:nvPr/>
          </p:nvSpPr>
          <p:spPr>
            <a:xfrm rot="16200000">
              <a:off x="7160372" y="6324775"/>
              <a:ext cx="201127" cy="179524"/>
            </a:xfrm>
            <a:prstGeom prst="triangle">
              <a:avLst>
                <a:gd name="adj" fmla="val 42815"/>
              </a:avLst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Picture 2" descr="D:\Pranit\JusTap\Reliance Digital\Screenshot_2017-04-03-17-59-03-921.jpeg">
            <a:extLst>
              <a:ext uri="{FF2B5EF4-FFF2-40B4-BE49-F238E27FC236}">
                <a16:creationId xmlns:a16="http://schemas.microsoft.com/office/drawing/2014/main" id="{604A63C5-FDBA-C891-3134-27753E976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8513" y="609600"/>
            <a:ext cx="3154362" cy="560775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D6C31E-E972-39CD-05EF-AC58853F9026}"/>
              </a:ext>
            </a:extLst>
          </p:cNvPr>
          <p:cNvSpPr/>
          <p:nvPr/>
        </p:nvSpPr>
        <p:spPr>
          <a:xfrm>
            <a:off x="4591050" y="609599"/>
            <a:ext cx="3191256" cy="5614416"/>
          </a:xfrm>
          <a:prstGeom prst="rect">
            <a:avLst/>
          </a:prstGeom>
          <a:gradFill rotWithShape="1">
            <a:gsLst>
              <a:gs pos="100000">
                <a:srgbClr val="4682B4"/>
              </a:gs>
              <a:gs pos="0">
                <a:srgbClr val="D8D3C5"/>
              </a:gs>
            </a:gsLst>
            <a:path path="circle">
              <a:fillToRect l="5000" t="100000" r="120000" b="10000"/>
            </a:path>
          </a:gradFill>
          <a:ln w="12700" cap="flat" cmpd="sng" algn="ctr">
            <a:noFill/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Freeform 38">
            <a:hlinkClick r:id="rId3" action="ppaction://hlinksldjump"/>
            <a:extLst>
              <a:ext uri="{FF2B5EF4-FFF2-40B4-BE49-F238E27FC236}">
                <a16:creationId xmlns:a16="http://schemas.microsoft.com/office/drawing/2014/main" id="{BC2031F4-B98E-957D-00DD-9841C0E26B08}"/>
              </a:ext>
            </a:extLst>
          </p:cNvPr>
          <p:cNvSpPr/>
          <p:nvPr/>
        </p:nvSpPr>
        <p:spPr>
          <a:xfrm>
            <a:off x="6093912" y="6315075"/>
            <a:ext cx="221163" cy="200026"/>
          </a:xfrm>
          <a:custGeom>
            <a:avLst/>
            <a:gdLst>
              <a:gd name="connsiteX0" fmla="*/ 0 w 1924050"/>
              <a:gd name="connsiteY0" fmla="*/ 866775 h 2028825"/>
              <a:gd name="connsiteX1" fmla="*/ 9525 w 1924050"/>
              <a:gd name="connsiteY1" fmla="*/ 2028825 h 2028825"/>
              <a:gd name="connsiteX2" fmla="*/ 1914525 w 1924050"/>
              <a:gd name="connsiteY2" fmla="*/ 2028825 h 2028825"/>
              <a:gd name="connsiteX3" fmla="*/ 1924050 w 1924050"/>
              <a:gd name="connsiteY3" fmla="*/ 895350 h 2028825"/>
              <a:gd name="connsiteX4" fmla="*/ 962025 w 1924050"/>
              <a:gd name="connsiteY4" fmla="*/ 0 h 2028825"/>
              <a:gd name="connsiteX5" fmla="*/ 0 w 1924050"/>
              <a:gd name="connsiteY5" fmla="*/ 866775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050" h="2028825">
                <a:moveTo>
                  <a:pt x="0" y="866775"/>
                </a:moveTo>
                <a:lnTo>
                  <a:pt x="9525" y="2028825"/>
                </a:lnTo>
                <a:lnTo>
                  <a:pt x="1914525" y="2028825"/>
                </a:lnTo>
                <a:lnTo>
                  <a:pt x="1924050" y="895350"/>
                </a:lnTo>
                <a:lnTo>
                  <a:pt x="962025" y="0"/>
                </a:lnTo>
                <a:lnTo>
                  <a:pt x="0" y="866775"/>
                </a:lnTo>
                <a:close/>
              </a:path>
            </a:pathLst>
          </a:cu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9" name="Group 39">
            <a:extLst>
              <a:ext uri="{FF2B5EF4-FFF2-40B4-BE49-F238E27FC236}">
                <a16:creationId xmlns:a16="http://schemas.microsoft.com/office/drawing/2014/main" id="{4FA472FD-92F3-6725-BD98-C9D811AAC305}"/>
              </a:ext>
            </a:extLst>
          </p:cNvPr>
          <p:cNvGrpSpPr/>
          <p:nvPr/>
        </p:nvGrpSpPr>
        <p:grpSpPr>
          <a:xfrm>
            <a:off x="6125567" y="299830"/>
            <a:ext cx="157852" cy="166006"/>
            <a:chOff x="4619237" y="319392"/>
            <a:chExt cx="168072" cy="1660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E86BBFB-7698-1B68-F6C3-CBA848BF3A33}"/>
                </a:ext>
              </a:extLst>
            </p:cNvPr>
            <p:cNvSpPr/>
            <p:nvPr/>
          </p:nvSpPr>
          <p:spPr>
            <a:xfrm>
              <a:off x="4619237" y="319392"/>
              <a:ext cx="168072" cy="166006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89BF671-5D51-CA55-5539-D4208195A6C3}"/>
                </a:ext>
              </a:extLst>
            </p:cNvPr>
            <p:cNvSpPr/>
            <p:nvPr/>
          </p:nvSpPr>
          <p:spPr>
            <a:xfrm>
              <a:off x="4648896" y="338924"/>
              <a:ext cx="118632" cy="126947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4" name="Picture 3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023FEA1-064F-506B-9A23-C0D58AEC090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82084" y="715783"/>
            <a:ext cx="274320" cy="274320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9D26FB5-1D91-F4A2-3FC0-C82392295F92}"/>
              </a:ext>
            </a:extLst>
          </p:cNvPr>
          <p:cNvSpPr/>
          <p:nvPr/>
        </p:nvSpPr>
        <p:spPr>
          <a:xfrm>
            <a:off x="9558439" y="5993696"/>
            <a:ext cx="2466975" cy="7023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Account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10418E-1FB4-9BD0-FED2-CEB02346ECC5}"/>
              </a:ext>
            </a:extLst>
          </p:cNvPr>
          <p:cNvSpPr txBox="1"/>
          <p:nvPr/>
        </p:nvSpPr>
        <p:spPr>
          <a:xfrm>
            <a:off x="5229979" y="71419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>
                <a:solidFill>
                  <a:schemeClr val="bg1">
                    <a:lumMod val="85000"/>
                  </a:schemeClr>
                </a:solidFill>
              </a:rPr>
              <a:t>39800 Fremont Blvd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1BCA2A1-5447-629A-1426-DB44532174D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029788" y="704752"/>
            <a:ext cx="274320" cy="274320"/>
          </a:xfrm>
          <a:prstGeom prst="rect">
            <a:avLst/>
          </a:prstGeom>
        </p:spPr>
      </p:pic>
      <p:sp>
        <p:nvSpPr>
          <p:cNvPr id="45" name="TextBox 44">
            <a:hlinkClick r:id="rId7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7C11394-ECED-38B5-469F-90B0EE2C4BE4}"/>
              </a:ext>
            </a:extLst>
          </p:cNvPr>
          <p:cNvSpPr txBox="1"/>
          <p:nvPr/>
        </p:nvSpPr>
        <p:spPr>
          <a:xfrm>
            <a:off x="4790734" y="2120846"/>
            <a:ext cx="1276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Order History</a:t>
            </a:r>
            <a:endParaRPr lang="en-IN" sz="1200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B91537C-CC9F-D485-BEBF-BF0773D7C790}"/>
              </a:ext>
            </a:extLst>
          </p:cNvPr>
          <p:cNvSpPr/>
          <p:nvPr/>
        </p:nvSpPr>
        <p:spPr>
          <a:xfrm>
            <a:off x="4722485" y="1287055"/>
            <a:ext cx="548640" cy="5486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MM</a:t>
            </a:r>
          </a:p>
        </p:txBody>
      </p:sp>
      <p:sp>
        <p:nvSpPr>
          <p:cNvPr id="48" name="TextBox 47">
            <a:hlinkClick r:id="rId8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FD059B8-789A-8298-98E3-0428D7845871}"/>
              </a:ext>
            </a:extLst>
          </p:cNvPr>
          <p:cNvSpPr txBox="1"/>
          <p:nvPr/>
        </p:nvSpPr>
        <p:spPr>
          <a:xfrm>
            <a:off x="5255793" y="1325938"/>
            <a:ext cx="1276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</a:rPr>
              <a:t>Mrinal Mishra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</a:endParaRPr>
          </a:p>
        </p:txBody>
      </p:sp>
      <p:sp>
        <p:nvSpPr>
          <p:cNvPr id="49" name="TextBox 48">
            <a:hlinkClick r:id="rId8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3901CB8-6C00-4D83-E103-8E54FA7D6289}"/>
              </a:ext>
            </a:extLst>
          </p:cNvPr>
          <p:cNvSpPr txBox="1"/>
          <p:nvPr/>
        </p:nvSpPr>
        <p:spPr>
          <a:xfrm>
            <a:off x="5361008" y="1541496"/>
            <a:ext cx="73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8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View Profile</a:t>
            </a:r>
            <a:endParaRPr lang="en-IN" sz="800" i="1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50" name="Half Frame 49">
            <a:extLst>
              <a:ext uri="{FF2B5EF4-FFF2-40B4-BE49-F238E27FC236}">
                <a16:creationId xmlns:a16="http://schemas.microsoft.com/office/drawing/2014/main" id="{49603CFC-68DC-320F-F04A-C74BFA5B6C2B}"/>
              </a:ext>
            </a:extLst>
          </p:cNvPr>
          <p:cNvSpPr/>
          <p:nvPr/>
        </p:nvSpPr>
        <p:spPr>
          <a:xfrm rot="8017589">
            <a:off x="7420698" y="1472664"/>
            <a:ext cx="165151" cy="177422"/>
          </a:xfrm>
          <a:prstGeom prst="halfFrame">
            <a:avLst>
              <a:gd name="adj1" fmla="val 18606"/>
              <a:gd name="adj2" fmla="val 1985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DB4596D-39F2-79D9-68A5-4BC45871846E}"/>
              </a:ext>
            </a:extLst>
          </p:cNvPr>
          <p:cNvCxnSpPr/>
          <p:nvPr/>
        </p:nvCxnSpPr>
        <p:spPr>
          <a:xfrm>
            <a:off x="4800912" y="1958424"/>
            <a:ext cx="27813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96E98A-1E98-4E12-8D3C-F2FCAB373451}"/>
              </a:ext>
            </a:extLst>
          </p:cNvPr>
          <p:cNvCxnSpPr/>
          <p:nvPr/>
        </p:nvCxnSpPr>
        <p:spPr>
          <a:xfrm>
            <a:off x="4832983" y="2577098"/>
            <a:ext cx="2781300" cy="0"/>
          </a:xfrm>
          <a:prstGeom prst="line">
            <a:avLst/>
          </a:prstGeom>
          <a:noFill/>
          <a:ln w="1905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4D01F2-3104-8C5E-AC4F-CEC8A23743A0}"/>
              </a:ext>
            </a:extLst>
          </p:cNvPr>
          <p:cNvCxnSpPr/>
          <p:nvPr/>
        </p:nvCxnSpPr>
        <p:spPr>
          <a:xfrm>
            <a:off x="4812415" y="3158574"/>
            <a:ext cx="2781300" cy="0"/>
          </a:xfrm>
          <a:prstGeom prst="line">
            <a:avLst/>
          </a:prstGeom>
          <a:noFill/>
          <a:ln w="1905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55" name="TextBox 54">
            <a:hlinkClick r:id="rId9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6A61DD2-2B12-44A8-655A-D8AFF1B50027}"/>
              </a:ext>
            </a:extLst>
          </p:cNvPr>
          <p:cNvSpPr txBox="1"/>
          <p:nvPr/>
        </p:nvSpPr>
        <p:spPr>
          <a:xfrm>
            <a:off x="4785375" y="2685028"/>
            <a:ext cx="1276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Saved Addresses</a:t>
            </a:r>
            <a:endParaRPr lang="en-IN" sz="1200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56" name="TextBox 55">
            <a:hlinkClick r:id="rId10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EA8C4B4-8A6D-0FAF-9873-F144ADF7DDA7}"/>
              </a:ext>
            </a:extLst>
          </p:cNvPr>
          <p:cNvSpPr txBox="1"/>
          <p:nvPr/>
        </p:nvSpPr>
        <p:spPr>
          <a:xfrm>
            <a:off x="4766325" y="3344575"/>
            <a:ext cx="1341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Payment Methods</a:t>
            </a:r>
            <a:endParaRPr lang="en-IN" sz="1200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ED977A0-DD38-AED2-16DB-AA53FBAC0F9E}"/>
              </a:ext>
            </a:extLst>
          </p:cNvPr>
          <p:cNvCxnSpPr/>
          <p:nvPr/>
        </p:nvCxnSpPr>
        <p:spPr>
          <a:xfrm>
            <a:off x="4789842" y="3793405"/>
            <a:ext cx="2781300" cy="0"/>
          </a:xfrm>
          <a:prstGeom prst="line">
            <a:avLst/>
          </a:prstGeom>
          <a:noFill/>
          <a:ln w="1905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58" name="TextBox 57">
            <a:hlinkClick r:id="rId11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490DA6C-0A2F-726E-1F6A-1388398E3908}"/>
              </a:ext>
            </a:extLst>
          </p:cNvPr>
          <p:cNvSpPr txBox="1"/>
          <p:nvPr/>
        </p:nvSpPr>
        <p:spPr>
          <a:xfrm>
            <a:off x="4810808" y="3979405"/>
            <a:ext cx="1341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Manage Favorites</a:t>
            </a:r>
            <a:endParaRPr lang="en-IN" sz="1200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705BB66-B2E3-557B-A2C9-A72594C1A00E}"/>
              </a:ext>
            </a:extLst>
          </p:cNvPr>
          <p:cNvCxnSpPr/>
          <p:nvPr/>
        </p:nvCxnSpPr>
        <p:spPr>
          <a:xfrm>
            <a:off x="4789842" y="4378440"/>
            <a:ext cx="2781300" cy="0"/>
          </a:xfrm>
          <a:prstGeom prst="line">
            <a:avLst/>
          </a:prstGeom>
          <a:noFill/>
          <a:ln w="1905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60" name="TextBox 59">
            <a:hlinkClick r:id="rId8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134CB38-F139-F889-6D42-0A95748BE759}"/>
              </a:ext>
            </a:extLst>
          </p:cNvPr>
          <p:cNvSpPr txBox="1"/>
          <p:nvPr/>
        </p:nvSpPr>
        <p:spPr>
          <a:xfrm>
            <a:off x="4791758" y="4570589"/>
            <a:ext cx="1341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Contact Us</a:t>
            </a:r>
            <a:endParaRPr lang="en-IN" sz="1200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61" name="TextBox 60">
            <a:hlinkClick r:id="rId12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1FD37F0-4F2F-AF04-8943-14F0E5B9BEBF}"/>
              </a:ext>
            </a:extLst>
          </p:cNvPr>
          <p:cNvSpPr txBox="1"/>
          <p:nvPr/>
        </p:nvSpPr>
        <p:spPr>
          <a:xfrm>
            <a:off x="5755390" y="5293096"/>
            <a:ext cx="89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b="1" dirty="0">
                <a:solidFill>
                  <a:srgbClr val="FF8C62"/>
                </a:solidFill>
                <a:latin typeface="Calibri"/>
              </a:rPr>
              <a:t>Log Out</a:t>
            </a:r>
            <a:endParaRPr lang="en-IN" sz="1400" b="1" dirty="0">
              <a:solidFill>
                <a:srgbClr val="FF8C62"/>
              </a:solidFill>
              <a:latin typeface="Calibri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0F972D7-E5C7-07F0-380A-8CFBCCE5B9D5}"/>
              </a:ext>
            </a:extLst>
          </p:cNvPr>
          <p:cNvCxnSpPr/>
          <p:nvPr/>
        </p:nvCxnSpPr>
        <p:spPr>
          <a:xfrm>
            <a:off x="4766325" y="5013239"/>
            <a:ext cx="2781300" cy="0"/>
          </a:xfrm>
          <a:prstGeom prst="line">
            <a:avLst/>
          </a:prstGeom>
          <a:noFill/>
          <a:ln w="1905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</p:cxnSp>
      <p:pic>
        <p:nvPicPr>
          <p:cNvPr id="63" name="Picture 62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BEECBC6A-6DCB-52B7-89D5-FFEEFF22FEE1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4663752" y="697394"/>
            <a:ext cx="274320" cy="274320"/>
          </a:xfrm>
          <a:prstGeom prst="rect">
            <a:avLst/>
          </a:prstGeom>
        </p:spPr>
      </p:pic>
      <p:pic>
        <p:nvPicPr>
          <p:cNvPr id="64" name="Picture 63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1E028CCF-844E-3910-0653-00DFD662F72E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</a:blip>
          <a:stretch>
            <a:fillRect/>
          </a:stretch>
        </p:blipFill>
        <p:spPr>
          <a:xfrm>
            <a:off x="6993328" y="714190"/>
            <a:ext cx="274320" cy="274320"/>
          </a:xfrm>
          <a:prstGeom prst="rect">
            <a:avLst/>
          </a:prstGeom>
        </p:spPr>
      </p:pic>
      <p:pic>
        <p:nvPicPr>
          <p:cNvPr id="65" name="Picture 64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54656A19-1648-CE1E-9C05-0FEADB386D65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 bright="70000" contrast="-70000"/>
          </a:blip>
          <a:stretch>
            <a:fillRect/>
          </a:stretch>
        </p:blipFill>
        <p:spPr>
          <a:xfrm>
            <a:off x="6637940" y="714190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6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1">
            <a:extLst>
              <a:ext uri="{FF2B5EF4-FFF2-40B4-BE49-F238E27FC236}">
                <a16:creationId xmlns:a16="http://schemas.microsoft.com/office/drawing/2014/main" id="{954AC247-0C7E-5814-CB93-A2D59E50CF61}"/>
              </a:ext>
            </a:extLst>
          </p:cNvPr>
          <p:cNvGrpSpPr/>
          <p:nvPr/>
        </p:nvGrpSpPr>
        <p:grpSpPr>
          <a:xfrm>
            <a:off x="4342270" y="138225"/>
            <a:ext cx="3677780" cy="6557849"/>
            <a:chOff x="4104145" y="138225"/>
            <a:chExt cx="3915906" cy="6557849"/>
          </a:xfrm>
        </p:grpSpPr>
        <p:grpSp>
          <p:nvGrpSpPr>
            <p:cNvPr id="12" name="Group 15">
              <a:extLst>
                <a:ext uri="{FF2B5EF4-FFF2-40B4-BE49-F238E27FC236}">
                  <a16:creationId xmlns:a16="http://schemas.microsoft.com/office/drawing/2014/main" id="{F8993025-EB2C-8C49-2FA2-F0A7ECA55D58}"/>
                </a:ext>
              </a:extLst>
            </p:cNvPr>
            <p:cNvGrpSpPr/>
            <p:nvPr/>
          </p:nvGrpSpPr>
          <p:grpSpPr>
            <a:xfrm rot="16200000">
              <a:off x="2783173" y="1459197"/>
              <a:ext cx="6557849" cy="3915906"/>
              <a:chOff x="177421" y="-300250"/>
              <a:chExt cx="11818961" cy="7451678"/>
            </a:xfrm>
          </p:grpSpPr>
          <p:sp>
            <p:nvSpPr>
              <p:cNvPr id="16" name="Rounded Rectangle 51">
                <a:extLst>
                  <a:ext uri="{FF2B5EF4-FFF2-40B4-BE49-F238E27FC236}">
                    <a16:creationId xmlns:a16="http://schemas.microsoft.com/office/drawing/2014/main" id="{051320E4-2A51-12CD-D5B7-B86E51EBDD31}"/>
                  </a:ext>
                </a:extLst>
              </p:cNvPr>
              <p:cNvSpPr/>
              <p:nvPr/>
            </p:nvSpPr>
            <p:spPr>
              <a:xfrm>
                <a:off x="177421" y="-300250"/>
                <a:ext cx="11818961" cy="7451678"/>
              </a:xfrm>
              <a:prstGeom prst="roundRect">
                <a:avLst>
                  <a:gd name="adj" fmla="val 6095"/>
                </a:avLst>
              </a:prstGeom>
              <a:solidFill>
                <a:sysClr val="window" lastClr="FFFFFF">
                  <a:lumMod val="95000"/>
                </a:sys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slope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DBC3F14-6095-D074-F9B2-2E3D55BB99ED}"/>
                  </a:ext>
                </a:extLst>
              </p:cNvPr>
              <p:cNvSpPr/>
              <p:nvPr/>
            </p:nvSpPr>
            <p:spPr>
              <a:xfrm>
                <a:off x="1072055" y="220717"/>
                <a:ext cx="10042635" cy="6416566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015200A-45FB-C4A6-F0FF-2311DB4B8F3B}"/>
                </a:ext>
              </a:extLst>
            </p:cNvPr>
            <p:cNvSpPr/>
            <p:nvPr/>
          </p:nvSpPr>
          <p:spPr>
            <a:xfrm>
              <a:off x="4490728" y="387751"/>
              <a:ext cx="41520" cy="41013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glow rad="63500">
                <a:srgbClr val="7598D9">
                  <a:satMod val="175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9">
              <a:extLst>
                <a:ext uri="{FF2B5EF4-FFF2-40B4-BE49-F238E27FC236}">
                  <a16:creationId xmlns:a16="http://schemas.microsoft.com/office/drawing/2014/main" id="{04A7456F-1E87-86AD-F340-27CD351A7A37}"/>
                </a:ext>
              </a:extLst>
            </p:cNvPr>
            <p:cNvSpPr/>
            <p:nvPr/>
          </p:nvSpPr>
          <p:spPr>
            <a:xfrm>
              <a:off x="4716828" y="6334125"/>
              <a:ext cx="199857" cy="177131"/>
            </a:xfrm>
            <a:prstGeom prst="roundRect">
              <a:avLst/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hlinkClick r:id="" action="ppaction://hlinkshowjump?jump=firstslide" highlightClick="1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C4129E3A-9723-CF6D-8966-DADC5CBC8AC6}"/>
                </a:ext>
              </a:extLst>
            </p:cNvPr>
            <p:cNvSpPr/>
            <p:nvPr/>
          </p:nvSpPr>
          <p:spPr>
            <a:xfrm rot="16200000">
              <a:off x="7160372" y="6324775"/>
              <a:ext cx="201127" cy="179524"/>
            </a:xfrm>
            <a:prstGeom prst="triangle">
              <a:avLst>
                <a:gd name="adj" fmla="val 42815"/>
              </a:avLst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2" descr="D:\Pranit\JusTap\Reliance Digital\Screenshot_2017-04-03-17-59-03-921.jpeg">
            <a:extLst>
              <a:ext uri="{FF2B5EF4-FFF2-40B4-BE49-F238E27FC236}">
                <a16:creationId xmlns:a16="http://schemas.microsoft.com/office/drawing/2014/main" id="{02576059-084D-9F6B-2185-76A1FC83D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8513" y="609600"/>
            <a:ext cx="3154362" cy="560775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9C3F891-7B62-0D6F-BEC5-2C3EDF4FA4F6}"/>
              </a:ext>
            </a:extLst>
          </p:cNvPr>
          <p:cNvSpPr/>
          <p:nvPr/>
        </p:nvSpPr>
        <p:spPr>
          <a:xfrm>
            <a:off x="4591050" y="609599"/>
            <a:ext cx="3191256" cy="5614416"/>
          </a:xfrm>
          <a:prstGeom prst="rect">
            <a:avLst/>
          </a:prstGeom>
          <a:gradFill>
            <a:gsLst>
              <a:gs pos="100000">
                <a:srgbClr val="4682B4"/>
              </a:gs>
              <a:gs pos="0">
                <a:srgbClr val="D8D3C5"/>
              </a:gs>
            </a:gsLst>
            <a:path path="circle">
              <a:fillToRect l="5000" t="100000" r="120000" b="10000"/>
            </a:path>
          </a:gradFill>
          <a:ln w="12700" cap="flat" cmpd="sng" algn="ctr">
            <a:noFill/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02CCB8-C0F6-828B-D440-F2B5297C9448}"/>
              </a:ext>
            </a:extLst>
          </p:cNvPr>
          <p:cNvSpPr txBox="1"/>
          <p:nvPr/>
        </p:nvSpPr>
        <p:spPr>
          <a:xfrm>
            <a:off x="5791200" y="3733800"/>
            <a:ext cx="923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b="1" i="1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Loading…</a:t>
            </a:r>
            <a:endParaRPr lang="en-IN" sz="1400" b="1" i="1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Freeform 38">
            <a:hlinkClick r:id="rId3" action="ppaction://hlinksldjump"/>
            <a:extLst>
              <a:ext uri="{FF2B5EF4-FFF2-40B4-BE49-F238E27FC236}">
                <a16:creationId xmlns:a16="http://schemas.microsoft.com/office/drawing/2014/main" id="{ED5D7484-4BB2-9249-53F9-014666D47199}"/>
              </a:ext>
            </a:extLst>
          </p:cNvPr>
          <p:cNvSpPr/>
          <p:nvPr/>
        </p:nvSpPr>
        <p:spPr>
          <a:xfrm>
            <a:off x="6093912" y="6315075"/>
            <a:ext cx="221163" cy="200026"/>
          </a:xfrm>
          <a:custGeom>
            <a:avLst/>
            <a:gdLst>
              <a:gd name="connsiteX0" fmla="*/ 0 w 1924050"/>
              <a:gd name="connsiteY0" fmla="*/ 866775 h 2028825"/>
              <a:gd name="connsiteX1" fmla="*/ 9525 w 1924050"/>
              <a:gd name="connsiteY1" fmla="*/ 2028825 h 2028825"/>
              <a:gd name="connsiteX2" fmla="*/ 1914525 w 1924050"/>
              <a:gd name="connsiteY2" fmla="*/ 2028825 h 2028825"/>
              <a:gd name="connsiteX3" fmla="*/ 1924050 w 1924050"/>
              <a:gd name="connsiteY3" fmla="*/ 895350 h 2028825"/>
              <a:gd name="connsiteX4" fmla="*/ 962025 w 1924050"/>
              <a:gd name="connsiteY4" fmla="*/ 0 h 2028825"/>
              <a:gd name="connsiteX5" fmla="*/ 0 w 1924050"/>
              <a:gd name="connsiteY5" fmla="*/ 866775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050" h="2028825">
                <a:moveTo>
                  <a:pt x="0" y="866775"/>
                </a:moveTo>
                <a:lnTo>
                  <a:pt x="9525" y="2028825"/>
                </a:lnTo>
                <a:lnTo>
                  <a:pt x="1914525" y="2028825"/>
                </a:lnTo>
                <a:lnTo>
                  <a:pt x="1924050" y="895350"/>
                </a:lnTo>
                <a:lnTo>
                  <a:pt x="962025" y="0"/>
                </a:lnTo>
                <a:lnTo>
                  <a:pt x="0" y="866775"/>
                </a:lnTo>
                <a:close/>
              </a:path>
            </a:pathLst>
          </a:cu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E1015D3-18BE-2740-D4A8-EEE423C37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469" y="2865752"/>
            <a:ext cx="2865379" cy="68322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A8E16FE-07D8-29BC-6F8A-7FA18D020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549" y="1624968"/>
            <a:ext cx="1343218" cy="10050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30" name="Group 39">
            <a:extLst>
              <a:ext uri="{FF2B5EF4-FFF2-40B4-BE49-F238E27FC236}">
                <a16:creationId xmlns:a16="http://schemas.microsoft.com/office/drawing/2014/main" id="{0ADFFC81-EC16-78E7-A9B7-5750D39F6F9A}"/>
              </a:ext>
            </a:extLst>
          </p:cNvPr>
          <p:cNvGrpSpPr/>
          <p:nvPr/>
        </p:nvGrpSpPr>
        <p:grpSpPr>
          <a:xfrm>
            <a:off x="6125567" y="299830"/>
            <a:ext cx="157852" cy="166006"/>
            <a:chOff x="4619237" y="319392"/>
            <a:chExt cx="168072" cy="16600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2F077E9-5738-A1A9-6C87-F1C6673EE5E7}"/>
                </a:ext>
              </a:extLst>
            </p:cNvPr>
            <p:cNvSpPr/>
            <p:nvPr/>
          </p:nvSpPr>
          <p:spPr>
            <a:xfrm>
              <a:off x="4619237" y="319392"/>
              <a:ext cx="168072" cy="166006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980036A-F0B2-1578-78F4-3C0666CD84AD}"/>
                </a:ext>
              </a:extLst>
            </p:cNvPr>
            <p:cNvSpPr/>
            <p:nvPr/>
          </p:nvSpPr>
          <p:spPr>
            <a:xfrm>
              <a:off x="4648896" y="338924"/>
              <a:ext cx="118632" cy="126947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3B3E3FE-87A0-2737-1EF6-5EFF8E6AD9A6}"/>
              </a:ext>
            </a:extLst>
          </p:cNvPr>
          <p:cNvSpPr/>
          <p:nvPr/>
        </p:nvSpPr>
        <p:spPr>
          <a:xfrm>
            <a:off x="9558439" y="5993696"/>
            <a:ext cx="2466975" cy="7023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Screen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5DEA62-394A-EEA7-BD0D-E4B9A2B9CF1A}"/>
              </a:ext>
            </a:extLst>
          </p:cNvPr>
          <p:cNvSpPr txBox="1"/>
          <p:nvPr/>
        </p:nvSpPr>
        <p:spPr>
          <a:xfrm>
            <a:off x="1323976" y="3152001"/>
            <a:ext cx="2194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(Click anywhere to continue)</a:t>
            </a:r>
          </a:p>
        </p:txBody>
      </p:sp>
    </p:spTree>
    <p:extLst>
      <p:ext uri="{BB962C8B-B14F-4D97-AF65-F5344CB8AC3E}">
        <p14:creationId xmlns:p14="http://schemas.microsoft.com/office/powerpoint/2010/main" val="212334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41">
            <a:extLst>
              <a:ext uri="{FF2B5EF4-FFF2-40B4-BE49-F238E27FC236}">
                <a16:creationId xmlns:a16="http://schemas.microsoft.com/office/drawing/2014/main" id="{CC882842-DF32-C7F1-520B-E21BECF0C02E}"/>
              </a:ext>
            </a:extLst>
          </p:cNvPr>
          <p:cNvGrpSpPr/>
          <p:nvPr/>
        </p:nvGrpSpPr>
        <p:grpSpPr>
          <a:xfrm>
            <a:off x="1194553" y="142875"/>
            <a:ext cx="3677780" cy="6557849"/>
            <a:chOff x="4104145" y="138225"/>
            <a:chExt cx="3915906" cy="6557849"/>
          </a:xfrm>
        </p:grpSpPr>
        <p:grpSp>
          <p:nvGrpSpPr>
            <p:cNvPr id="42" name="Group 15">
              <a:extLst>
                <a:ext uri="{FF2B5EF4-FFF2-40B4-BE49-F238E27FC236}">
                  <a16:creationId xmlns:a16="http://schemas.microsoft.com/office/drawing/2014/main" id="{FCF8E373-723E-29B4-D8A2-EC72B323AAE6}"/>
                </a:ext>
              </a:extLst>
            </p:cNvPr>
            <p:cNvGrpSpPr/>
            <p:nvPr/>
          </p:nvGrpSpPr>
          <p:grpSpPr>
            <a:xfrm rot="16200000">
              <a:off x="2783173" y="1459197"/>
              <a:ext cx="6557849" cy="3915906"/>
              <a:chOff x="177421" y="-300250"/>
              <a:chExt cx="11818961" cy="7451678"/>
            </a:xfrm>
          </p:grpSpPr>
          <p:sp>
            <p:nvSpPr>
              <p:cNvPr id="46" name="Rounded Rectangle 33">
                <a:extLst>
                  <a:ext uri="{FF2B5EF4-FFF2-40B4-BE49-F238E27FC236}">
                    <a16:creationId xmlns:a16="http://schemas.microsoft.com/office/drawing/2014/main" id="{C3058228-4132-DD18-5E6B-BF148033BD76}"/>
                  </a:ext>
                </a:extLst>
              </p:cNvPr>
              <p:cNvSpPr/>
              <p:nvPr/>
            </p:nvSpPr>
            <p:spPr>
              <a:xfrm>
                <a:off x="177421" y="-300250"/>
                <a:ext cx="11818961" cy="7451678"/>
              </a:xfrm>
              <a:prstGeom prst="roundRect">
                <a:avLst>
                  <a:gd name="adj" fmla="val 6095"/>
                </a:avLst>
              </a:prstGeom>
              <a:solidFill>
                <a:sysClr val="window" lastClr="FFFFFF">
                  <a:lumMod val="95000"/>
                </a:sys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slope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2C69381-5916-5095-04BF-69384135DA23}"/>
                  </a:ext>
                </a:extLst>
              </p:cNvPr>
              <p:cNvSpPr/>
              <p:nvPr/>
            </p:nvSpPr>
            <p:spPr>
              <a:xfrm>
                <a:off x="1072055" y="220717"/>
                <a:ext cx="10042635" cy="6416566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BBFF561-B1C7-33DD-09A7-50F36DC80C6B}"/>
                </a:ext>
              </a:extLst>
            </p:cNvPr>
            <p:cNvSpPr/>
            <p:nvPr/>
          </p:nvSpPr>
          <p:spPr>
            <a:xfrm>
              <a:off x="4490728" y="387751"/>
              <a:ext cx="41520" cy="41013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glow rad="63500">
                <a:srgbClr val="7598D9">
                  <a:satMod val="175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ounded Rectangle 9">
              <a:extLst>
                <a:ext uri="{FF2B5EF4-FFF2-40B4-BE49-F238E27FC236}">
                  <a16:creationId xmlns:a16="http://schemas.microsoft.com/office/drawing/2014/main" id="{3E565ED0-40EC-E081-1923-CECA6E3F4094}"/>
                </a:ext>
              </a:extLst>
            </p:cNvPr>
            <p:cNvSpPr/>
            <p:nvPr/>
          </p:nvSpPr>
          <p:spPr>
            <a:xfrm>
              <a:off x="4716828" y="6334125"/>
              <a:ext cx="199857" cy="177131"/>
            </a:xfrm>
            <a:prstGeom prst="roundRect">
              <a:avLst/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Isosceles Triangle 44">
              <a:hlinkClick r:id="rId2" action="ppaction://hlinksldjump" highlightClick="1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349652E1-CC0B-A5B6-62D2-F1C045D9113D}"/>
                </a:ext>
              </a:extLst>
            </p:cNvPr>
            <p:cNvSpPr/>
            <p:nvPr/>
          </p:nvSpPr>
          <p:spPr>
            <a:xfrm rot="16200000">
              <a:off x="7160372" y="6324775"/>
              <a:ext cx="201127" cy="179524"/>
            </a:xfrm>
            <a:prstGeom prst="triangle">
              <a:avLst>
                <a:gd name="adj" fmla="val 42815"/>
              </a:avLst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7" name="Picture 2" descr="D:\Pranit\JusTap\Reliance Digital\Screenshot_2017-04-03-17-59-03-921.jpeg">
            <a:extLst>
              <a:ext uri="{FF2B5EF4-FFF2-40B4-BE49-F238E27FC236}">
                <a16:creationId xmlns:a16="http://schemas.microsoft.com/office/drawing/2014/main" id="{7C8830D0-479E-A505-CFC0-3CB24E5AF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0796" y="614250"/>
            <a:ext cx="3154362" cy="5607754"/>
          </a:xfrm>
          <a:prstGeom prst="rect">
            <a:avLst/>
          </a:prstGeom>
          <a:noFill/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EB41334-E09C-D085-99D4-627EB08C3514}"/>
              </a:ext>
            </a:extLst>
          </p:cNvPr>
          <p:cNvSpPr/>
          <p:nvPr/>
        </p:nvSpPr>
        <p:spPr>
          <a:xfrm>
            <a:off x="1452859" y="623776"/>
            <a:ext cx="3162300" cy="558164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DEE31A-659E-943F-526F-DA79C1D99251}"/>
              </a:ext>
            </a:extLst>
          </p:cNvPr>
          <p:cNvSpPr/>
          <p:nvPr/>
        </p:nvSpPr>
        <p:spPr>
          <a:xfrm>
            <a:off x="1452858" y="614251"/>
            <a:ext cx="3162300" cy="1800224"/>
          </a:xfrm>
          <a:prstGeom prst="rect">
            <a:avLst/>
          </a:prstGeom>
          <a:gradFill>
            <a:gsLst>
              <a:gs pos="100000">
                <a:srgbClr val="4682B4"/>
              </a:gs>
              <a:gs pos="0">
                <a:srgbClr val="D8D3C5"/>
              </a:gs>
            </a:gsLst>
            <a:path path="circle">
              <a:fillToRect l="5000" t="100000" r="120000" b="10000"/>
            </a:path>
          </a:gradFill>
          <a:ln w="12700" cap="flat" cmpd="sng" algn="ctr">
            <a:noFill/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88C0E31-9BE0-5473-E93D-C183F2968505}"/>
              </a:ext>
            </a:extLst>
          </p:cNvPr>
          <p:cNvCxnSpPr/>
          <p:nvPr/>
        </p:nvCxnSpPr>
        <p:spPr>
          <a:xfrm>
            <a:off x="1633833" y="3043125"/>
            <a:ext cx="2781300" cy="0"/>
          </a:xfrm>
          <a:prstGeom prst="line">
            <a:avLst/>
          </a:prstGeom>
          <a:noFill/>
          <a:ln w="1905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C8F8BB4-58BA-2185-BB04-EFF4FBF9B92C}"/>
              </a:ext>
            </a:extLst>
          </p:cNvPr>
          <p:cNvCxnSpPr/>
          <p:nvPr/>
        </p:nvCxnSpPr>
        <p:spPr>
          <a:xfrm>
            <a:off x="1643358" y="3595575"/>
            <a:ext cx="2781300" cy="0"/>
          </a:xfrm>
          <a:prstGeom prst="line">
            <a:avLst/>
          </a:prstGeom>
          <a:noFill/>
          <a:ln w="1905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55" name="TextBox 54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68E39A4-B53F-CB2C-151C-19CA169B2C60}"/>
              </a:ext>
            </a:extLst>
          </p:cNvPr>
          <p:cNvSpPr txBox="1"/>
          <p:nvPr/>
        </p:nvSpPr>
        <p:spPr>
          <a:xfrm>
            <a:off x="1614782" y="2719275"/>
            <a:ext cx="2324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Email / Mobile number *</a:t>
            </a:r>
            <a:endParaRPr lang="en-IN" sz="1600" i="1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ECDEA9-14F6-3BCD-0B6F-F584CEB3E51E}"/>
              </a:ext>
            </a:extLst>
          </p:cNvPr>
          <p:cNvSpPr txBox="1"/>
          <p:nvPr/>
        </p:nvSpPr>
        <p:spPr>
          <a:xfrm>
            <a:off x="1624307" y="3271725"/>
            <a:ext cx="1133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Password *</a:t>
            </a:r>
            <a:endParaRPr lang="en-IN" sz="1600" i="1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57" name="Rectangle 56">
            <a:hlinkClick r:id="rId4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782075C-A302-5D3E-CBA7-8AD52E612AE9}"/>
              </a:ext>
            </a:extLst>
          </p:cNvPr>
          <p:cNvSpPr/>
          <p:nvPr/>
        </p:nvSpPr>
        <p:spPr>
          <a:xfrm>
            <a:off x="2462508" y="3814650"/>
            <a:ext cx="1047750" cy="4191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LOGIN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FFEA83-8398-0C55-1B9F-1CACA50AD1DD}"/>
              </a:ext>
            </a:extLst>
          </p:cNvPr>
          <p:cNvSpPr txBox="1"/>
          <p:nvPr/>
        </p:nvSpPr>
        <p:spPr>
          <a:xfrm>
            <a:off x="2195807" y="4309950"/>
            <a:ext cx="1619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Forgot your password?</a:t>
            </a:r>
            <a:endParaRPr lang="en-IN" sz="1200" i="1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1CB7A2-8DB8-C0DB-C949-01A612C77850}"/>
              </a:ext>
            </a:extLst>
          </p:cNvPr>
          <p:cNvSpPr txBox="1"/>
          <p:nvPr/>
        </p:nvSpPr>
        <p:spPr>
          <a:xfrm>
            <a:off x="1576682" y="5748225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New User?</a:t>
            </a:r>
            <a:endParaRPr lang="en-IN" sz="1200" i="1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60" name="Picture 5" descr="https://i.stack.imgur.com/SCJZO.png">
            <a:extLst>
              <a:ext uri="{FF2B5EF4-FFF2-40B4-BE49-F238E27FC236}">
                <a16:creationId xmlns:a16="http://schemas.microsoft.com/office/drawing/2014/main" id="{09926ECE-4AAB-0B45-94FB-F2D280A7B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rcRect l="8095" t="16471" r="10048" b="52382"/>
          <a:stretch/>
        </p:blipFill>
        <p:spPr bwMode="auto">
          <a:xfrm>
            <a:off x="1989081" y="4652850"/>
            <a:ext cx="2010533" cy="423313"/>
          </a:xfrm>
          <a:prstGeom prst="roundRect">
            <a:avLst/>
          </a:prstGeom>
          <a:noFill/>
        </p:spPr>
      </p:pic>
      <p:sp>
        <p:nvSpPr>
          <p:cNvPr id="61" name="TextBox 60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FED618F-0A41-8B05-CCD6-06ADE6C6C3C2}"/>
              </a:ext>
            </a:extLst>
          </p:cNvPr>
          <p:cNvSpPr txBox="1"/>
          <p:nvPr/>
        </p:nvSpPr>
        <p:spPr>
          <a:xfrm>
            <a:off x="2329158" y="5700600"/>
            <a:ext cx="8953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b="1" dirty="0">
                <a:solidFill>
                  <a:srgbClr val="FF8C62"/>
                </a:solidFill>
                <a:latin typeface="Calibri"/>
              </a:rPr>
              <a:t>Sign Up</a:t>
            </a:r>
            <a:endParaRPr lang="en-IN" sz="1600" b="1" dirty="0">
              <a:solidFill>
                <a:srgbClr val="FF8C62"/>
              </a:solidFill>
              <a:latin typeface="Calibri"/>
            </a:endParaRPr>
          </a:p>
        </p:txBody>
      </p:sp>
      <p:sp>
        <p:nvSpPr>
          <p:cNvPr id="62" name="Freeform 59">
            <a:hlinkClick r:id="rId6" action="ppaction://hlinksldjump"/>
            <a:extLst>
              <a:ext uri="{FF2B5EF4-FFF2-40B4-BE49-F238E27FC236}">
                <a16:creationId xmlns:a16="http://schemas.microsoft.com/office/drawing/2014/main" id="{12641CBC-6743-A937-1D94-14CD867A56C5}"/>
              </a:ext>
            </a:extLst>
          </p:cNvPr>
          <p:cNvSpPr/>
          <p:nvPr/>
        </p:nvSpPr>
        <p:spPr>
          <a:xfrm>
            <a:off x="2946195" y="6319725"/>
            <a:ext cx="221163" cy="200026"/>
          </a:xfrm>
          <a:custGeom>
            <a:avLst/>
            <a:gdLst>
              <a:gd name="connsiteX0" fmla="*/ 0 w 1924050"/>
              <a:gd name="connsiteY0" fmla="*/ 866775 h 2028825"/>
              <a:gd name="connsiteX1" fmla="*/ 9525 w 1924050"/>
              <a:gd name="connsiteY1" fmla="*/ 2028825 h 2028825"/>
              <a:gd name="connsiteX2" fmla="*/ 1914525 w 1924050"/>
              <a:gd name="connsiteY2" fmla="*/ 2028825 h 2028825"/>
              <a:gd name="connsiteX3" fmla="*/ 1924050 w 1924050"/>
              <a:gd name="connsiteY3" fmla="*/ 895350 h 2028825"/>
              <a:gd name="connsiteX4" fmla="*/ 962025 w 1924050"/>
              <a:gd name="connsiteY4" fmla="*/ 0 h 2028825"/>
              <a:gd name="connsiteX5" fmla="*/ 0 w 1924050"/>
              <a:gd name="connsiteY5" fmla="*/ 866775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050" h="2028825">
                <a:moveTo>
                  <a:pt x="0" y="866775"/>
                </a:moveTo>
                <a:lnTo>
                  <a:pt x="9525" y="2028825"/>
                </a:lnTo>
                <a:lnTo>
                  <a:pt x="1914525" y="2028825"/>
                </a:lnTo>
                <a:lnTo>
                  <a:pt x="1924050" y="895350"/>
                </a:lnTo>
                <a:lnTo>
                  <a:pt x="962025" y="0"/>
                </a:lnTo>
                <a:lnTo>
                  <a:pt x="0" y="866775"/>
                </a:lnTo>
                <a:close/>
              </a:path>
            </a:pathLst>
          </a:cu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DD3A29F-DDE6-C7FD-153B-A5A3056E58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3358" y="1166838"/>
            <a:ext cx="2865379" cy="683229"/>
          </a:xfrm>
          <a:prstGeom prst="rect">
            <a:avLst/>
          </a:prstGeom>
        </p:spPr>
      </p:pic>
      <p:grpSp>
        <p:nvGrpSpPr>
          <p:cNvPr id="91" name="Group 41">
            <a:extLst>
              <a:ext uri="{FF2B5EF4-FFF2-40B4-BE49-F238E27FC236}">
                <a16:creationId xmlns:a16="http://schemas.microsoft.com/office/drawing/2014/main" id="{2E1B116D-91DA-7DF8-0757-E8362ED6E289}"/>
              </a:ext>
            </a:extLst>
          </p:cNvPr>
          <p:cNvGrpSpPr/>
          <p:nvPr/>
        </p:nvGrpSpPr>
        <p:grpSpPr>
          <a:xfrm>
            <a:off x="5357151" y="142875"/>
            <a:ext cx="3677780" cy="6557849"/>
            <a:chOff x="4104145" y="138225"/>
            <a:chExt cx="3915906" cy="6557849"/>
          </a:xfrm>
        </p:grpSpPr>
        <p:grpSp>
          <p:nvGrpSpPr>
            <p:cNvPr id="95" name="Group 15">
              <a:extLst>
                <a:ext uri="{FF2B5EF4-FFF2-40B4-BE49-F238E27FC236}">
                  <a16:creationId xmlns:a16="http://schemas.microsoft.com/office/drawing/2014/main" id="{4F1D955A-CE7F-29F6-6413-0C8AB5A3DDF6}"/>
                </a:ext>
              </a:extLst>
            </p:cNvPr>
            <p:cNvGrpSpPr/>
            <p:nvPr/>
          </p:nvGrpSpPr>
          <p:grpSpPr>
            <a:xfrm rot="16200000">
              <a:off x="2783173" y="1459197"/>
              <a:ext cx="6557849" cy="3915906"/>
              <a:chOff x="177421" y="-300250"/>
              <a:chExt cx="11818961" cy="7451678"/>
            </a:xfrm>
          </p:grpSpPr>
          <p:sp>
            <p:nvSpPr>
              <p:cNvPr id="99" name="Rounded Rectangle 33">
                <a:extLst>
                  <a:ext uri="{FF2B5EF4-FFF2-40B4-BE49-F238E27FC236}">
                    <a16:creationId xmlns:a16="http://schemas.microsoft.com/office/drawing/2014/main" id="{94D9DAAD-6982-6B86-72B5-B097F2511D99}"/>
                  </a:ext>
                </a:extLst>
              </p:cNvPr>
              <p:cNvSpPr/>
              <p:nvPr/>
            </p:nvSpPr>
            <p:spPr>
              <a:xfrm>
                <a:off x="177421" y="-300250"/>
                <a:ext cx="11818961" cy="7451678"/>
              </a:xfrm>
              <a:prstGeom prst="roundRect">
                <a:avLst>
                  <a:gd name="adj" fmla="val 6095"/>
                </a:avLst>
              </a:prstGeom>
              <a:solidFill>
                <a:sysClr val="window" lastClr="FFFFFF">
                  <a:lumMod val="95000"/>
                </a:sys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slope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23BE706-E9E7-1507-64B5-A54634E13647}"/>
                  </a:ext>
                </a:extLst>
              </p:cNvPr>
              <p:cNvSpPr/>
              <p:nvPr/>
            </p:nvSpPr>
            <p:spPr>
              <a:xfrm>
                <a:off x="1072055" y="220717"/>
                <a:ext cx="10042635" cy="6416566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F8DA8DC-AB22-CF42-4683-54FF7C571B04}"/>
                </a:ext>
              </a:extLst>
            </p:cNvPr>
            <p:cNvSpPr/>
            <p:nvPr/>
          </p:nvSpPr>
          <p:spPr>
            <a:xfrm>
              <a:off x="4490728" y="387751"/>
              <a:ext cx="41520" cy="41013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glow rad="63500">
                <a:srgbClr val="7598D9">
                  <a:satMod val="175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Rounded Rectangle 9">
              <a:extLst>
                <a:ext uri="{FF2B5EF4-FFF2-40B4-BE49-F238E27FC236}">
                  <a16:creationId xmlns:a16="http://schemas.microsoft.com/office/drawing/2014/main" id="{B5D74C2E-A3D3-6BE8-80CB-D117B59EC281}"/>
                </a:ext>
              </a:extLst>
            </p:cNvPr>
            <p:cNvSpPr/>
            <p:nvPr/>
          </p:nvSpPr>
          <p:spPr>
            <a:xfrm>
              <a:off x="4716828" y="6334125"/>
              <a:ext cx="199857" cy="177131"/>
            </a:xfrm>
            <a:prstGeom prst="roundRect">
              <a:avLst/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Isosceles Triangle 97">
              <a:hlinkClick r:id="rId8" action="ppaction://hlinksldjump" highlightClick="1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DAC5F80F-420D-4BE4-AF9B-61F57DF23E94}"/>
                </a:ext>
              </a:extLst>
            </p:cNvPr>
            <p:cNvSpPr/>
            <p:nvPr/>
          </p:nvSpPr>
          <p:spPr>
            <a:xfrm rot="16200000">
              <a:off x="7160372" y="6324775"/>
              <a:ext cx="201127" cy="179524"/>
            </a:xfrm>
            <a:prstGeom prst="triangle">
              <a:avLst>
                <a:gd name="adj" fmla="val 42815"/>
              </a:avLst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0" name="Picture 2" descr="D:\Pranit\JusTap\Reliance Digital\Screenshot_2017-04-03-17-59-03-921.jpeg">
            <a:extLst>
              <a:ext uri="{FF2B5EF4-FFF2-40B4-BE49-F238E27FC236}">
                <a16:creationId xmlns:a16="http://schemas.microsoft.com/office/drawing/2014/main" id="{CA43E952-C4F7-A97E-D196-F7C883DA5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3394" y="614250"/>
            <a:ext cx="3154362" cy="5607754"/>
          </a:xfrm>
          <a:prstGeom prst="rect">
            <a:avLst/>
          </a:prstGeom>
          <a:noFill/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015FB84-CCCA-1BD5-D204-107D29947CD8}"/>
              </a:ext>
            </a:extLst>
          </p:cNvPr>
          <p:cNvSpPr/>
          <p:nvPr/>
        </p:nvSpPr>
        <p:spPr>
          <a:xfrm>
            <a:off x="5615457" y="623776"/>
            <a:ext cx="3162300" cy="558164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F48A32-5AD5-07A3-67A0-51C5B00EFC79}"/>
              </a:ext>
            </a:extLst>
          </p:cNvPr>
          <p:cNvSpPr/>
          <p:nvPr/>
        </p:nvSpPr>
        <p:spPr>
          <a:xfrm>
            <a:off x="5615456" y="633301"/>
            <a:ext cx="3162300" cy="581024"/>
          </a:xfrm>
          <a:prstGeom prst="rect">
            <a:avLst/>
          </a:prstGeom>
          <a:gradFill>
            <a:gsLst>
              <a:gs pos="100000">
                <a:srgbClr val="4682B4"/>
              </a:gs>
              <a:gs pos="0">
                <a:srgbClr val="D8D3C5"/>
              </a:gs>
            </a:gsLst>
            <a:path path="circle">
              <a:fillToRect l="5000" t="100000" r="120000" b="10000"/>
            </a:path>
          </a:gradFill>
          <a:ln w="12700" cap="flat" cmpd="sng" algn="ctr">
            <a:noFill/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 Up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25DEDD-B9A3-74C4-5CE6-8900B7C487F6}"/>
              </a:ext>
            </a:extLst>
          </p:cNvPr>
          <p:cNvCxnSpPr/>
          <p:nvPr/>
        </p:nvCxnSpPr>
        <p:spPr>
          <a:xfrm>
            <a:off x="5796431" y="1662000"/>
            <a:ext cx="2781300" cy="0"/>
          </a:xfrm>
          <a:prstGeom prst="line">
            <a:avLst/>
          </a:prstGeom>
          <a:noFill/>
          <a:ln w="1905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F97CAEF-EB19-600E-86F0-3E2891B88790}"/>
              </a:ext>
            </a:extLst>
          </p:cNvPr>
          <p:cNvCxnSpPr/>
          <p:nvPr/>
        </p:nvCxnSpPr>
        <p:spPr>
          <a:xfrm>
            <a:off x="5805956" y="2214450"/>
            <a:ext cx="2781300" cy="0"/>
          </a:xfrm>
          <a:prstGeom prst="line">
            <a:avLst/>
          </a:prstGeom>
          <a:noFill/>
          <a:ln w="1905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72" name="TextBox 71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D9D8AF2-5D68-C057-E622-7E22A937848B}"/>
              </a:ext>
            </a:extLst>
          </p:cNvPr>
          <p:cNvSpPr txBox="1"/>
          <p:nvPr/>
        </p:nvSpPr>
        <p:spPr>
          <a:xfrm>
            <a:off x="5777381" y="1338150"/>
            <a:ext cx="1504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First Name *</a:t>
            </a:r>
            <a:endParaRPr lang="en-IN" sz="1600" i="1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73" name="TextBox 72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1F19872-0F99-AE44-C3D9-264660AD4EDC}"/>
              </a:ext>
            </a:extLst>
          </p:cNvPr>
          <p:cNvSpPr txBox="1"/>
          <p:nvPr/>
        </p:nvSpPr>
        <p:spPr>
          <a:xfrm>
            <a:off x="5786905" y="1890600"/>
            <a:ext cx="1247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Last Name</a:t>
            </a:r>
            <a:endParaRPr lang="en-IN" sz="1600" i="1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74" name="Rectangle 73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58A8421-26E2-1205-01EF-92B99B79AE88}"/>
              </a:ext>
            </a:extLst>
          </p:cNvPr>
          <p:cNvSpPr/>
          <p:nvPr/>
        </p:nvSpPr>
        <p:spPr>
          <a:xfrm>
            <a:off x="6663206" y="5186250"/>
            <a:ext cx="1047750" cy="4191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Submit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5" name="Picture 2" descr="D:\Pranit\JusTap\Reliance Digital\icons\go-back-left-arrow.png">
            <a:hlinkClick r:id="rId8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BCC6284-BD5E-2431-879D-3BFEB025A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100000" contrast="100000"/>
          </a:blip>
          <a:srcRect/>
          <a:stretch>
            <a:fillRect/>
          </a:stretch>
        </p:blipFill>
        <p:spPr bwMode="auto">
          <a:xfrm>
            <a:off x="5759921" y="814275"/>
            <a:ext cx="236536" cy="236536"/>
          </a:xfrm>
          <a:prstGeom prst="rect">
            <a:avLst/>
          </a:prstGeom>
          <a:noFill/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5260212-961F-172E-294E-E50DDC8642DB}"/>
              </a:ext>
            </a:extLst>
          </p:cNvPr>
          <p:cNvCxnSpPr/>
          <p:nvPr/>
        </p:nvCxnSpPr>
        <p:spPr>
          <a:xfrm>
            <a:off x="5805956" y="2747850"/>
            <a:ext cx="2781300" cy="0"/>
          </a:xfrm>
          <a:prstGeom prst="line">
            <a:avLst/>
          </a:prstGeom>
          <a:noFill/>
          <a:ln w="1905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0C37E63-F547-3D81-824D-482ED987C18D}"/>
              </a:ext>
            </a:extLst>
          </p:cNvPr>
          <p:cNvCxnSpPr/>
          <p:nvPr/>
        </p:nvCxnSpPr>
        <p:spPr>
          <a:xfrm>
            <a:off x="5815481" y="3300300"/>
            <a:ext cx="2781300" cy="0"/>
          </a:xfrm>
          <a:prstGeom prst="line">
            <a:avLst/>
          </a:prstGeom>
          <a:noFill/>
          <a:ln w="1905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78" name="TextBox 77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62AFCDF-3397-8972-21EB-2DE48202C4D9}"/>
              </a:ext>
            </a:extLst>
          </p:cNvPr>
          <p:cNvSpPr txBox="1"/>
          <p:nvPr/>
        </p:nvSpPr>
        <p:spPr>
          <a:xfrm>
            <a:off x="5786906" y="2424000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Mobile number</a:t>
            </a:r>
            <a:endParaRPr lang="en-IN" sz="1600" i="1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79" name="TextBox 78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40A6688-AB89-357A-7377-DFE176409547}"/>
              </a:ext>
            </a:extLst>
          </p:cNvPr>
          <p:cNvSpPr txBox="1"/>
          <p:nvPr/>
        </p:nvSpPr>
        <p:spPr>
          <a:xfrm>
            <a:off x="5796430" y="2976450"/>
            <a:ext cx="1133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Email ID</a:t>
            </a:r>
            <a:endParaRPr lang="en-IN" sz="1600" i="1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B65399A-E3CF-E021-C5C9-1AA79B47CAC5}"/>
              </a:ext>
            </a:extLst>
          </p:cNvPr>
          <p:cNvCxnSpPr/>
          <p:nvPr/>
        </p:nvCxnSpPr>
        <p:spPr>
          <a:xfrm>
            <a:off x="5796431" y="3824175"/>
            <a:ext cx="2781300" cy="0"/>
          </a:xfrm>
          <a:prstGeom prst="line">
            <a:avLst/>
          </a:prstGeom>
          <a:noFill/>
          <a:ln w="1905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D9D3932-BB09-DD9C-ADC4-EA8AF6841CD2}"/>
              </a:ext>
            </a:extLst>
          </p:cNvPr>
          <p:cNvCxnSpPr/>
          <p:nvPr/>
        </p:nvCxnSpPr>
        <p:spPr>
          <a:xfrm>
            <a:off x="5805956" y="4376625"/>
            <a:ext cx="2781300" cy="0"/>
          </a:xfrm>
          <a:prstGeom prst="line">
            <a:avLst/>
          </a:prstGeom>
          <a:noFill/>
          <a:ln w="1905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82" name="TextBox 81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F07D66-DD5B-29BC-BA3A-0D63D6A659FF}"/>
              </a:ext>
            </a:extLst>
          </p:cNvPr>
          <p:cNvSpPr txBox="1"/>
          <p:nvPr/>
        </p:nvSpPr>
        <p:spPr>
          <a:xfrm>
            <a:off x="5777381" y="3500325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Password *</a:t>
            </a:r>
            <a:endParaRPr lang="en-IN" sz="1600" i="1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83" name="TextBox 82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E8F5AB9-BF8A-AC88-6DEC-A906CD4AB044}"/>
              </a:ext>
            </a:extLst>
          </p:cNvPr>
          <p:cNvSpPr txBox="1"/>
          <p:nvPr/>
        </p:nvSpPr>
        <p:spPr>
          <a:xfrm>
            <a:off x="5786904" y="4052775"/>
            <a:ext cx="1895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Confirm Password *</a:t>
            </a:r>
            <a:endParaRPr lang="en-IN" sz="1600" i="1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40D288-0D84-ED63-B385-2B26EED6DBE4}"/>
              </a:ext>
            </a:extLst>
          </p:cNvPr>
          <p:cNvSpPr txBox="1"/>
          <p:nvPr/>
        </p:nvSpPr>
        <p:spPr>
          <a:xfrm>
            <a:off x="5948830" y="5710127"/>
            <a:ext cx="2390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Fields with ‘*’ mark are mandatory</a:t>
            </a:r>
            <a:endParaRPr lang="en-IN" sz="1200" i="1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88" name="Freeform 59">
            <a:hlinkClick r:id="rId6" action="ppaction://hlinksldjump"/>
            <a:extLst>
              <a:ext uri="{FF2B5EF4-FFF2-40B4-BE49-F238E27FC236}">
                <a16:creationId xmlns:a16="http://schemas.microsoft.com/office/drawing/2014/main" id="{6B505B8D-A73E-6121-1430-BF087EAC498E}"/>
              </a:ext>
            </a:extLst>
          </p:cNvPr>
          <p:cNvSpPr/>
          <p:nvPr/>
        </p:nvSpPr>
        <p:spPr>
          <a:xfrm>
            <a:off x="7108793" y="6319725"/>
            <a:ext cx="221163" cy="200026"/>
          </a:xfrm>
          <a:custGeom>
            <a:avLst/>
            <a:gdLst>
              <a:gd name="connsiteX0" fmla="*/ 0 w 1924050"/>
              <a:gd name="connsiteY0" fmla="*/ 866775 h 2028825"/>
              <a:gd name="connsiteX1" fmla="*/ 9525 w 1924050"/>
              <a:gd name="connsiteY1" fmla="*/ 2028825 h 2028825"/>
              <a:gd name="connsiteX2" fmla="*/ 1914525 w 1924050"/>
              <a:gd name="connsiteY2" fmla="*/ 2028825 h 2028825"/>
              <a:gd name="connsiteX3" fmla="*/ 1924050 w 1924050"/>
              <a:gd name="connsiteY3" fmla="*/ 895350 h 2028825"/>
              <a:gd name="connsiteX4" fmla="*/ 962025 w 1924050"/>
              <a:gd name="connsiteY4" fmla="*/ 0 h 2028825"/>
              <a:gd name="connsiteX5" fmla="*/ 0 w 1924050"/>
              <a:gd name="connsiteY5" fmla="*/ 866775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050" h="2028825">
                <a:moveTo>
                  <a:pt x="0" y="866775"/>
                </a:moveTo>
                <a:lnTo>
                  <a:pt x="9525" y="2028825"/>
                </a:lnTo>
                <a:lnTo>
                  <a:pt x="1914525" y="2028825"/>
                </a:lnTo>
                <a:lnTo>
                  <a:pt x="1924050" y="895350"/>
                </a:lnTo>
                <a:lnTo>
                  <a:pt x="962025" y="0"/>
                </a:lnTo>
                <a:lnTo>
                  <a:pt x="0" y="866775"/>
                </a:lnTo>
                <a:close/>
              </a:path>
            </a:pathLst>
          </a:cu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34DB0E5-6A8B-0957-0139-43599A2D7A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9081" y="5120236"/>
            <a:ext cx="2010534" cy="445137"/>
          </a:xfrm>
          <a:prstGeom prst="rect">
            <a:avLst/>
          </a:prstGeom>
        </p:spPr>
      </p:pic>
      <p:grpSp>
        <p:nvGrpSpPr>
          <p:cNvPr id="106" name="Group 39">
            <a:extLst>
              <a:ext uri="{FF2B5EF4-FFF2-40B4-BE49-F238E27FC236}">
                <a16:creationId xmlns:a16="http://schemas.microsoft.com/office/drawing/2014/main" id="{FB7CE00C-674B-AD03-05ED-13A36981A7C7}"/>
              </a:ext>
            </a:extLst>
          </p:cNvPr>
          <p:cNvGrpSpPr/>
          <p:nvPr/>
        </p:nvGrpSpPr>
        <p:grpSpPr>
          <a:xfrm>
            <a:off x="2875590" y="309653"/>
            <a:ext cx="157852" cy="166006"/>
            <a:chOff x="4619237" y="319392"/>
            <a:chExt cx="168072" cy="166006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97420F8-90BF-843B-9845-D257FB65B9E8}"/>
                </a:ext>
              </a:extLst>
            </p:cNvPr>
            <p:cNvSpPr/>
            <p:nvPr/>
          </p:nvSpPr>
          <p:spPr>
            <a:xfrm>
              <a:off x="4619237" y="319392"/>
              <a:ext cx="168072" cy="166006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A991E17-5194-74FF-F266-670B67FC1492}"/>
                </a:ext>
              </a:extLst>
            </p:cNvPr>
            <p:cNvSpPr/>
            <p:nvPr/>
          </p:nvSpPr>
          <p:spPr>
            <a:xfrm>
              <a:off x="4648896" y="338924"/>
              <a:ext cx="118632" cy="126947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9" name="Group 39">
            <a:extLst>
              <a:ext uri="{FF2B5EF4-FFF2-40B4-BE49-F238E27FC236}">
                <a16:creationId xmlns:a16="http://schemas.microsoft.com/office/drawing/2014/main" id="{5A02F3AB-409D-3695-FE9D-CA40F2CF93A3}"/>
              </a:ext>
            </a:extLst>
          </p:cNvPr>
          <p:cNvGrpSpPr/>
          <p:nvPr/>
        </p:nvGrpSpPr>
        <p:grpSpPr>
          <a:xfrm>
            <a:off x="7108155" y="307123"/>
            <a:ext cx="157852" cy="166006"/>
            <a:chOff x="4619237" y="319392"/>
            <a:chExt cx="168072" cy="166006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09BB2C3-A948-4B2F-44DC-17269B893584}"/>
                </a:ext>
              </a:extLst>
            </p:cNvPr>
            <p:cNvSpPr/>
            <p:nvPr/>
          </p:nvSpPr>
          <p:spPr>
            <a:xfrm>
              <a:off x="4619237" y="319392"/>
              <a:ext cx="168072" cy="166006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691A6B8-8CFE-37BE-45AA-9F3DA740FC20}"/>
                </a:ext>
              </a:extLst>
            </p:cNvPr>
            <p:cNvSpPr/>
            <p:nvPr/>
          </p:nvSpPr>
          <p:spPr>
            <a:xfrm>
              <a:off x="4648896" y="338924"/>
              <a:ext cx="118632" cy="126947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AB97D57-6955-C8FE-A193-57FE65940E4C}"/>
              </a:ext>
            </a:extLst>
          </p:cNvPr>
          <p:cNvSpPr/>
          <p:nvPr/>
        </p:nvSpPr>
        <p:spPr>
          <a:xfrm>
            <a:off x="9300675" y="5993696"/>
            <a:ext cx="2724740" cy="7023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Sign-up and Login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EA32B79-4EBB-9EDF-9D1A-B60A9941C286}"/>
              </a:ext>
            </a:extLst>
          </p:cNvPr>
          <p:cNvCxnSpPr>
            <a:cxnSpLocks/>
          </p:cNvCxnSpPr>
          <p:nvPr/>
        </p:nvCxnSpPr>
        <p:spPr>
          <a:xfrm>
            <a:off x="3109642" y="5876925"/>
            <a:ext cx="26867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B56C15D-E368-886E-2E51-E003BC145374}"/>
              </a:ext>
            </a:extLst>
          </p:cNvPr>
          <p:cNvCxnSpPr/>
          <p:nvPr/>
        </p:nvCxnSpPr>
        <p:spPr>
          <a:xfrm flipH="1">
            <a:off x="4177008" y="5400675"/>
            <a:ext cx="24195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D53E75A3-F1AF-A5AC-CDD4-7A94B0480FCD}"/>
              </a:ext>
            </a:extLst>
          </p:cNvPr>
          <p:cNvSpPr txBox="1"/>
          <p:nvPr/>
        </p:nvSpPr>
        <p:spPr>
          <a:xfrm>
            <a:off x="25646" y="3663619"/>
            <a:ext cx="116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(Click on </a:t>
            </a:r>
          </a:p>
          <a:p>
            <a:r>
              <a:rPr lang="en-US" sz="1200" dirty="0">
                <a:solidFill>
                  <a:srgbClr val="C00000"/>
                </a:solidFill>
              </a:rPr>
              <a:t>Login  Button</a:t>
            </a:r>
          </a:p>
          <a:p>
            <a:r>
              <a:rPr lang="en-US" sz="1200" dirty="0">
                <a:solidFill>
                  <a:srgbClr val="C00000"/>
                </a:solidFill>
              </a:rPr>
              <a:t>to continue)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136D9AE-C05D-7C52-F05C-970CD839A3E8}"/>
              </a:ext>
            </a:extLst>
          </p:cNvPr>
          <p:cNvCxnSpPr>
            <a:cxnSpLocks/>
          </p:cNvCxnSpPr>
          <p:nvPr/>
        </p:nvCxnSpPr>
        <p:spPr>
          <a:xfrm>
            <a:off x="1076325" y="4024200"/>
            <a:ext cx="13861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80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8619A-8B00-2283-FE6A-222D87D01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1">
            <a:extLst>
              <a:ext uri="{FF2B5EF4-FFF2-40B4-BE49-F238E27FC236}">
                <a16:creationId xmlns:a16="http://schemas.microsoft.com/office/drawing/2014/main" id="{9FD28BD4-534F-B85F-5221-25459C9EE84C}"/>
              </a:ext>
            </a:extLst>
          </p:cNvPr>
          <p:cNvGrpSpPr/>
          <p:nvPr/>
        </p:nvGrpSpPr>
        <p:grpSpPr>
          <a:xfrm>
            <a:off x="4342270" y="138225"/>
            <a:ext cx="3677780" cy="6557849"/>
            <a:chOff x="4104145" y="138225"/>
            <a:chExt cx="3915906" cy="6557849"/>
          </a:xfrm>
        </p:grpSpPr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602BC8A9-E48D-9C09-5557-58F564A4AF73}"/>
                </a:ext>
              </a:extLst>
            </p:cNvPr>
            <p:cNvGrpSpPr/>
            <p:nvPr/>
          </p:nvGrpSpPr>
          <p:grpSpPr>
            <a:xfrm rot="16200000">
              <a:off x="2783173" y="1459197"/>
              <a:ext cx="6557849" cy="3915906"/>
              <a:chOff x="177421" y="-300250"/>
              <a:chExt cx="11818961" cy="7451678"/>
            </a:xfrm>
          </p:grpSpPr>
          <p:sp>
            <p:nvSpPr>
              <p:cNvPr id="63" name="Rounded Rectangle 51">
                <a:extLst>
                  <a:ext uri="{FF2B5EF4-FFF2-40B4-BE49-F238E27FC236}">
                    <a16:creationId xmlns:a16="http://schemas.microsoft.com/office/drawing/2014/main" id="{EF3BDE11-506F-FC38-B356-E5201DD2BA34}"/>
                  </a:ext>
                </a:extLst>
              </p:cNvPr>
              <p:cNvSpPr/>
              <p:nvPr/>
            </p:nvSpPr>
            <p:spPr>
              <a:xfrm>
                <a:off x="177421" y="-300250"/>
                <a:ext cx="11818961" cy="7451678"/>
              </a:xfrm>
              <a:prstGeom prst="roundRect">
                <a:avLst>
                  <a:gd name="adj" fmla="val 6095"/>
                </a:avLst>
              </a:prstGeom>
              <a:solidFill>
                <a:sysClr val="window" lastClr="FFFFFF">
                  <a:lumMod val="95000"/>
                </a:sys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slope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5DD2AE3-CAC9-1ACC-59F9-87679024EB8C}"/>
                  </a:ext>
                </a:extLst>
              </p:cNvPr>
              <p:cNvSpPr/>
              <p:nvPr/>
            </p:nvSpPr>
            <p:spPr>
              <a:xfrm>
                <a:off x="1072055" y="220717"/>
                <a:ext cx="10042635" cy="6416566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C452F60-158D-02DB-C735-E2CAD5F94464}"/>
                </a:ext>
              </a:extLst>
            </p:cNvPr>
            <p:cNvSpPr/>
            <p:nvPr/>
          </p:nvSpPr>
          <p:spPr>
            <a:xfrm>
              <a:off x="4490728" y="387751"/>
              <a:ext cx="41520" cy="41013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glow rad="63500">
                <a:srgbClr val="7598D9">
                  <a:satMod val="175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ounded Rectangle 9">
              <a:extLst>
                <a:ext uri="{FF2B5EF4-FFF2-40B4-BE49-F238E27FC236}">
                  <a16:creationId xmlns:a16="http://schemas.microsoft.com/office/drawing/2014/main" id="{85EEDA06-880E-6B7F-67FA-A96F01F0D18B}"/>
                </a:ext>
              </a:extLst>
            </p:cNvPr>
            <p:cNvSpPr/>
            <p:nvPr/>
          </p:nvSpPr>
          <p:spPr>
            <a:xfrm>
              <a:off x="4716828" y="6334125"/>
              <a:ext cx="199857" cy="177131"/>
            </a:xfrm>
            <a:prstGeom prst="roundRect">
              <a:avLst/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Isosceles Triangle 61">
              <a:hlinkClick r:id="" action="ppaction://hlinkshowjump?jump=firstslide" highlightClick="1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3AADB856-FEA3-F842-6B44-A44D24789B48}"/>
                </a:ext>
              </a:extLst>
            </p:cNvPr>
            <p:cNvSpPr/>
            <p:nvPr/>
          </p:nvSpPr>
          <p:spPr>
            <a:xfrm rot="16200000">
              <a:off x="7160372" y="6324775"/>
              <a:ext cx="201127" cy="179524"/>
            </a:xfrm>
            <a:prstGeom prst="triangle">
              <a:avLst>
                <a:gd name="adj" fmla="val 42815"/>
              </a:avLst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2" name="Picture 2" descr="D:\Pranit\JusTap\Reliance Digital\Screenshot_2017-04-03-17-59-03-921.jpeg">
            <a:extLst>
              <a:ext uri="{FF2B5EF4-FFF2-40B4-BE49-F238E27FC236}">
                <a16:creationId xmlns:a16="http://schemas.microsoft.com/office/drawing/2014/main" id="{7831F9E9-744F-EB0B-19D4-6AE4A6B0B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8513" y="609600"/>
            <a:ext cx="3154362" cy="56077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3D703C23-D9AA-0A89-F84D-1568BA91D65D}"/>
              </a:ext>
            </a:extLst>
          </p:cNvPr>
          <p:cNvSpPr/>
          <p:nvPr/>
        </p:nvSpPr>
        <p:spPr>
          <a:xfrm>
            <a:off x="4591050" y="609599"/>
            <a:ext cx="3191256" cy="5614416"/>
          </a:xfrm>
          <a:prstGeom prst="rect">
            <a:avLst/>
          </a:prstGeom>
          <a:gradFill>
            <a:gsLst>
              <a:gs pos="100000">
                <a:srgbClr val="4682B4"/>
              </a:gs>
              <a:gs pos="0">
                <a:srgbClr val="D8D3C5"/>
              </a:gs>
            </a:gsLst>
            <a:path path="circle">
              <a:fillToRect l="5000" t="100000" r="120000" b="10000"/>
            </a:path>
          </a:gradFill>
          <a:ln w="12700" cap="flat" cmpd="sng" algn="ctr">
            <a:noFill/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Freeform 38">
            <a:hlinkClick r:id="rId3" action="ppaction://hlinksldjump"/>
            <a:extLst>
              <a:ext uri="{FF2B5EF4-FFF2-40B4-BE49-F238E27FC236}">
                <a16:creationId xmlns:a16="http://schemas.microsoft.com/office/drawing/2014/main" id="{2988AD34-AD58-F287-E02A-175CEEDAE7F5}"/>
              </a:ext>
            </a:extLst>
          </p:cNvPr>
          <p:cNvSpPr/>
          <p:nvPr/>
        </p:nvSpPr>
        <p:spPr>
          <a:xfrm>
            <a:off x="6093912" y="6315075"/>
            <a:ext cx="221163" cy="200026"/>
          </a:xfrm>
          <a:custGeom>
            <a:avLst/>
            <a:gdLst>
              <a:gd name="connsiteX0" fmla="*/ 0 w 1924050"/>
              <a:gd name="connsiteY0" fmla="*/ 866775 h 2028825"/>
              <a:gd name="connsiteX1" fmla="*/ 9525 w 1924050"/>
              <a:gd name="connsiteY1" fmla="*/ 2028825 h 2028825"/>
              <a:gd name="connsiteX2" fmla="*/ 1914525 w 1924050"/>
              <a:gd name="connsiteY2" fmla="*/ 2028825 h 2028825"/>
              <a:gd name="connsiteX3" fmla="*/ 1924050 w 1924050"/>
              <a:gd name="connsiteY3" fmla="*/ 895350 h 2028825"/>
              <a:gd name="connsiteX4" fmla="*/ 962025 w 1924050"/>
              <a:gd name="connsiteY4" fmla="*/ 0 h 2028825"/>
              <a:gd name="connsiteX5" fmla="*/ 0 w 1924050"/>
              <a:gd name="connsiteY5" fmla="*/ 866775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050" h="2028825">
                <a:moveTo>
                  <a:pt x="0" y="866775"/>
                </a:moveTo>
                <a:lnTo>
                  <a:pt x="9525" y="2028825"/>
                </a:lnTo>
                <a:lnTo>
                  <a:pt x="1914525" y="2028825"/>
                </a:lnTo>
                <a:lnTo>
                  <a:pt x="1924050" y="895350"/>
                </a:lnTo>
                <a:lnTo>
                  <a:pt x="962025" y="0"/>
                </a:lnTo>
                <a:lnTo>
                  <a:pt x="0" y="866775"/>
                </a:lnTo>
                <a:close/>
              </a:path>
            </a:pathLst>
          </a:cu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4D0630-C849-4CDF-33B8-C253CA0C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9" b="13399"/>
          <a:stretch/>
        </p:blipFill>
        <p:spPr bwMode="auto">
          <a:xfrm>
            <a:off x="4701699" y="1728788"/>
            <a:ext cx="1409200" cy="13710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6" name="Picture 8" descr="Search Bar PNG, Vector, PSD, and Clipart With Transparent ...">
            <a:extLst>
              <a:ext uri="{FF2B5EF4-FFF2-40B4-BE49-F238E27FC236}">
                <a16:creationId xmlns:a16="http://schemas.microsoft.com/office/drawing/2014/main" id="{F7BC6C54-B675-8341-E576-D71C9CA7E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70" t="33939" r="5770" b="31309"/>
          <a:stretch/>
        </p:blipFill>
        <p:spPr bwMode="auto">
          <a:xfrm>
            <a:off x="4701698" y="1157360"/>
            <a:ext cx="1936242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ilter Vector Icons free download in SVG, PNG Format">
            <a:extLst>
              <a:ext uri="{FF2B5EF4-FFF2-40B4-BE49-F238E27FC236}">
                <a16:creationId xmlns:a16="http://schemas.microsoft.com/office/drawing/2014/main" id="{F80637BF-2BAC-6599-0E21-F6D1282D4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012" y="1176374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195B0F6-C9B1-BB93-66FD-10DC52B2C48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84" y="1172600"/>
            <a:ext cx="274320" cy="27432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BB6E87B-51AB-1BE8-D665-F0D178652934}"/>
              </a:ext>
            </a:extLst>
          </p:cNvPr>
          <p:cNvSpPr txBox="1"/>
          <p:nvPr/>
        </p:nvSpPr>
        <p:spPr>
          <a:xfrm>
            <a:off x="4654073" y="3048000"/>
            <a:ext cx="166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4682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 Francis</a:t>
            </a:r>
            <a:r>
              <a:rPr lang="en-IN" sz="1600" b="1" kern="0" dirty="0">
                <a:solidFill>
                  <a:srgbClr val="4682B4"/>
                </a:solidFill>
                <a:latin typeface="Calibri"/>
              </a:rPr>
              <a:t>     </a:t>
            </a:r>
            <a:r>
              <a:rPr lang="en-I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4.5</a:t>
            </a:r>
            <a:r>
              <a:rPr lang="en-US" sz="1400" b="0" i="0" dirty="0">
                <a:solidFill>
                  <a:srgbClr val="624D16"/>
                </a:solidFill>
                <a:effectLst/>
                <a:latin typeface="brandon-grot-w01-light"/>
              </a:rPr>
              <a:t>⭐️</a:t>
            </a:r>
            <a:br>
              <a:rPr kumimoji="0" lang="en-I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Member Since 2020            1.3 mi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Mexican, Vegan, Italian Cuisines</a:t>
            </a:r>
            <a:endParaRPr lang="en-US" sz="900" dirty="0"/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829E68A9-547F-F91B-A29F-EC5C8EEC7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9" r="15739"/>
          <a:stretch/>
        </p:blipFill>
        <p:spPr bwMode="auto">
          <a:xfrm>
            <a:off x="6266669" y="1728788"/>
            <a:ext cx="1409788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94FBF34-1F58-CF29-5929-0BE0657DB85A}"/>
              </a:ext>
            </a:extLst>
          </p:cNvPr>
          <p:cNvSpPr txBox="1"/>
          <p:nvPr/>
        </p:nvSpPr>
        <p:spPr>
          <a:xfrm>
            <a:off x="6159576" y="3078778"/>
            <a:ext cx="1661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4682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Ashley </a:t>
            </a:r>
            <a:r>
              <a:rPr lang="en-IN" sz="1200" b="1" kern="0" dirty="0">
                <a:solidFill>
                  <a:srgbClr val="4682B4"/>
                </a:solidFill>
                <a:latin typeface="Calibri"/>
              </a:rPr>
              <a:t>Jones</a:t>
            </a: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4682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lang="en-I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4.8</a:t>
            </a:r>
            <a:r>
              <a:rPr lang="en-US" sz="1400" b="0" i="0" dirty="0">
                <a:solidFill>
                  <a:srgbClr val="624D16"/>
                </a:solidFill>
                <a:effectLst/>
                <a:latin typeface="brandon-grot-w01-light"/>
              </a:rPr>
              <a:t>⭐️</a:t>
            </a:r>
            <a:br>
              <a:rPr kumimoji="0" lang="en-I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Member Since 2021           2.8 mi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Russian, Ukrainian, Polish Cuisines</a:t>
            </a:r>
            <a:endParaRPr lang="en-US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1944C9-2963-B177-A501-7E94AA47A492}"/>
              </a:ext>
            </a:extLst>
          </p:cNvPr>
          <p:cNvSpPr txBox="1"/>
          <p:nvPr/>
        </p:nvSpPr>
        <p:spPr>
          <a:xfrm>
            <a:off x="5562600" y="1733028"/>
            <a:ext cx="547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8C62"/>
                </a:solidFill>
              </a:rPr>
              <a:t>$$$</a:t>
            </a:r>
            <a:endParaRPr lang="en-US" dirty="0">
              <a:solidFill>
                <a:srgbClr val="FF8C62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67CE317-9325-0113-1C9E-FEC0499E2DD2}"/>
              </a:ext>
            </a:extLst>
          </p:cNvPr>
          <p:cNvSpPr txBox="1"/>
          <p:nvPr/>
        </p:nvSpPr>
        <p:spPr>
          <a:xfrm>
            <a:off x="7134435" y="1733028"/>
            <a:ext cx="547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8C62"/>
                </a:solidFill>
              </a:rPr>
              <a:t>$$</a:t>
            </a:r>
            <a:endParaRPr lang="en-US" dirty="0">
              <a:solidFill>
                <a:srgbClr val="FF8C62"/>
              </a:solidFill>
            </a:endParaRPr>
          </a:p>
        </p:txBody>
      </p:sp>
      <p:pic>
        <p:nvPicPr>
          <p:cNvPr id="2066" name="Picture 18">
            <a:extLst>
              <a:ext uri="{FF2B5EF4-FFF2-40B4-BE49-F238E27FC236}">
                <a16:creationId xmlns:a16="http://schemas.microsoft.com/office/drawing/2014/main" id="{CE84B7B2-0D89-D727-5C55-E56FDE6C5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2" r="17922"/>
          <a:stretch/>
        </p:blipFill>
        <p:spPr bwMode="auto">
          <a:xfrm>
            <a:off x="4701699" y="3905087"/>
            <a:ext cx="1409788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DB619AD6-39F3-1692-C600-800EBCB25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70" b="17570"/>
          <a:stretch/>
        </p:blipFill>
        <p:spPr bwMode="auto">
          <a:xfrm>
            <a:off x="6265486" y="3928820"/>
            <a:ext cx="1409788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4DDAD09D-5F0E-BA6D-D444-4386519143C5}"/>
              </a:ext>
            </a:extLst>
          </p:cNvPr>
          <p:cNvSpPr txBox="1"/>
          <p:nvPr/>
        </p:nvSpPr>
        <p:spPr>
          <a:xfrm>
            <a:off x="4654073" y="5259105"/>
            <a:ext cx="166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4682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Tess Brown</a:t>
            </a:r>
            <a:r>
              <a:rPr lang="en-IN" sz="1600" b="1" kern="0" dirty="0">
                <a:solidFill>
                  <a:srgbClr val="4682B4"/>
                </a:solidFill>
                <a:latin typeface="Calibri"/>
              </a:rPr>
              <a:t>     </a:t>
            </a:r>
            <a:r>
              <a:rPr lang="en-I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4.7</a:t>
            </a:r>
            <a:r>
              <a:rPr lang="en-US" sz="1400" b="0" i="0" dirty="0">
                <a:solidFill>
                  <a:srgbClr val="624D16"/>
                </a:solidFill>
                <a:effectLst/>
                <a:latin typeface="brandon-grot-w01-light"/>
              </a:rPr>
              <a:t>⭐️</a:t>
            </a:r>
            <a:br>
              <a:rPr kumimoji="0" lang="en-I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Member Since 2022            4.2 mi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Italian, French, Spanish Cuisines</a:t>
            </a:r>
            <a:endParaRPr lang="en-US" sz="9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9C8C3C-2D8B-F7A3-7634-03E0B38CC2E3}"/>
              </a:ext>
            </a:extLst>
          </p:cNvPr>
          <p:cNvSpPr txBox="1"/>
          <p:nvPr/>
        </p:nvSpPr>
        <p:spPr>
          <a:xfrm>
            <a:off x="6159576" y="5289883"/>
            <a:ext cx="16610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4682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Lisa </a:t>
            </a:r>
            <a:r>
              <a:rPr lang="en-IN" sz="1200" b="1" kern="0" dirty="0">
                <a:solidFill>
                  <a:srgbClr val="4682B4"/>
                </a:solidFill>
                <a:latin typeface="Calibri"/>
              </a:rPr>
              <a:t>Rose</a:t>
            </a: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4682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</a:t>
            </a:r>
            <a:r>
              <a:rPr lang="en-I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4.6</a:t>
            </a:r>
            <a:r>
              <a:rPr lang="en-US" sz="1400" b="0" i="0" dirty="0">
                <a:solidFill>
                  <a:srgbClr val="624D16"/>
                </a:solidFill>
                <a:effectLst/>
                <a:latin typeface="brandon-grot-w01-light"/>
              </a:rPr>
              <a:t>⭐️</a:t>
            </a:r>
            <a:br>
              <a:rPr kumimoji="0" lang="en-I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Member Since 2023           5.7 mi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Mediterranean, Italian, Turkish Cuisines</a:t>
            </a:r>
            <a:endParaRPr lang="en-US" sz="9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A8BEF6C-F52C-3108-4E1A-B44F22F04990}"/>
              </a:ext>
            </a:extLst>
          </p:cNvPr>
          <p:cNvSpPr txBox="1"/>
          <p:nvPr/>
        </p:nvSpPr>
        <p:spPr>
          <a:xfrm>
            <a:off x="5545630" y="3914188"/>
            <a:ext cx="547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8C62"/>
                </a:solidFill>
              </a:rPr>
              <a:t>$</a:t>
            </a:r>
            <a:endParaRPr lang="en-US" dirty="0">
              <a:solidFill>
                <a:srgbClr val="FF8C62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0A5806-F4F8-AE76-77FD-A4C90FB0D312}"/>
              </a:ext>
            </a:extLst>
          </p:cNvPr>
          <p:cNvSpPr txBox="1"/>
          <p:nvPr/>
        </p:nvSpPr>
        <p:spPr>
          <a:xfrm>
            <a:off x="7117465" y="3914188"/>
            <a:ext cx="547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8C62"/>
                </a:solidFill>
              </a:rPr>
              <a:t>$$$$</a:t>
            </a:r>
            <a:endParaRPr lang="en-US" dirty="0">
              <a:solidFill>
                <a:srgbClr val="FF8C62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60EC085-4BBE-0AD2-F70C-D9A757CD2EB5}"/>
              </a:ext>
            </a:extLst>
          </p:cNvPr>
          <p:cNvSpPr txBox="1"/>
          <p:nvPr/>
        </p:nvSpPr>
        <p:spPr>
          <a:xfrm>
            <a:off x="5229979" y="71419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>
                <a:solidFill>
                  <a:schemeClr val="bg1">
                    <a:lumMod val="85000"/>
                  </a:schemeClr>
                </a:solidFill>
              </a:rPr>
              <a:t>39800 Fremont Blvd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4575ADAB-460D-0ECD-D4B7-206CAD19D43B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5029788" y="704752"/>
            <a:ext cx="274320" cy="274320"/>
          </a:xfrm>
          <a:prstGeom prst="rect">
            <a:avLst/>
          </a:prstGeom>
        </p:spPr>
      </p:pic>
      <p:grpSp>
        <p:nvGrpSpPr>
          <p:cNvPr id="86" name="Group 39">
            <a:extLst>
              <a:ext uri="{FF2B5EF4-FFF2-40B4-BE49-F238E27FC236}">
                <a16:creationId xmlns:a16="http://schemas.microsoft.com/office/drawing/2014/main" id="{766EDE7A-BA22-3DFB-E6D0-1F2418FA122C}"/>
              </a:ext>
            </a:extLst>
          </p:cNvPr>
          <p:cNvGrpSpPr/>
          <p:nvPr/>
        </p:nvGrpSpPr>
        <p:grpSpPr>
          <a:xfrm>
            <a:off x="6125567" y="299830"/>
            <a:ext cx="157852" cy="166006"/>
            <a:chOff x="4619237" y="319392"/>
            <a:chExt cx="168072" cy="166006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3E0113E-C25C-FEEE-37FD-C710B9BBE769}"/>
                </a:ext>
              </a:extLst>
            </p:cNvPr>
            <p:cNvSpPr/>
            <p:nvPr/>
          </p:nvSpPr>
          <p:spPr>
            <a:xfrm>
              <a:off x="4619237" y="319392"/>
              <a:ext cx="168072" cy="166006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7235327-9715-E95E-7CAD-39DF883530EB}"/>
                </a:ext>
              </a:extLst>
            </p:cNvPr>
            <p:cNvSpPr/>
            <p:nvPr/>
          </p:nvSpPr>
          <p:spPr>
            <a:xfrm>
              <a:off x="4648896" y="338924"/>
              <a:ext cx="118632" cy="126947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0" name="Picture 89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1162D875-638A-9EC7-47B3-398F4CC08A1B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tretch>
            <a:fillRect/>
          </a:stretch>
        </p:blipFill>
        <p:spPr>
          <a:xfrm>
            <a:off x="6993328" y="714190"/>
            <a:ext cx="274320" cy="274320"/>
          </a:xfrm>
          <a:prstGeom prst="rect">
            <a:avLst/>
          </a:prstGeom>
        </p:spPr>
      </p:pic>
      <p:pic>
        <p:nvPicPr>
          <p:cNvPr id="94" name="Picture 93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7964812E-1FFA-8497-CDA1-33864A1CF0D3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</a:blip>
          <a:stretch>
            <a:fillRect/>
          </a:stretch>
        </p:blipFill>
        <p:spPr>
          <a:xfrm>
            <a:off x="6637940" y="714190"/>
            <a:ext cx="274320" cy="27432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D58D5B-7A23-0D99-E27A-3D9B3215C133}"/>
              </a:ext>
            </a:extLst>
          </p:cNvPr>
          <p:cNvSpPr/>
          <p:nvPr/>
        </p:nvSpPr>
        <p:spPr>
          <a:xfrm>
            <a:off x="9558439" y="5993696"/>
            <a:ext cx="2466975" cy="7023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pic>
        <p:nvPicPr>
          <p:cNvPr id="9218" name="Picture 2" descr="Heart ">
            <a:extLst>
              <a:ext uri="{FF2B5EF4-FFF2-40B4-BE49-F238E27FC236}">
                <a16:creationId xmlns:a16="http://schemas.microsoft.com/office/drawing/2014/main" id="{33E9FE7C-C3CC-6CD5-B2C3-0CF07CCFE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65" y="1769704"/>
            <a:ext cx="182880" cy="182880"/>
          </a:xfrm>
          <a:prstGeom prst="rect">
            <a:avLst/>
          </a:prstGeom>
          <a:ln>
            <a:noFill/>
          </a:ln>
          <a:effectLst>
            <a:glow rad="38100">
              <a:schemeClr val="tx1"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eart ">
            <a:extLst>
              <a:ext uri="{FF2B5EF4-FFF2-40B4-BE49-F238E27FC236}">
                <a16:creationId xmlns:a16="http://schemas.microsoft.com/office/drawing/2014/main" id="{683E3FC6-FC90-9020-1B50-71878FA9F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690" y="3959913"/>
            <a:ext cx="182880" cy="182880"/>
          </a:xfrm>
          <a:prstGeom prst="rect">
            <a:avLst/>
          </a:prstGeom>
          <a:ln>
            <a:noFill/>
          </a:ln>
          <a:effectLst>
            <a:glow rad="38100">
              <a:schemeClr val="tx1"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eart ">
            <a:extLst>
              <a:ext uri="{FF2B5EF4-FFF2-40B4-BE49-F238E27FC236}">
                <a16:creationId xmlns:a16="http://schemas.microsoft.com/office/drawing/2014/main" id="{FBF674C9-4102-59EB-6AB9-C780560FA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690" y="1761669"/>
            <a:ext cx="182880" cy="182880"/>
          </a:xfrm>
          <a:prstGeom prst="rect">
            <a:avLst/>
          </a:prstGeom>
          <a:ln>
            <a:noFill/>
          </a:ln>
          <a:effectLst>
            <a:glow rad="38100">
              <a:schemeClr val="tx1"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eart ">
            <a:extLst>
              <a:ext uri="{FF2B5EF4-FFF2-40B4-BE49-F238E27FC236}">
                <a16:creationId xmlns:a16="http://schemas.microsoft.com/office/drawing/2014/main" id="{F26731C1-36DE-00CF-121D-72C83C298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65" y="3961268"/>
            <a:ext cx="182880" cy="182880"/>
          </a:xfrm>
          <a:prstGeom prst="rect">
            <a:avLst/>
          </a:prstGeom>
          <a:ln>
            <a:noFill/>
          </a:ln>
          <a:effectLst>
            <a:glow rad="38100">
              <a:schemeClr val="tx1"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eart 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B441CB59-2F1C-DE23-A907-22F8A9CB6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940" y="1180365"/>
            <a:ext cx="2743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07F29AFF-630E-FD67-96B2-478754FB4C17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63752" y="697394"/>
            <a:ext cx="274320" cy="274320"/>
          </a:xfrm>
          <a:prstGeom prst="rect">
            <a:avLst/>
          </a:prstGeom>
        </p:spPr>
      </p:pic>
      <p:pic>
        <p:nvPicPr>
          <p:cNvPr id="18" name="Picture 17">
            <a:hlinkClick r:id="rId22" action="ppaction://hlinksldjump" highlightClick="1"/>
            <a:extLst>
              <a:ext uri="{FF2B5EF4-FFF2-40B4-BE49-F238E27FC236}">
                <a16:creationId xmlns:a16="http://schemas.microsoft.com/office/drawing/2014/main" id="{48DF5363-93E4-2B4C-DC5F-DE8F002459A0}"/>
              </a:ext>
            </a:extLst>
          </p:cNvPr>
          <p:cNvPicPr>
            <a:picLocks noChangeAspect="1"/>
          </p:cNvPicPr>
          <p:nvPr/>
        </p:nvPicPr>
        <p:blipFill>
          <a:blip r:embed="rId23">
            <a:lum bright="70000" contrast="-70000"/>
          </a:blip>
          <a:stretch>
            <a:fillRect/>
          </a:stretch>
        </p:blipFill>
        <p:spPr>
          <a:xfrm>
            <a:off x="7382084" y="715783"/>
            <a:ext cx="274320" cy="2743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C1A71D-23B0-1EE2-7D0E-7FA5CA3EAA67}"/>
              </a:ext>
            </a:extLst>
          </p:cNvPr>
          <p:cNvSpPr txBox="1"/>
          <p:nvPr/>
        </p:nvSpPr>
        <p:spPr>
          <a:xfrm>
            <a:off x="345837" y="903366"/>
            <a:ext cx="3600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(Click on home icon to see all details on homepage)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204160-FCC6-33D8-563C-F084A7641623}"/>
              </a:ext>
            </a:extLst>
          </p:cNvPr>
          <p:cNvCxnSpPr>
            <a:cxnSpLocks/>
          </p:cNvCxnSpPr>
          <p:nvPr/>
        </p:nvCxnSpPr>
        <p:spPr>
          <a:xfrm flipV="1">
            <a:off x="3908403" y="860875"/>
            <a:ext cx="717249" cy="1905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46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1">
            <a:extLst>
              <a:ext uri="{FF2B5EF4-FFF2-40B4-BE49-F238E27FC236}">
                <a16:creationId xmlns:a16="http://schemas.microsoft.com/office/drawing/2014/main" id="{6C241012-7CBA-E98A-16E4-82BCC7C28C85}"/>
              </a:ext>
            </a:extLst>
          </p:cNvPr>
          <p:cNvGrpSpPr/>
          <p:nvPr/>
        </p:nvGrpSpPr>
        <p:grpSpPr>
          <a:xfrm>
            <a:off x="4342270" y="138225"/>
            <a:ext cx="3677780" cy="6557849"/>
            <a:chOff x="4104145" y="138225"/>
            <a:chExt cx="3915906" cy="6557849"/>
          </a:xfrm>
        </p:grpSpPr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6C5C295B-A03A-777C-4F03-37A99E047092}"/>
                </a:ext>
              </a:extLst>
            </p:cNvPr>
            <p:cNvGrpSpPr/>
            <p:nvPr/>
          </p:nvGrpSpPr>
          <p:grpSpPr>
            <a:xfrm rot="16200000">
              <a:off x="2783173" y="1459197"/>
              <a:ext cx="6557849" cy="3915906"/>
              <a:chOff x="177421" y="-300250"/>
              <a:chExt cx="11818961" cy="7451678"/>
            </a:xfrm>
          </p:grpSpPr>
          <p:sp>
            <p:nvSpPr>
              <p:cNvPr id="63" name="Rounded Rectangle 51">
                <a:extLst>
                  <a:ext uri="{FF2B5EF4-FFF2-40B4-BE49-F238E27FC236}">
                    <a16:creationId xmlns:a16="http://schemas.microsoft.com/office/drawing/2014/main" id="{CB3C3029-53D9-CEBE-63A8-8A0619158F98}"/>
                  </a:ext>
                </a:extLst>
              </p:cNvPr>
              <p:cNvSpPr/>
              <p:nvPr/>
            </p:nvSpPr>
            <p:spPr>
              <a:xfrm>
                <a:off x="177421" y="-300250"/>
                <a:ext cx="11818961" cy="7451678"/>
              </a:xfrm>
              <a:prstGeom prst="roundRect">
                <a:avLst>
                  <a:gd name="adj" fmla="val 6095"/>
                </a:avLst>
              </a:prstGeom>
              <a:solidFill>
                <a:sysClr val="window" lastClr="FFFFFF">
                  <a:lumMod val="95000"/>
                </a:sys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slope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8ECAD8D-F582-7993-6CAE-CFDBDE2FD6B2}"/>
                  </a:ext>
                </a:extLst>
              </p:cNvPr>
              <p:cNvSpPr/>
              <p:nvPr/>
            </p:nvSpPr>
            <p:spPr>
              <a:xfrm>
                <a:off x="1072055" y="220717"/>
                <a:ext cx="10042635" cy="6416566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71749F-69D6-B6B6-7E0B-E1E3E1D98B39}"/>
                </a:ext>
              </a:extLst>
            </p:cNvPr>
            <p:cNvSpPr/>
            <p:nvPr/>
          </p:nvSpPr>
          <p:spPr>
            <a:xfrm>
              <a:off x="4490728" y="387751"/>
              <a:ext cx="41520" cy="41013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glow rad="63500">
                <a:srgbClr val="7598D9">
                  <a:satMod val="175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ounded Rectangle 9">
              <a:extLst>
                <a:ext uri="{FF2B5EF4-FFF2-40B4-BE49-F238E27FC236}">
                  <a16:creationId xmlns:a16="http://schemas.microsoft.com/office/drawing/2014/main" id="{78A05182-2002-3C8A-102A-742F8801A6C4}"/>
                </a:ext>
              </a:extLst>
            </p:cNvPr>
            <p:cNvSpPr/>
            <p:nvPr/>
          </p:nvSpPr>
          <p:spPr>
            <a:xfrm>
              <a:off x="4716828" y="6334125"/>
              <a:ext cx="199857" cy="177131"/>
            </a:xfrm>
            <a:prstGeom prst="roundRect">
              <a:avLst/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Isosceles Triangle 61">
              <a:hlinkClick r:id="" action="ppaction://hlinkshowjump?jump=firstslide" highlightClick="1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0FA15A32-9ACD-298C-B46B-5697BE31A817}"/>
                </a:ext>
              </a:extLst>
            </p:cNvPr>
            <p:cNvSpPr/>
            <p:nvPr/>
          </p:nvSpPr>
          <p:spPr>
            <a:xfrm rot="16200000">
              <a:off x="7160372" y="6324775"/>
              <a:ext cx="201127" cy="179524"/>
            </a:xfrm>
            <a:prstGeom prst="triangle">
              <a:avLst>
                <a:gd name="adj" fmla="val 42815"/>
              </a:avLst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2" name="Picture 2" descr="D:\Pranit\JusTap\Reliance Digital\Screenshot_2017-04-03-17-59-03-921.jpeg">
            <a:extLst>
              <a:ext uri="{FF2B5EF4-FFF2-40B4-BE49-F238E27FC236}">
                <a16:creationId xmlns:a16="http://schemas.microsoft.com/office/drawing/2014/main" id="{3C415337-FA56-A703-0BA3-2FFFF378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8513" y="609600"/>
            <a:ext cx="3154362" cy="56077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B2369DA-5FAC-FA85-450E-6616E692976C}"/>
              </a:ext>
            </a:extLst>
          </p:cNvPr>
          <p:cNvSpPr/>
          <p:nvPr/>
        </p:nvSpPr>
        <p:spPr>
          <a:xfrm>
            <a:off x="4591050" y="609599"/>
            <a:ext cx="3191256" cy="5614416"/>
          </a:xfrm>
          <a:prstGeom prst="rect">
            <a:avLst/>
          </a:prstGeom>
          <a:gradFill rotWithShape="1">
            <a:gsLst>
              <a:gs pos="100000">
                <a:srgbClr val="4682B4"/>
              </a:gs>
              <a:gs pos="0">
                <a:srgbClr val="D8D3C5"/>
              </a:gs>
            </a:gsLst>
            <a:path path="circle">
              <a:fillToRect l="5000" t="100000" r="120000" b="10000"/>
            </a:path>
          </a:gradFill>
          <a:ln w="12700" cap="flat" cmpd="sng" algn="ctr">
            <a:noFill/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Freeform 38">
            <a:hlinkClick r:id="rId3" action="ppaction://hlinksldjump"/>
            <a:extLst>
              <a:ext uri="{FF2B5EF4-FFF2-40B4-BE49-F238E27FC236}">
                <a16:creationId xmlns:a16="http://schemas.microsoft.com/office/drawing/2014/main" id="{2CF567C1-C4CB-1914-5F97-79C96CFDB715}"/>
              </a:ext>
            </a:extLst>
          </p:cNvPr>
          <p:cNvSpPr/>
          <p:nvPr/>
        </p:nvSpPr>
        <p:spPr>
          <a:xfrm>
            <a:off x="6093912" y="6315075"/>
            <a:ext cx="221163" cy="200026"/>
          </a:xfrm>
          <a:custGeom>
            <a:avLst/>
            <a:gdLst>
              <a:gd name="connsiteX0" fmla="*/ 0 w 1924050"/>
              <a:gd name="connsiteY0" fmla="*/ 866775 h 2028825"/>
              <a:gd name="connsiteX1" fmla="*/ 9525 w 1924050"/>
              <a:gd name="connsiteY1" fmla="*/ 2028825 h 2028825"/>
              <a:gd name="connsiteX2" fmla="*/ 1914525 w 1924050"/>
              <a:gd name="connsiteY2" fmla="*/ 2028825 h 2028825"/>
              <a:gd name="connsiteX3" fmla="*/ 1924050 w 1924050"/>
              <a:gd name="connsiteY3" fmla="*/ 895350 h 2028825"/>
              <a:gd name="connsiteX4" fmla="*/ 962025 w 1924050"/>
              <a:gd name="connsiteY4" fmla="*/ 0 h 2028825"/>
              <a:gd name="connsiteX5" fmla="*/ 0 w 1924050"/>
              <a:gd name="connsiteY5" fmla="*/ 866775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050" h="2028825">
                <a:moveTo>
                  <a:pt x="0" y="866775"/>
                </a:moveTo>
                <a:lnTo>
                  <a:pt x="9525" y="2028825"/>
                </a:lnTo>
                <a:lnTo>
                  <a:pt x="1914525" y="2028825"/>
                </a:lnTo>
                <a:lnTo>
                  <a:pt x="1924050" y="895350"/>
                </a:lnTo>
                <a:lnTo>
                  <a:pt x="962025" y="0"/>
                </a:lnTo>
                <a:lnTo>
                  <a:pt x="0" y="866775"/>
                </a:lnTo>
                <a:close/>
              </a:path>
            </a:pathLst>
          </a:cu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BDCEFF-07B1-D977-E466-6CEBFF03F6B9}"/>
              </a:ext>
            </a:extLst>
          </p:cNvPr>
          <p:cNvSpPr txBox="1"/>
          <p:nvPr/>
        </p:nvSpPr>
        <p:spPr>
          <a:xfrm>
            <a:off x="5562600" y="1733028"/>
            <a:ext cx="547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8C62"/>
                </a:solidFill>
              </a:rPr>
              <a:t>$$$</a:t>
            </a:r>
            <a:endParaRPr lang="en-US" dirty="0">
              <a:solidFill>
                <a:srgbClr val="FF8C62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65819C-4D99-B79F-9BA4-CC7606381402}"/>
              </a:ext>
            </a:extLst>
          </p:cNvPr>
          <p:cNvSpPr txBox="1"/>
          <p:nvPr/>
        </p:nvSpPr>
        <p:spPr>
          <a:xfrm>
            <a:off x="7134435" y="1733028"/>
            <a:ext cx="547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8C62"/>
                </a:solidFill>
              </a:rPr>
              <a:t>$$</a:t>
            </a:r>
            <a:endParaRPr lang="en-US" dirty="0">
              <a:solidFill>
                <a:srgbClr val="FF8C62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8E014DB-9476-9AC5-7557-72F2877D22EF}"/>
              </a:ext>
            </a:extLst>
          </p:cNvPr>
          <p:cNvSpPr txBox="1"/>
          <p:nvPr/>
        </p:nvSpPr>
        <p:spPr>
          <a:xfrm>
            <a:off x="5545630" y="3914188"/>
            <a:ext cx="547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8C62"/>
                </a:solidFill>
              </a:rPr>
              <a:t>$</a:t>
            </a:r>
            <a:endParaRPr lang="en-US" dirty="0">
              <a:solidFill>
                <a:srgbClr val="FF8C62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5E37FCB-0D1D-1FCE-CDF2-0DAE3488289B}"/>
              </a:ext>
            </a:extLst>
          </p:cNvPr>
          <p:cNvSpPr txBox="1"/>
          <p:nvPr/>
        </p:nvSpPr>
        <p:spPr>
          <a:xfrm>
            <a:off x="7117465" y="3914188"/>
            <a:ext cx="547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8C62"/>
                </a:solidFill>
              </a:rPr>
              <a:t>$$$$</a:t>
            </a:r>
            <a:endParaRPr lang="en-US" dirty="0">
              <a:solidFill>
                <a:srgbClr val="FF8C62"/>
              </a:solidFill>
            </a:endParaRPr>
          </a:p>
        </p:txBody>
      </p:sp>
      <p:grpSp>
        <p:nvGrpSpPr>
          <p:cNvPr id="86" name="Group 39">
            <a:extLst>
              <a:ext uri="{FF2B5EF4-FFF2-40B4-BE49-F238E27FC236}">
                <a16:creationId xmlns:a16="http://schemas.microsoft.com/office/drawing/2014/main" id="{50135BE5-D395-E635-2AA5-1D4E1B19A78B}"/>
              </a:ext>
            </a:extLst>
          </p:cNvPr>
          <p:cNvGrpSpPr/>
          <p:nvPr/>
        </p:nvGrpSpPr>
        <p:grpSpPr>
          <a:xfrm>
            <a:off x="6125567" y="299830"/>
            <a:ext cx="157852" cy="166006"/>
            <a:chOff x="4619237" y="319392"/>
            <a:chExt cx="168072" cy="166006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8E29C41-63D6-91D6-8CC5-A8981B66AD03}"/>
                </a:ext>
              </a:extLst>
            </p:cNvPr>
            <p:cNvSpPr/>
            <p:nvPr/>
          </p:nvSpPr>
          <p:spPr>
            <a:xfrm>
              <a:off x="4619237" y="319392"/>
              <a:ext cx="168072" cy="166006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08A7421-F5D0-AE24-850E-8AA5AA33A34E}"/>
                </a:ext>
              </a:extLst>
            </p:cNvPr>
            <p:cNvSpPr/>
            <p:nvPr/>
          </p:nvSpPr>
          <p:spPr>
            <a:xfrm>
              <a:off x="4648896" y="338924"/>
              <a:ext cx="118632" cy="126947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9" name="Callout: Bent Line 98">
            <a:extLst>
              <a:ext uri="{FF2B5EF4-FFF2-40B4-BE49-F238E27FC236}">
                <a16:creationId xmlns:a16="http://schemas.microsoft.com/office/drawing/2014/main" id="{53C748AC-1270-6E4E-1D54-7BDFB0F1A846}"/>
              </a:ext>
            </a:extLst>
          </p:cNvPr>
          <p:cNvSpPr/>
          <p:nvPr/>
        </p:nvSpPr>
        <p:spPr>
          <a:xfrm flipH="1">
            <a:off x="1098434" y="1446920"/>
            <a:ext cx="2131495" cy="422061"/>
          </a:xfrm>
          <a:prstGeom prst="borderCallout2">
            <a:avLst>
              <a:gd name="adj1" fmla="val 18750"/>
              <a:gd name="adj2" fmla="val 817"/>
              <a:gd name="adj3" fmla="val 20170"/>
              <a:gd name="adj4" fmla="val -47320"/>
              <a:gd name="adj5" fmla="val -24504"/>
              <a:gd name="adj6" fmla="val -73958"/>
            </a:avLst>
          </a:prstGeom>
          <a:ln>
            <a:extLst>
              <a:ext uri="{C807C97D-BFC1-408E-A445-0C87EB9F89A2}">
                <ask:lineSketchStyleProps xmlns:ask="http://schemas.microsoft.com/office/drawing/2018/sketchyshapes" sd="2478366399">
                  <a:custGeom>
                    <a:avLst/>
                    <a:gdLst>
                      <a:gd name="connsiteX0" fmla="*/ 0 w 1895476"/>
                      <a:gd name="connsiteY0" fmla="*/ 0 h 670663"/>
                      <a:gd name="connsiteX1" fmla="*/ 1895476 w 1895476"/>
                      <a:gd name="connsiteY1" fmla="*/ 0 h 670663"/>
                      <a:gd name="connsiteX2" fmla="*/ 1895476 w 1895476"/>
                      <a:gd name="connsiteY2" fmla="*/ 670663 h 670663"/>
                      <a:gd name="connsiteX3" fmla="*/ 0 w 1895476"/>
                      <a:gd name="connsiteY3" fmla="*/ 670663 h 670663"/>
                      <a:gd name="connsiteX4" fmla="*/ 0 w 1895476"/>
                      <a:gd name="connsiteY4" fmla="*/ 0 h 670663"/>
                      <a:gd name="connsiteX0" fmla="*/ 15486 w 1895476"/>
                      <a:gd name="connsiteY0" fmla="*/ 125749 h 670663"/>
                      <a:gd name="connsiteX1" fmla="*/ -315919 w 1895476"/>
                      <a:gd name="connsiteY1" fmla="*/ 125749 h 670663"/>
                      <a:gd name="connsiteX2" fmla="*/ -1865641 w 1895476"/>
                      <a:gd name="connsiteY2" fmla="*/ 744972 h 670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95476" h="670663" fill="none" extrusionOk="0">
                        <a:moveTo>
                          <a:pt x="0" y="0"/>
                        </a:moveTo>
                        <a:cubicBezTo>
                          <a:pt x="190873" y="-114497"/>
                          <a:pt x="1321503" y="113149"/>
                          <a:pt x="1895476" y="0"/>
                        </a:cubicBezTo>
                        <a:cubicBezTo>
                          <a:pt x="1938695" y="167711"/>
                          <a:pt x="1880802" y="485838"/>
                          <a:pt x="1895476" y="670663"/>
                        </a:cubicBezTo>
                        <a:cubicBezTo>
                          <a:pt x="1258599" y="798861"/>
                          <a:pt x="554240" y="624576"/>
                          <a:pt x="0" y="670663"/>
                        </a:cubicBezTo>
                        <a:cubicBezTo>
                          <a:pt x="38897" y="564897"/>
                          <a:pt x="2398" y="106652"/>
                          <a:pt x="0" y="0"/>
                        </a:cubicBezTo>
                        <a:close/>
                      </a:path>
                      <a:path w="1895476" h="670663" fill="none" extrusionOk="0">
                        <a:moveTo>
                          <a:pt x="15486" y="125749"/>
                        </a:moveTo>
                        <a:cubicBezTo>
                          <a:pt x="-125965" y="141762"/>
                          <a:pt x="-258249" y="134860"/>
                          <a:pt x="-315919" y="125749"/>
                        </a:cubicBezTo>
                        <a:cubicBezTo>
                          <a:pt x="-606955" y="172382"/>
                          <a:pt x="-1164462" y="387479"/>
                          <a:pt x="-1865641" y="744972"/>
                        </a:cubicBezTo>
                      </a:path>
                      <a:path w="1895476" h="670663" stroke="0" extrusionOk="0">
                        <a:moveTo>
                          <a:pt x="0" y="0"/>
                        </a:moveTo>
                        <a:cubicBezTo>
                          <a:pt x="266523" y="140946"/>
                          <a:pt x="1530634" y="29272"/>
                          <a:pt x="1895476" y="0"/>
                        </a:cubicBezTo>
                        <a:cubicBezTo>
                          <a:pt x="1866940" y="261427"/>
                          <a:pt x="1925980" y="529909"/>
                          <a:pt x="1895476" y="670663"/>
                        </a:cubicBezTo>
                        <a:cubicBezTo>
                          <a:pt x="1534687" y="537983"/>
                          <a:pt x="370145" y="760828"/>
                          <a:pt x="0" y="670663"/>
                        </a:cubicBezTo>
                        <a:cubicBezTo>
                          <a:pt x="-74" y="538009"/>
                          <a:pt x="27090" y="233929"/>
                          <a:pt x="0" y="0"/>
                        </a:cubicBezTo>
                        <a:close/>
                      </a:path>
                      <a:path w="1895476" h="670663" fill="none" stroke="0" extrusionOk="0">
                        <a:moveTo>
                          <a:pt x="15486" y="125749"/>
                        </a:moveTo>
                        <a:cubicBezTo>
                          <a:pt x="-87715" y="106290"/>
                          <a:pt x="-154469" y="122926"/>
                          <a:pt x="-315919" y="125749"/>
                        </a:cubicBezTo>
                        <a:cubicBezTo>
                          <a:pt x="-650522" y="403663"/>
                          <a:pt x="-1624201" y="795247"/>
                          <a:pt x="-1865641" y="74497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1200" kern="0" dirty="0">
                <a:solidFill>
                  <a:srgbClr val="4682B4"/>
                </a:solidFill>
                <a:latin typeface="Calibri"/>
              </a:rPr>
              <a:t>Search chefs based on cuisine type, dish, or chef’s name</a:t>
            </a:r>
          </a:p>
        </p:txBody>
      </p:sp>
      <p:sp>
        <p:nvSpPr>
          <p:cNvPr id="100" name="Callout: Bent Line 99">
            <a:extLst>
              <a:ext uri="{FF2B5EF4-FFF2-40B4-BE49-F238E27FC236}">
                <a16:creationId xmlns:a16="http://schemas.microsoft.com/office/drawing/2014/main" id="{79A72C6E-8107-995A-CA2D-F91F01D2DCB2}"/>
              </a:ext>
            </a:extLst>
          </p:cNvPr>
          <p:cNvSpPr/>
          <p:nvPr/>
        </p:nvSpPr>
        <p:spPr>
          <a:xfrm flipH="1">
            <a:off x="2207498" y="171803"/>
            <a:ext cx="1768082" cy="422060"/>
          </a:xfrm>
          <a:prstGeom prst="borderCallout2">
            <a:avLst>
              <a:gd name="adj1" fmla="val 18750"/>
              <a:gd name="adj2" fmla="val 817"/>
              <a:gd name="adj3" fmla="val 20170"/>
              <a:gd name="adj4" fmla="val -75333"/>
              <a:gd name="adj5" fmla="val 140786"/>
              <a:gd name="adj6" fmla="val -87973"/>
            </a:avLst>
          </a:prstGeom>
          <a:ln>
            <a:extLst>
              <a:ext uri="{C807C97D-BFC1-408E-A445-0C87EB9F89A2}">
                <ask:lineSketchStyleProps xmlns:ask="http://schemas.microsoft.com/office/drawing/2018/sketchyshapes" sd="2478366399">
                  <a:custGeom>
                    <a:avLst/>
                    <a:gdLst>
                      <a:gd name="connsiteX0" fmla="*/ 0 w 1895476"/>
                      <a:gd name="connsiteY0" fmla="*/ 0 h 670663"/>
                      <a:gd name="connsiteX1" fmla="*/ 1895476 w 1895476"/>
                      <a:gd name="connsiteY1" fmla="*/ 0 h 670663"/>
                      <a:gd name="connsiteX2" fmla="*/ 1895476 w 1895476"/>
                      <a:gd name="connsiteY2" fmla="*/ 670663 h 670663"/>
                      <a:gd name="connsiteX3" fmla="*/ 0 w 1895476"/>
                      <a:gd name="connsiteY3" fmla="*/ 670663 h 670663"/>
                      <a:gd name="connsiteX4" fmla="*/ 0 w 1895476"/>
                      <a:gd name="connsiteY4" fmla="*/ 0 h 670663"/>
                      <a:gd name="connsiteX0" fmla="*/ 15486 w 1895476"/>
                      <a:gd name="connsiteY0" fmla="*/ 125749 h 670663"/>
                      <a:gd name="connsiteX1" fmla="*/ -315919 w 1895476"/>
                      <a:gd name="connsiteY1" fmla="*/ 125749 h 670663"/>
                      <a:gd name="connsiteX2" fmla="*/ -1865641 w 1895476"/>
                      <a:gd name="connsiteY2" fmla="*/ 744972 h 670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95476" h="670663" fill="none" extrusionOk="0">
                        <a:moveTo>
                          <a:pt x="0" y="0"/>
                        </a:moveTo>
                        <a:cubicBezTo>
                          <a:pt x="190873" y="-114497"/>
                          <a:pt x="1321503" y="113149"/>
                          <a:pt x="1895476" y="0"/>
                        </a:cubicBezTo>
                        <a:cubicBezTo>
                          <a:pt x="1938695" y="167711"/>
                          <a:pt x="1880802" y="485838"/>
                          <a:pt x="1895476" y="670663"/>
                        </a:cubicBezTo>
                        <a:cubicBezTo>
                          <a:pt x="1258599" y="798861"/>
                          <a:pt x="554240" y="624576"/>
                          <a:pt x="0" y="670663"/>
                        </a:cubicBezTo>
                        <a:cubicBezTo>
                          <a:pt x="38897" y="564897"/>
                          <a:pt x="2398" y="106652"/>
                          <a:pt x="0" y="0"/>
                        </a:cubicBezTo>
                        <a:close/>
                      </a:path>
                      <a:path w="1895476" h="670663" fill="none" extrusionOk="0">
                        <a:moveTo>
                          <a:pt x="15486" y="125749"/>
                        </a:moveTo>
                        <a:cubicBezTo>
                          <a:pt x="-125965" y="141762"/>
                          <a:pt x="-258249" y="134860"/>
                          <a:pt x="-315919" y="125749"/>
                        </a:cubicBezTo>
                        <a:cubicBezTo>
                          <a:pt x="-606955" y="172382"/>
                          <a:pt x="-1164462" y="387479"/>
                          <a:pt x="-1865641" y="744972"/>
                        </a:cubicBezTo>
                      </a:path>
                      <a:path w="1895476" h="670663" stroke="0" extrusionOk="0">
                        <a:moveTo>
                          <a:pt x="0" y="0"/>
                        </a:moveTo>
                        <a:cubicBezTo>
                          <a:pt x="266523" y="140946"/>
                          <a:pt x="1530634" y="29272"/>
                          <a:pt x="1895476" y="0"/>
                        </a:cubicBezTo>
                        <a:cubicBezTo>
                          <a:pt x="1866940" y="261427"/>
                          <a:pt x="1925980" y="529909"/>
                          <a:pt x="1895476" y="670663"/>
                        </a:cubicBezTo>
                        <a:cubicBezTo>
                          <a:pt x="1534687" y="537983"/>
                          <a:pt x="370145" y="760828"/>
                          <a:pt x="0" y="670663"/>
                        </a:cubicBezTo>
                        <a:cubicBezTo>
                          <a:pt x="-74" y="538009"/>
                          <a:pt x="27090" y="233929"/>
                          <a:pt x="0" y="0"/>
                        </a:cubicBezTo>
                        <a:close/>
                      </a:path>
                      <a:path w="1895476" h="670663" fill="none" stroke="0" extrusionOk="0">
                        <a:moveTo>
                          <a:pt x="15486" y="125749"/>
                        </a:moveTo>
                        <a:cubicBezTo>
                          <a:pt x="-87715" y="106290"/>
                          <a:pt x="-154469" y="122926"/>
                          <a:pt x="-315919" y="125749"/>
                        </a:cubicBezTo>
                        <a:cubicBezTo>
                          <a:pt x="-650522" y="403663"/>
                          <a:pt x="-1624201" y="795247"/>
                          <a:pt x="-1865641" y="74497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1200" kern="0" dirty="0">
                <a:solidFill>
                  <a:srgbClr val="4682B4"/>
                </a:solidFill>
                <a:latin typeface="Calibri"/>
              </a:rPr>
              <a:t>Select the location you want the service at/near</a:t>
            </a:r>
          </a:p>
        </p:txBody>
      </p:sp>
      <p:sp>
        <p:nvSpPr>
          <p:cNvPr id="101" name="Callout: Bent Line 100">
            <a:extLst>
              <a:ext uri="{FF2B5EF4-FFF2-40B4-BE49-F238E27FC236}">
                <a16:creationId xmlns:a16="http://schemas.microsoft.com/office/drawing/2014/main" id="{93330B75-E933-1C74-6B3F-62ECA32B446F}"/>
              </a:ext>
            </a:extLst>
          </p:cNvPr>
          <p:cNvSpPr/>
          <p:nvPr/>
        </p:nvSpPr>
        <p:spPr>
          <a:xfrm flipH="1">
            <a:off x="8224939" y="133575"/>
            <a:ext cx="1500086" cy="327611"/>
          </a:xfrm>
          <a:prstGeom prst="borderCallout2">
            <a:avLst>
              <a:gd name="adj1" fmla="val 61960"/>
              <a:gd name="adj2" fmla="val 100817"/>
              <a:gd name="adj3" fmla="val 61959"/>
              <a:gd name="adj4" fmla="val 198623"/>
              <a:gd name="adj5" fmla="val 169897"/>
              <a:gd name="adj6" fmla="val 198139"/>
            </a:avLst>
          </a:prstGeom>
          <a:ln>
            <a:extLst>
              <a:ext uri="{C807C97D-BFC1-408E-A445-0C87EB9F89A2}">
                <ask:lineSketchStyleProps xmlns:ask="http://schemas.microsoft.com/office/drawing/2018/sketchyshapes" sd="2478366399">
                  <a:custGeom>
                    <a:avLst/>
                    <a:gdLst>
                      <a:gd name="connsiteX0" fmla="*/ 0 w 1895476"/>
                      <a:gd name="connsiteY0" fmla="*/ 0 h 670663"/>
                      <a:gd name="connsiteX1" fmla="*/ 1895476 w 1895476"/>
                      <a:gd name="connsiteY1" fmla="*/ 0 h 670663"/>
                      <a:gd name="connsiteX2" fmla="*/ 1895476 w 1895476"/>
                      <a:gd name="connsiteY2" fmla="*/ 670663 h 670663"/>
                      <a:gd name="connsiteX3" fmla="*/ 0 w 1895476"/>
                      <a:gd name="connsiteY3" fmla="*/ 670663 h 670663"/>
                      <a:gd name="connsiteX4" fmla="*/ 0 w 1895476"/>
                      <a:gd name="connsiteY4" fmla="*/ 0 h 670663"/>
                      <a:gd name="connsiteX0" fmla="*/ 15486 w 1895476"/>
                      <a:gd name="connsiteY0" fmla="*/ 125749 h 670663"/>
                      <a:gd name="connsiteX1" fmla="*/ -315919 w 1895476"/>
                      <a:gd name="connsiteY1" fmla="*/ 125749 h 670663"/>
                      <a:gd name="connsiteX2" fmla="*/ -1865641 w 1895476"/>
                      <a:gd name="connsiteY2" fmla="*/ 744972 h 670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95476" h="670663" fill="none" extrusionOk="0">
                        <a:moveTo>
                          <a:pt x="0" y="0"/>
                        </a:moveTo>
                        <a:cubicBezTo>
                          <a:pt x="190873" y="-114497"/>
                          <a:pt x="1321503" y="113149"/>
                          <a:pt x="1895476" y="0"/>
                        </a:cubicBezTo>
                        <a:cubicBezTo>
                          <a:pt x="1938695" y="167711"/>
                          <a:pt x="1880802" y="485838"/>
                          <a:pt x="1895476" y="670663"/>
                        </a:cubicBezTo>
                        <a:cubicBezTo>
                          <a:pt x="1258599" y="798861"/>
                          <a:pt x="554240" y="624576"/>
                          <a:pt x="0" y="670663"/>
                        </a:cubicBezTo>
                        <a:cubicBezTo>
                          <a:pt x="38897" y="564897"/>
                          <a:pt x="2398" y="106652"/>
                          <a:pt x="0" y="0"/>
                        </a:cubicBezTo>
                        <a:close/>
                      </a:path>
                      <a:path w="1895476" h="670663" fill="none" extrusionOk="0">
                        <a:moveTo>
                          <a:pt x="15486" y="125749"/>
                        </a:moveTo>
                        <a:cubicBezTo>
                          <a:pt x="-125965" y="141762"/>
                          <a:pt x="-258249" y="134860"/>
                          <a:pt x="-315919" y="125749"/>
                        </a:cubicBezTo>
                        <a:cubicBezTo>
                          <a:pt x="-606955" y="172382"/>
                          <a:pt x="-1164462" y="387479"/>
                          <a:pt x="-1865641" y="744972"/>
                        </a:cubicBezTo>
                      </a:path>
                      <a:path w="1895476" h="670663" stroke="0" extrusionOk="0">
                        <a:moveTo>
                          <a:pt x="0" y="0"/>
                        </a:moveTo>
                        <a:cubicBezTo>
                          <a:pt x="266523" y="140946"/>
                          <a:pt x="1530634" y="29272"/>
                          <a:pt x="1895476" y="0"/>
                        </a:cubicBezTo>
                        <a:cubicBezTo>
                          <a:pt x="1866940" y="261427"/>
                          <a:pt x="1925980" y="529909"/>
                          <a:pt x="1895476" y="670663"/>
                        </a:cubicBezTo>
                        <a:cubicBezTo>
                          <a:pt x="1534687" y="537983"/>
                          <a:pt x="370145" y="760828"/>
                          <a:pt x="0" y="670663"/>
                        </a:cubicBezTo>
                        <a:cubicBezTo>
                          <a:pt x="-74" y="538009"/>
                          <a:pt x="27090" y="233929"/>
                          <a:pt x="0" y="0"/>
                        </a:cubicBezTo>
                        <a:close/>
                      </a:path>
                      <a:path w="1895476" h="670663" fill="none" stroke="0" extrusionOk="0">
                        <a:moveTo>
                          <a:pt x="15486" y="125749"/>
                        </a:moveTo>
                        <a:cubicBezTo>
                          <a:pt x="-87715" y="106290"/>
                          <a:pt x="-154469" y="122926"/>
                          <a:pt x="-315919" y="125749"/>
                        </a:cubicBezTo>
                        <a:cubicBezTo>
                          <a:pt x="-650522" y="403663"/>
                          <a:pt x="-1624201" y="795247"/>
                          <a:pt x="-1865641" y="74497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1200" kern="0" dirty="0">
                <a:solidFill>
                  <a:srgbClr val="4682B4"/>
                </a:solidFill>
                <a:latin typeface="Calibri"/>
              </a:rPr>
              <a:t>Push Notifications</a:t>
            </a:r>
          </a:p>
        </p:txBody>
      </p:sp>
      <p:sp>
        <p:nvSpPr>
          <p:cNvPr id="102" name="Callout: Bent Line 101">
            <a:extLst>
              <a:ext uri="{FF2B5EF4-FFF2-40B4-BE49-F238E27FC236}">
                <a16:creationId xmlns:a16="http://schemas.microsoft.com/office/drawing/2014/main" id="{7D758745-0A7D-366A-2D80-D898010F367B}"/>
              </a:ext>
            </a:extLst>
          </p:cNvPr>
          <p:cNvSpPr/>
          <p:nvPr/>
        </p:nvSpPr>
        <p:spPr>
          <a:xfrm flipH="1">
            <a:off x="9929914" y="419789"/>
            <a:ext cx="2095500" cy="327611"/>
          </a:xfrm>
          <a:prstGeom prst="borderCallout2">
            <a:avLst>
              <a:gd name="adj1" fmla="val 41608"/>
              <a:gd name="adj2" fmla="val 99547"/>
              <a:gd name="adj3" fmla="val 44515"/>
              <a:gd name="adj4" fmla="val 233039"/>
              <a:gd name="adj5" fmla="val 94304"/>
              <a:gd name="adj6" fmla="val 232915"/>
            </a:avLst>
          </a:prstGeom>
          <a:ln>
            <a:extLst>
              <a:ext uri="{C807C97D-BFC1-408E-A445-0C87EB9F89A2}">
                <ask:lineSketchStyleProps xmlns:ask="http://schemas.microsoft.com/office/drawing/2018/sketchyshapes" sd="2478366399">
                  <a:custGeom>
                    <a:avLst/>
                    <a:gdLst>
                      <a:gd name="connsiteX0" fmla="*/ 0 w 1895476"/>
                      <a:gd name="connsiteY0" fmla="*/ 0 h 670663"/>
                      <a:gd name="connsiteX1" fmla="*/ 1895476 w 1895476"/>
                      <a:gd name="connsiteY1" fmla="*/ 0 h 670663"/>
                      <a:gd name="connsiteX2" fmla="*/ 1895476 w 1895476"/>
                      <a:gd name="connsiteY2" fmla="*/ 670663 h 670663"/>
                      <a:gd name="connsiteX3" fmla="*/ 0 w 1895476"/>
                      <a:gd name="connsiteY3" fmla="*/ 670663 h 670663"/>
                      <a:gd name="connsiteX4" fmla="*/ 0 w 1895476"/>
                      <a:gd name="connsiteY4" fmla="*/ 0 h 670663"/>
                      <a:gd name="connsiteX0" fmla="*/ 15486 w 1895476"/>
                      <a:gd name="connsiteY0" fmla="*/ 125749 h 670663"/>
                      <a:gd name="connsiteX1" fmla="*/ -315919 w 1895476"/>
                      <a:gd name="connsiteY1" fmla="*/ 125749 h 670663"/>
                      <a:gd name="connsiteX2" fmla="*/ -1865641 w 1895476"/>
                      <a:gd name="connsiteY2" fmla="*/ 744972 h 670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95476" h="670663" fill="none" extrusionOk="0">
                        <a:moveTo>
                          <a:pt x="0" y="0"/>
                        </a:moveTo>
                        <a:cubicBezTo>
                          <a:pt x="190873" y="-114497"/>
                          <a:pt x="1321503" y="113149"/>
                          <a:pt x="1895476" y="0"/>
                        </a:cubicBezTo>
                        <a:cubicBezTo>
                          <a:pt x="1938695" y="167711"/>
                          <a:pt x="1880802" y="485838"/>
                          <a:pt x="1895476" y="670663"/>
                        </a:cubicBezTo>
                        <a:cubicBezTo>
                          <a:pt x="1258599" y="798861"/>
                          <a:pt x="554240" y="624576"/>
                          <a:pt x="0" y="670663"/>
                        </a:cubicBezTo>
                        <a:cubicBezTo>
                          <a:pt x="38897" y="564897"/>
                          <a:pt x="2398" y="106652"/>
                          <a:pt x="0" y="0"/>
                        </a:cubicBezTo>
                        <a:close/>
                      </a:path>
                      <a:path w="1895476" h="670663" fill="none" extrusionOk="0">
                        <a:moveTo>
                          <a:pt x="15486" y="125749"/>
                        </a:moveTo>
                        <a:cubicBezTo>
                          <a:pt x="-125965" y="141762"/>
                          <a:pt x="-258249" y="134860"/>
                          <a:pt x="-315919" y="125749"/>
                        </a:cubicBezTo>
                        <a:cubicBezTo>
                          <a:pt x="-606955" y="172382"/>
                          <a:pt x="-1164462" y="387479"/>
                          <a:pt x="-1865641" y="744972"/>
                        </a:cubicBezTo>
                      </a:path>
                      <a:path w="1895476" h="670663" stroke="0" extrusionOk="0">
                        <a:moveTo>
                          <a:pt x="0" y="0"/>
                        </a:moveTo>
                        <a:cubicBezTo>
                          <a:pt x="266523" y="140946"/>
                          <a:pt x="1530634" y="29272"/>
                          <a:pt x="1895476" y="0"/>
                        </a:cubicBezTo>
                        <a:cubicBezTo>
                          <a:pt x="1866940" y="261427"/>
                          <a:pt x="1925980" y="529909"/>
                          <a:pt x="1895476" y="670663"/>
                        </a:cubicBezTo>
                        <a:cubicBezTo>
                          <a:pt x="1534687" y="537983"/>
                          <a:pt x="370145" y="760828"/>
                          <a:pt x="0" y="670663"/>
                        </a:cubicBezTo>
                        <a:cubicBezTo>
                          <a:pt x="-74" y="538009"/>
                          <a:pt x="27090" y="233929"/>
                          <a:pt x="0" y="0"/>
                        </a:cubicBezTo>
                        <a:close/>
                      </a:path>
                      <a:path w="1895476" h="670663" fill="none" stroke="0" extrusionOk="0">
                        <a:moveTo>
                          <a:pt x="15486" y="125749"/>
                        </a:moveTo>
                        <a:cubicBezTo>
                          <a:pt x="-87715" y="106290"/>
                          <a:pt x="-154469" y="122926"/>
                          <a:pt x="-315919" y="125749"/>
                        </a:cubicBezTo>
                        <a:cubicBezTo>
                          <a:pt x="-650522" y="403663"/>
                          <a:pt x="-1624201" y="795247"/>
                          <a:pt x="-1865641" y="74497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1200" kern="0" dirty="0">
                <a:solidFill>
                  <a:srgbClr val="4682B4"/>
                </a:solidFill>
                <a:latin typeface="Calibri"/>
              </a:rPr>
              <a:t>Cart to see the selected orders</a:t>
            </a:r>
          </a:p>
        </p:txBody>
      </p:sp>
      <p:sp>
        <p:nvSpPr>
          <p:cNvPr id="103" name="Callout: Bent Line 102">
            <a:extLst>
              <a:ext uri="{FF2B5EF4-FFF2-40B4-BE49-F238E27FC236}">
                <a16:creationId xmlns:a16="http://schemas.microsoft.com/office/drawing/2014/main" id="{7CD1991B-21AE-D0D7-06E3-ABE2CE764ABE}"/>
              </a:ext>
            </a:extLst>
          </p:cNvPr>
          <p:cNvSpPr/>
          <p:nvPr/>
        </p:nvSpPr>
        <p:spPr>
          <a:xfrm flipH="1">
            <a:off x="8226069" y="913920"/>
            <a:ext cx="3882385" cy="327611"/>
          </a:xfrm>
          <a:prstGeom prst="borderCallout2">
            <a:avLst>
              <a:gd name="adj1" fmla="val 59052"/>
              <a:gd name="adj2" fmla="val 99580"/>
              <a:gd name="adj3" fmla="val 61959"/>
              <a:gd name="adj4" fmla="val 119944"/>
              <a:gd name="adj5" fmla="val 12897"/>
              <a:gd name="adj6" fmla="val 119947"/>
            </a:avLst>
          </a:prstGeom>
          <a:ln>
            <a:extLst>
              <a:ext uri="{C807C97D-BFC1-408E-A445-0C87EB9F89A2}">
                <ask:lineSketchStyleProps xmlns:ask="http://schemas.microsoft.com/office/drawing/2018/sketchyshapes" sd="2478366399">
                  <a:custGeom>
                    <a:avLst/>
                    <a:gdLst>
                      <a:gd name="connsiteX0" fmla="*/ 0 w 1895476"/>
                      <a:gd name="connsiteY0" fmla="*/ 0 h 670663"/>
                      <a:gd name="connsiteX1" fmla="*/ 1895476 w 1895476"/>
                      <a:gd name="connsiteY1" fmla="*/ 0 h 670663"/>
                      <a:gd name="connsiteX2" fmla="*/ 1895476 w 1895476"/>
                      <a:gd name="connsiteY2" fmla="*/ 670663 h 670663"/>
                      <a:gd name="connsiteX3" fmla="*/ 0 w 1895476"/>
                      <a:gd name="connsiteY3" fmla="*/ 670663 h 670663"/>
                      <a:gd name="connsiteX4" fmla="*/ 0 w 1895476"/>
                      <a:gd name="connsiteY4" fmla="*/ 0 h 670663"/>
                      <a:gd name="connsiteX0" fmla="*/ 15486 w 1895476"/>
                      <a:gd name="connsiteY0" fmla="*/ 125749 h 670663"/>
                      <a:gd name="connsiteX1" fmla="*/ -315919 w 1895476"/>
                      <a:gd name="connsiteY1" fmla="*/ 125749 h 670663"/>
                      <a:gd name="connsiteX2" fmla="*/ -1865641 w 1895476"/>
                      <a:gd name="connsiteY2" fmla="*/ 744972 h 670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95476" h="670663" fill="none" extrusionOk="0">
                        <a:moveTo>
                          <a:pt x="0" y="0"/>
                        </a:moveTo>
                        <a:cubicBezTo>
                          <a:pt x="190873" y="-114497"/>
                          <a:pt x="1321503" y="113149"/>
                          <a:pt x="1895476" y="0"/>
                        </a:cubicBezTo>
                        <a:cubicBezTo>
                          <a:pt x="1938695" y="167711"/>
                          <a:pt x="1880802" y="485838"/>
                          <a:pt x="1895476" y="670663"/>
                        </a:cubicBezTo>
                        <a:cubicBezTo>
                          <a:pt x="1258599" y="798861"/>
                          <a:pt x="554240" y="624576"/>
                          <a:pt x="0" y="670663"/>
                        </a:cubicBezTo>
                        <a:cubicBezTo>
                          <a:pt x="38897" y="564897"/>
                          <a:pt x="2398" y="106652"/>
                          <a:pt x="0" y="0"/>
                        </a:cubicBezTo>
                        <a:close/>
                      </a:path>
                      <a:path w="1895476" h="670663" fill="none" extrusionOk="0">
                        <a:moveTo>
                          <a:pt x="15486" y="125749"/>
                        </a:moveTo>
                        <a:cubicBezTo>
                          <a:pt x="-125965" y="141762"/>
                          <a:pt x="-258249" y="134860"/>
                          <a:pt x="-315919" y="125749"/>
                        </a:cubicBezTo>
                        <a:cubicBezTo>
                          <a:pt x="-606955" y="172382"/>
                          <a:pt x="-1164462" y="387479"/>
                          <a:pt x="-1865641" y="744972"/>
                        </a:cubicBezTo>
                      </a:path>
                      <a:path w="1895476" h="670663" stroke="0" extrusionOk="0">
                        <a:moveTo>
                          <a:pt x="0" y="0"/>
                        </a:moveTo>
                        <a:cubicBezTo>
                          <a:pt x="266523" y="140946"/>
                          <a:pt x="1530634" y="29272"/>
                          <a:pt x="1895476" y="0"/>
                        </a:cubicBezTo>
                        <a:cubicBezTo>
                          <a:pt x="1866940" y="261427"/>
                          <a:pt x="1925980" y="529909"/>
                          <a:pt x="1895476" y="670663"/>
                        </a:cubicBezTo>
                        <a:cubicBezTo>
                          <a:pt x="1534687" y="537983"/>
                          <a:pt x="370145" y="760828"/>
                          <a:pt x="0" y="670663"/>
                        </a:cubicBezTo>
                        <a:cubicBezTo>
                          <a:pt x="-74" y="538009"/>
                          <a:pt x="27090" y="233929"/>
                          <a:pt x="0" y="0"/>
                        </a:cubicBezTo>
                        <a:close/>
                      </a:path>
                      <a:path w="1895476" h="670663" fill="none" stroke="0" extrusionOk="0">
                        <a:moveTo>
                          <a:pt x="15486" y="125749"/>
                        </a:moveTo>
                        <a:cubicBezTo>
                          <a:pt x="-87715" y="106290"/>
                          <a:pt x="-154469" y="122926"/>
                          <a:pt x="-315919" y="125749"/>
                        </a:cubicBezTo>
                        <a:cubicBezTo>
                          <a:pt x="-650522" y="403663"/>
                          <a:pt x="-1624201" y="795247"/>
                          <a:pt x="-1865641" y="74497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1200" kern="0" dirty="0">
                <a:solidFill>
                  <a:srgbClr val="4682B4"/>
                </a:solidFill>
                <a:latin typeface="Calibri"/>
              </a:rPr>
              <a:t>User Account Section </a:t>
            </a:r>
            <a:r>
              <a:rPr lang="en-US" sz="1200" i="1" kern="0" dirty="0">
                <a:solidFill>
                  <a:srgbClr val="C00000"/>
                </a:solidFill>
                <a:latin typeface="Calibri"/>
              </a:rPr>
              <a:t>(Click this icon to explore this section)</a:t>
            </a:r>
          </a:p>
        </p:txBody>
      </p:sp>
      <p:sp>
        <p:nvSpPr>
          <p:cNvPr id="104" name="Callout: Bent Line 103">
            <a:extLst>
              <a:ext uri="{FF2B5EF4-FFF2-40B4-BE49-F238E27FC236}">
                <a16:creationId xmlns:a16="http://schemas.microsoft.com/office/drawing/2014/main" id="{3CDE56C1-9D5C-7E26-11D4-C4B4EAAB1042}"/>
              </a:ext>
            </a:extLst>
          </p:cNvPr>
          <p:cNvSpPr/>
          <p:nvPr/>
        </p:nvSpPr>
        <p:spPr>
          <a:xfrm flipH="1">
            <a:off x="9634639" y="1697146"/>
            <a:ext cx="1180804" cy="1157473"/>
          </a:xfrm>
          <a:prstGeom prst="borderCallout2">
            <a:avLst>
              <a:gd name="adj1" fmla="val 5675"/>
              <a:gd name="adj2" fmla="val 101452"/>
              <a:gd name="adj3" fmla="val -11365"/>
              <a:gd name="adj4" fmla="val 301669"/>
              <a:gd name="adj5" fmla="val -20928"/>
              <a:gd name="adj6" fmla="val 307260"/>
            </a:avLst>
          </a:prstGeom>
          <a:ln>
            <a:extLst>
              <a:ext uri="{C807C97D-BFC1-408E-A445-0C87EB9F89A2}">
                <ask:lineSketchStyleProps xmlns:ask="http://schemas.microsoft.com/office/drawing/2018/sketchyshapes" sd="2478366399">
                  <a:custGeom>
                    <a:avLst/>
                    <a:gdLst>
                      <a:gd name="connsiteX0" fmla="*/ 0 w 1895476"/>
                      <a:gd name="connsiteY0" fmla="*/ 0 h 670663"/>
                      <a:gd name="connsiteX1" fmla="*/ 1895476 w 1895476"/>
                      <a:gd name="connsiteY1" fmla="*/ 0 h 670663"/>
                      <a:gd name="connsiteX2" fmla="*/ 1895476 w 1895476"/>
                      <a:gd name="connsiteY2" fmla="*/ 670663 h 670663"/>
                      <a:gd name="connsiteX3" fmla="*/ 0 w 1895476"/>
                      <a:gd name="connsiteY3" fmla="*/ 670663 h 670663"/>
                      <a:gd name="connsiteX4" fmla="*/ 0 w 1895476"/>
                      <a:gd name="connsiteY4" fmla="*/ 0 h 670663"/>
                      <a:gd name="connsiteX0" fmla="*/ 15486 w 1895476"/>
                      <a:gd name="connsiteY0" fmla="*/ 125749 h 670663"/>
                      <a:gd name="connsiteX1" fmla="*/ -315919 w 1895476"/>
                      <a:gd name="connsiteY1" fmla="*/ 125749 h 670663"/>
                      <a:gd name="connsiteX2" fmla="*/ -1865641 w 1895476"/>
                      <a:gd name="connsiteY2" fmla="*/ 744972 h 670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95476" h="670663" fill="none" extrusionOk="0">
                        <a:moveTo>
                          <a:pt x="0" y="0"/>
                        </a:moveTo>
                        <a:cubicBezTo>
                          <a:pt x="190873" y="-114497"/>
                          <a:pt x="1321503" y="113149"/>
                          <a:pt x="1895476" y="0"/>
                        </a:cubicBezTo>
                        <a:cubicBezTo>
                          <a:pt x="1938695" y="167711"/>
                          <a:pt x="1880802" y="485838"/>
                          <a:pt x="1895476" y="670663"/>
                        </a:cubicBezTo>
                        <a:cubicBezTo>
                          <a:pt x="1258599" y="798861"/>
                          <a:pt x="554240" y="624576"/>
                          <a:pt x="0" y="670663"/>
                        </a:cubicBezTo>
                        <a:cubicBezTo>
                          <a:pt x="38897" y="564897"/>
                          <a:pt x="2398" y="106652"/>
                          <a:pt x="0" y="0"/>
                        </a:cubicBezTo>
                        <a:close/>
                      </a:path>
                      <a:path w="1895476" h="670663" fill="none" extrusionOk="0">
                        <a:moveTo>
                          <a:pt x="15486" y="125749"/>
                        </a:moveTo>
                        <a:cubicBezTo>
                          <a:pt x="-125965" y="141762"/>
                          <a:pt x="-258249" y="134860"/>
                          <a:pt x="-315919" y="125749"/>
                        </a:cubicBezTo>
                        <a:cubicBezTo>
                          <a:pt x="-606955" y="172382"/>
                          <a:pt x="-1164462" y="387479"/>
                          <a:pt x="-1865641" y="744972"/>
                        </a:cubicBezTo>
                      </a:path>
                      <a:path w="1895476" h="670663" stroke="0" extrusionOk="0">
                        <a:moveTo>
                          <a:pt x="0" y="0"/>
                        </a:moveTo>
                        <a:cubicBezTo>
                          <a:pt x="266523" y="140946"/>
                          <a:pt x="1530634" y="29272"/>
                          <a:pt x="1895476" y="0"/>
                        </a:cubicBezTo>
                        <a:cubicBezTo>
                          <a:pt x="1866940" y="261427"/>
                          <a:pt x="1925980" y="529909"/>
                          <a:pt x="1895476" y="670663"/>
                        </a:cubicBezTo>
                        <a:cubicBezTo>
                          <a:pt x="1534687" y="537983"/>
                          <a:pt x="370145" y="760828"/>
                          <a:pt x="0" y="670663"/>
                        </a:cubicBezTo>
                        <a:cubicBezTo>
                          <a:pt x="-74" y="538009"/>
                          <a:pt x="27090" y="233929"/>
                          <a:pt x="0" y="0"/>
                        </a:cubicBezTo>
                        <a:close/>
                      </a:path>
                      <a:path w="1895476" h="670663" fill="none" stroke="0" extrusionOk="0">
                        <a:moveTo>
                          <a:pt x="15486" y="125749"/>
                        </a:moveTo>
                        <a:cubicBezTo>
                          <a:pt x="-87715" y="106290"/>
                          <a:pt x="-154469" y="122926"/>
                          <a:pt x="-315919" y="125749"/>
                        </a:cubicBezTo>
                        <a:cubicBezTo>
                          <a:pt x="-650522" y="403663"/>
                          <a:pt x="-1624201" y="795247"/>
                          <a:pt x="-1865641" y="74497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1200" b="1" kern="0" dirty="0">
                <a:solidFill>
                  <a:srgbClr val="4682B4"/>
                </a:solidFill>
                <a:latin typeface="Calibri"/>
              </a:rPr>
              <a:t>Filter Options:</a:t>
            </a:r>
          </a:p>
          <a:p>
            <a:pPr marL="171450" indent="-171450" defTabSz="457200">
              <a:buFontTx/>
              <a:buChar char="-"/>
              <a:defRPr/>
            </a:pPr>
            <a:r>
              <a:rPr lang="en-US" sz="1200" kern="0" dirty="0">
                <a:solidFill>
                  <a:srgbClr val="4682B4"/>
                </a:solidFill>
                <a:latin typeface="Calibri"/>
              </a:rPr>
              <a:t>Cuisine Type</a:t>
            </a:r>
          </a:p>
          <a:p>
            <a:pPr marL="171450" indent="-171450" defTabSz="457200">
              <a:buFontTx/>
              <a:buChar char="-"/>
              <a:defRPr/>
            </a:pPr>
            <a:r>
              <a:rPr lang="en-US" sz="1200" kern="0" dirty="0">
                <a:solidFill>
                  <a:srgbClr val="4682B4"/>
                </a:solidFill>
                <a:latin typeface="Calibri"/>
              </a:rPr>
              <a:t>Ratings</a:t>
            </a:r>
          </a:p>
          <a:p>
            <a:pPr marL="171450" indent="-171450" defTabSz="457200">
              <a:buFontTx/>
              <a:buChar char="-"/>
              <a:defRPr/>
            </a:pPr>
            <a:r>
              <a:rPr lang="en-US" sz="1200" kern="0" dirty="0">
                <a:solidFill>
                  <a:srgbClr val="4682B4"/>
                </a:solidFill>
                <a:latin typeface="Calibri"/>
              </a:rPr>
              <a:t>Price Range</a:t>
            </a:r>
          </a:p>
          <a:p>
            <a:pPr marL="171450" indent="-171450" defTabSz="457200">
              <a:buFontTx/>
              <a:buChar char="-"/>
              <a:defRPr/>
            </a:pPr>
            <a:r>
              <a:rPr lang="en-US" sz="1200" kern="0" dirty="0">
                <a:solidFill>
                  <a:srgbClr val="4682B4"/>
                </a:solidFill>
                <a:latin typeface="Calibri"/>
              </a:rPr>
              <a:t>Distance</a:t>
            </a:r>
          </a:p>
        </p:txBody>
      </p:sp>
      <p:sp>
        <p:nvSpPr>
          <p:cNvPr id="105" name="Callout: Bent Line 104">
            <a:extLst>
              <a:ext uri="{FF2B5EF4-FFF2-40B4-BE49-F238E27FC236}">
                <a16:creationId xmlns:a16="http://schemas.microsoft.com/office/drawing/2014/main" id="{13518FE1-0E67-0D50-DE9D-91DCAF8F2D43}"/>
              </a:ext>
            </a:extLst>
          </p:cNvPr>
          <p:cNvSpPr/>
          <p:nvPr/>
        </p:nvSpPr>
        <p:spPr>
          <a:xfrm flipH="1">
            <a:off x="10944129" y="1694265"/>
            <a:ext cx="1180802" cy="1157473"/>
          </a:xfrm>
          <a:prstGeom prst="borderCallout2">
            <a:avLst>
              <a:gd name="adj1" fmla="val 533"/>
              <a:gd name="adj2" fmla="val 85185"/>
              <a:gd name="adj3" fmla="val -25765"/>
              <a:gd name="adj4" fmla="val 108646"/>
              <a:gd name="adj5" fmla="val -29267"/>
              <a:gd name="adj6" fmla="val 378884"/>
            </a:avLst>
          </a:prstGeom>
          <a:ln>
            <a:extLst>
              <a:ext uri="{C807C97D-BFC1-408E-A445-0C87EB9F89A2}">
                <ask:lineSketchStyleProps xmlns:ask="http://schemas.microsoft.com/office/drawing/2018/sketchyshapes" sd="2478366399">
                  <a:custGeom>
                    <a:avLst/>
                    <a:gdLst>
                      <a:gd name="connsiteX0" fmla="*/ 0 w 1895476"/>
                      <a:gd name="connsiteY0" fmla="*/ 0 h 670663"/>
                      <a:gd name="connsiteX1" fmla="*/ 1895476 w 1895476"/>
                      <a:gd name="connsiteY1" fmla="*/ 0 h 670663"/>
                      <a:gd name="connsiteX2" fmla="*/ 1895476 w 1895476"/>
                      <a:gd name="connsiteY2" fmla="*/ 670663 h 670663"/>
                      <a:gd name="connsiteX3" fmla="*/ 0 w 1895476"/>
                      <a:gd name="connsiteY3" fmla="*/ 670663 h 670663"/>
                      <a:gd name="connsiteX4" fmla="*/ 0 w 1895476"/>
                      <a:gd name="connsiteY4" fmla="*/ 0 h 670663"/>
                      <a:gd name="connsiteX0" fmla="*/ 15486 w 1895476"/>
                      <a:gd name="connsiteY0" fmla="*/ 125749 h 670663"/>
                      <a:gd name="connsiteX1" fmla="*/ -315919 w 1895476"/>
                      <a:gd name="connsiteY1" fmla="*/ 125749 h 670663"/>
                      <a:gd name="connsiteX2" fmla="*/ -1865641 w 1895476"/>
                      <a:gd name="connsiteY2" fmla="*/ 744972 h 670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95476" h="670663" fill="none" extrusionOk="0">
                        <a:moveTo>
                          <a:pt x="0" y="0"/>
                        </a:moveTo>
                        <a:cubicBezTo>
                          <a:pt x="190873" y="-114497"/>
                          <a:pt x="1321503" y="113149"/>
                          <a:pt x="1895476" y="0"/>
                        </a:cubicBezTo>
                        <a:cubicBezTo>
                          <a:pt x="1938695" y="167711"/>
                          <a:pt x="1880802" y="485838"/>
                          <a:pt x="1895476" y="670663"/>
                        </a:cubicBezTo>
                        <a:cubicBezTo>
                          <a:pt x="1258599" y="798861"/>
                          <a:pt x="554240" y="624576"/>
                          <a:pt x="0" y="670663"/>
                        </a:cubicBezTo>
                        <a:cubicBezTo>
                          <a:pt x="38897" y="564897"/>
                          <a:pt x="2398" y="106652"/>
                          <a:pt x="0" y="0"/>
                        </a:cubicBezTo>
                        <a:close/>
                      </a:path>
                      <a:path w="1895476" h="670663" fill="none" extrusionOk="0">
                        <a:moveTo>
                          <a:pt x="15486" y="125749"/>
                        </a:moveTo>
                        <a:cubicBezTo>
                          <a:pt x="-125965" y="141762"/>
                          <a:pt x="-258249" y="134860"/>
                          <a:pt x="-315919" y="125749"/>
                        </a:cubicBezTo>
                        <a:cubicBezTo>
                          <a:pt x="-606955" y="172382"/>
                          <a:pt x="-1164462" y="387479"/>
                          <a:pt x="-1865641" y="744972"/>
                        </a:cubicBezTo>
                      </a:path>
                      <a:path w="1895476" h="670663" stroke="0" extrusionOk="0">
                        <a:moveTo>
                          <a:pt x="0" y="0"/>
                        </a:moveTo>
                        <a:cubicBezTo>
                          <a:pt x="266523" y="140946"/>
                          <a:pt x="1530634" y="29272"/>
                          <a:pt x="1895476" y="0"/>
                        </a:cubicBezTo>
                        <a:cubicBezTo>
                          <a:pt x="1866940" y="261427"/>
                          <a:pt x="1925980" y="529909"/>
                          <a:pt x="1895476" y="670663"/>
                        </a:cubicBezTo>
                        <a:cubicBezTo>
                          <a:pt x="1534687" y="537983"/>
                          <a:pt x="370145" y="760828"/>
                          <a:pt x="0" y="670663"/>
                        </a:cubicBezTo>
                        <a:cubicBezTo>
                          <a:pt x="-74" y="538009"/>
                          <a:pt x="27090" y="233929"/>
                          <a:pt x="0" y="0"/>
                        </a:cubicBezTo>
                        <a:close/>
                      </a:path>
                      <a:path w="1895476" h="670663" fill="none" stroke="0" extrusionOk="0">
                        <a:moveTo>
                          <a:pt x="15486" y="125749"/>
                        </a:moveTo>
                        <a:cubicBezTo>
                          <a:pt x="-87715" y="106290"/>
                          <a:pt x="-154469" y="122926"/>
                          <a:pt x="-315919" y="125749"/>
                        </a:cubicBezTo>
                        <a:cubicBezTo>
                          <a:pt x="-650522" y="403663"/>
                          <a:pt x="-1624201" y="795247"/>
                          <a:pt x="-1865641" y="74497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1200" b="1" kern="0" dirty="0">
                <a:solidFill>
                  <a:srgbClr val="4682B4"/>
                </a:solidFill>
                <a:latin typeface="Calibri"/>
              </a:rPr>
              <a:t>Sort Options:</a:t>
            </a:r>
          </a:p>
          <a:p>
            <a:pPr marL="171450" indent="-171450" defTabSz="457200">
              <a:buFontTx/>
              <a:buChar char="-"/>
              <a:defRPr/>
            </a:pPr>
            <a:r>
              <a:rPr lang="en-US" sz="1200" kern="0" dirty="0">
                <a:solidFill>
                  <a:srgbClr val="4682B4"/>
                </a:solidFill>
                <a:latin typeface="Calibri"/>
              </a:rPr>
              <a:t>Ratings</a:t>
            </a:r>
          </a:p>
          <a:p>
            <a:pPr marL="171450" indent="-171450" defTabSz="457200">
              <a:buFontTx/>
              <a:buChar char="-"/>
              <a:defRPr/>
            </a:pPr>
            <a:r>
              <a:rPr lang="en-US" sz="1200" kern="0" dirty="0">
                <a:solidFill>
                  <a:srgbClr val="4682B4"/>
                </a:solidFill>
                <a:latin typeface="Calibri"/>
              </a:rPr>
              <a:t>Price Range</a:t>
            </a:r>
          </a:p>
          <a:p>
            <a:pPr marL="171450" indent="-171450" defTabSz="457200">
              <a:buFontTx/>
              <a:buChar char="-"/>
              <a:defRPr/>
            </a:pPr>
            <a:r>
              <a:rPr lang="en-US" sz="1200" kern="0" dirty="0">
                <a:solidFill>
                  <a:srgbClr val="4682B4"/>
                </a:solidFill>
                <a:latin typeface="Calibri"/>
              </a:rPr>
              <a:t>Distance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0D3930D-3E82-33FC-E7E3-BFF891535055}"/>
              </a:ext>
            </a:extLst>
          </p:cNvPr>
          <p:cNvSpPr/>
          <p:nvPr/>
        </p:nvSpPr>
        <p:spPr>
          <a:xfrm>
            <a:off x="9558439" y="5993696"/>
            <a:ext cx="2466975" cy="7023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 (Detailed)</a:t>
            </a:r>
          </a:p>
        </p:txBody>
      </p:sp>
      <p:sp>
        <p:nvSpPr>
          <p:cNvPr id="119" name="Callout: Bent Line 118">
            <a:extLst>
              <a:ext uri="{FF2B5EF4-FFF2-40B4-BE49-F238E27FC236}">
                <a16:creationId xmlns:a16="http://schemas.microsoft.com/office/drawing/2014/main" id="{44B02813-2ABF-69AB-CACA-0A68509676DF}"/>
              </a:ext>
            </a:extLst>
          </p:cNvPr>
          <p:cNvSpPr/>
          <p:nvPr/>
        </p:nvSpPr>
        <p:spPr>
          <a:xfrm flipH="1">
            <a:off x="8539992" y="3563842"/>
            <a:ext cx="1971122" cy="327611"/>
          </a:xfrm>
          <a:prstGeom prst="borderCallout2">
            <a:avLst>
              <a:gd name="adj1" fmla="val 70682"/>
              <a:gd name="adj2" fmla="val 99547"/>
              <a:gd name="adj3" fmla="val 73589"/>
              <a:gd name="adj4" fmla="val 206006"/>
              <a:gd name="adj5" fmla="val 123378"/>
              <a:gd name="adj6" fmla="val 205854"/>
            </a:avLst>
          </a:prstGeom>
          <a:ln>
            <a:extLst>
              <a:ext uri="{C807C97D-BFC1-408E-A445-0C87EB9F89A2}">
                <ask:lineSketchStyleProps xmlns:ask="http://schemas.microsoft.com/office/drawing/2018/sketchyshapes" sd="2478366399">
                  <a:custGeom>
                    <a:avLst/>
                    <a:gdLst>
                      <a:gd name="connsiteX0" fmla="*/ 0 w 1895476"/>
                      <a:gd name="connsiteY0" fmla="*/ 0 h 670663"/>
                      <a:gd name="connsiteX1" fmla="*/ 1895476 w 1895476"/>
                      <a:gd name="connsiteY1" fmla="*/ 0 h 670663"/>
                      <a:gd name="connsiteX2" fmla="*/ 1895476 w 1895476"/>
                      <a:gd name="connsiteY2" fmla="*/ 670663 h 670663"/>
                      <a:gd name="connsiteX3" fmla="*/ 0 w 1895476"/>
                      <a:gd name="connsiteY3" fmla="*/ 670663 h 670663"/>
                      <a:gd name="connsiteX4" fmla="*/ 0 w 1895476"/>
                      <a:gd name="connsiteY4" fmla="*/ 0 h 670663"/>
                      <a:gd name="connsiteX0" fmla="*/ 15486 w 1895476"/>
                      <a:gd name="connsiteY0" fmla="*/ 125749 h 670663"/>
                      <a:gd name="connsiteX1" fmla="*/ -315919 w 1895476"/>
                      <a:gd name="connsiteY1" fmla="*/ 125749 h 670663"/>
                      <a:gd name="connsiteX2" fmla="*/ -1865641 w 1895476"/>
                      <a:gd name="connsiteY2" fmla="*/ 744972 h 670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95476" h="670663" fill="none" extrusionOk="0">
                        <a:moveTo>
                          <a:pt x="0" y="0"/>
                        </a:moveTo>
                        <a:cubicBezTo>
                          <a:pt x="190873" y="-114497"/>
                          <a:pt x="1321503" y="113149"/>
                          <a:pt x="1895476" y="0"/>
                        </a:cubicBezTo>
                        <a:cubicBezTo>
                          <a:pt x="1938695" y="167711"/>
                          <a:pt x="1880802" y="485838"/>
                          <a:pt x="1895476" y="670663"/>
                        </a:cubicBezTo>
                        <a:cubicBezTo>
                          <a:pt x="1258599" y="798861"/>
                          <a:pt x="554240" y="624576"/>
                          <a:pt x="0" y="670663"/>
                        </a:cubicBezTo>
                        <a:cubicBezTo>
                          <a:pt x="38897" y="564897"/>
                          <a:pt x="2398" y="106652"/>
                          <a:pt x="0" y="0"/>
                        </a:cubicBezTo>
                        <a:close/>
                      </a:path>
                      <a:path w="1895476" h="670663" fill="none" extrusionOk="0">
                        <a:moveTo>
                          <a:pt x="15486" y="125749"/>
                        </a:moveTo>
                        <a:cubicBezTo>
                          <a:pt x="-125965" y="141762"/>
                          <a:pt x="-258249" y="134860"/>
                          <a:pt x="-315919" y="125749"/>
                        </a:cubicBezTo>
                        <a:cubicBezTo>
                          <a:pt x="-606955" y="172382"/>
                          <a:pt x="-1164462" y="387479"/>
                          <a:pt x="-1865641" y="744972"/>
                        </a:cubicBezTo>
                      </a:path>
                      <a:path w="1895476" h="670663" stroke="0" extrusionOk="0">
                        <a:moveTo>
                          <a:pt x="0" y="0"/>
                        </a:moveTo>
                        <a:cubicBezTo>
                          <a:pt x="266523" y="140946"/>
                          <a:pt x="1530634" y="29272"/>
                          <a:pt x="1895476" y="0"/>
                        </a:cubicBezTo>
                        <a:cubicBezTo>
                          <a:pt x="1866940" y="261427"/>
                          <a:pt x="1925980" y="529909"/>
                          <a:pt x="1895476" y="670663"/>
                        </a:cubicBezTo>
                        <a:cubicBezTo>
                          <a:pt x="1534687" y="537983"/>
                          <a:pt x="370145" y="760828"/>
                          <a:pt x="0" y="670663"/>
                        </a:cubicBezTo>
                        <a:cubicBezTo>
                          <a:pt x="-74" y="538009"/>
                          <a:pt x="27090" y="233929"/>
                          <a:pt x="0" y="0"/>
                        </a:cubicBezTo>
                        <a:close/>
                      </a:path>
                      <a:path w="1895476" h="670663" fill="none" stroke="0" extrusionOk="0">
                        <a:moveTo>
                          <a:pt x="15486" y="125749"/>
                        </a:moveTo>
                        <a:cubicBezTo>
                          <a:pt x="-87715" y="106290"/>
                          <a:pt x="-154469" y="122926"/>
                          <a:pt x="-315919" y="125749"/>
                        </a:cubicBezTo>
                        <a:cubicBezTo>
                          <a:pt x="-650522" y="403663"/>
                          <a:pt x="-1624201" y="795247"/>
                          <a:pt x="-1865641" y="74497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1200" kern="0" dirty="0">
                <a:solidFill>
                  <a:srgbClr val="4682B4"/>
                </a:solidFill>
                <a:latin typeface="Calibri"/>
              </a:rPr>
              <a:t>Option to mark as “Favorite”</a:t>
            </a:r>
          </a:p>
        </p:txBody>
      </p:sp>
      <p:pic>
        <p:nvPicPr>
          <p:cNvPr id="120" name="Picture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6C7D6E2C-E161-F0DA-0A25-E3DB64CA1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9" b="13399"/>
          <a:stretch/>
        </p:blipFill>
        <p:spPr bwMode="auto">
          <a:xfrm>
            <a:off x="4701699" y="1728788"/>
            <a:ext cx="1409200" cy="13710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1" name="Picture 16">
            <a:extLst>
              <a:ext uri="{FF2B5EF4-FFF2-40B4-BE49-F238E27FC236}">
                <a16:creationId xmlns:a16="http://schemas.microsoft.com/office/drawing/2014/main" id="{3FB9AEE4-2380-1867-22D5-473171D9A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9" r="15739"/>
          <a:stretch/>
        </p:blipFill>
        <p:spPr bwMode="auto">
          <a:xfrm>
            <a:off x="6266669" y="1728788"/>
            <a:ext cx="1409788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2" name="Picture 18">
            <a:extLst>
              <a:ext uri="{FF2B5EF4-FFF2-40B4-BE49-F238E27FC236}">
                <a16:creationId xmlns:a16="http://schemas.microsoft.com/office/drawing/2014/main" id="{2571575C-1E40-58F2-DAED-6B8CBA4E3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2" r="17922"/>
          <a:stretch/>
        </p:blipFill>
        <p:spPr bwMode="auto">
          <a:xfrm>
            <a:off x="4701699" y="3905087"/>
            <a:ext cx="1409788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3" name="Picture 20">
            <a:extLst>
              <a:ext uri="{FF2B5EF4-FFF2-40B4-BE49-F238E27FC236}">
                <a16:creationId xmlns:a16="http://schemas.microsoft.com/office/drawing/2014/main" id="{D3FB145A-5CB0-5258-EC58-FF7970E72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70" b="17570"/>
          <a:stretch/>
        </p:blipFill>
        <p:spPr bwMode="auto">
          <a:xfrm>
            <a:off x="6265486" y="3928820"/>
            <a:ext cx="1409788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49" name="Picture 8" descr="Search Bar PNG, Vector, PSD, and Clipart With Transparent ...">
            <a:extLst>
              <a:ext uri="{FF2B5EF4-FFF2-40B4-BE49-F238E27FC236}">
                <a16:creationId xmlns:a16="http://schemas.microsoft.com/office/drawing/2014/main" id="{B088ED18-3B0C-C53F-0699-7C57CF7CD1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70" t="33939" r="5770" b="31309"/>
          <a:stretch/>
        </p:blipFill>
        <p:spPr bwMode="auto">
          <a:xfrm>
            <a:off x="4701698" y="1157360"/>
            <a:ext cx="1936242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10" descr="filter Vector Icons free download in SVG, PNG Format">
            <a:extLst>
              <a:ext uri="{FF2B5EF4-FFF2-40B4-BE49-F238E27FC236}">
                <a16:creationId xmlns:a16="http://schemas.microsoft.com/office/drawing/2014/main" id="{874E423A-D0E3-0A03-D99F-5DA2946C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012" y="1176374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205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F9DBF53-6D4C-D2EB-DCE0-12B0A3C02857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84" y="1172600"/>
            <a:ext cx="274320" cy="274320"/>
          </a:xfrm>
          <a:prstGeom prst="rect">
            <a:avLst/>
          </a:prstGeom>
        </p:spPr>
      </p:pic>
      <p:sp>
        <p:nvSpPr>
          <p:cNvPr id="2057" name="Callout: Bent Line 2056">
            <a:extLst>
              <a:ext uri="{FF2B5EF4-FFF2-40B4-BE49-F238E27FC236}">
                <a16:creationId xmlns:a16="http://schemas.microsoft.com/office/drawing/2014/main" id="{2B3FAE04-798A-2436-A155-35CFFE529C59}"/>
              </a:ext>
            </a:extLst>
          </p:cNvPr>
          <p:cNvSpPr/>
          <p:nvPr/>
        </p:nvSpPr>
        <p:spPr>
          <a:xfrm flipH="1">
            <a:off x="8163159" y="1853108"/>
            <a:ext cx="1309490" cy="1441049"/>
          </a:xfrm>
          <a:prstGeom prst="borderCallout2">
            <a:avLst>
              <a:gd name="adj1" fmla="val 5675"/>
              <a:gd name="adj2" fmla="val 101452"/>
              <a:gd name="adj3" fmla="val -17308"/>
              <a:gd name="adj4" fmla="val 193709"/>
              <a:gd name="adj5" fmla="val -26498"/>
              <a:gd name="adj6" fmla="val 201480"/>
            </a:avLst>
          </a:prstGeom>
          <a:ln>
            <a:extLst>
              <a:ext uri="{C807C97D-BFC1-408E-A445-0C87EB9F89A2}">
                <ask:lineSketchStyleProps xmlns:ask="http://schemas.microsoft.com/office/drawing/2018/sketchyshapes" sd="2478366399">
                  <a:custGeom>
                    <a:avLst/>
                    <a:gdLst>
                      <a:gd name="connsiteX0" fmla="*/ 0 w 1895476"/>
                      <a:gd name="connsiteY0" fmla="*/ 0 h 670663"/>
                      <a:gd name="connsiteX1" fmla="*/ 1895476 w 1895476"/>
                      <a:gd name="connsiteY1" fmla="*/ 0 h 670663"/>
                      <a:gd name="connsiteX2" fmla="*/ 1895476 w 1895476"/>
                      <a:gd name="connsiteY2" fmla="*/ 670663 h 670663"/>
                      <a:gd name="connsiteX3" fmla="*/ 0 w 1895476"/>
                      <a:gd name="connsiteY3" fmla="*/ 670663 h 670663"/>
                      <a:gd name="connsiteX4" fmla="*/ 0 w 1895476"/>
                      <a:gd name="connsiteY4" fmla="*/ 0 h 670663"/>
                      <a:gd name="connsiteX0" fmla="*/ 15486 w 1895476"/>
                      <a:gd name="connsiteY0" fmla="*/ 125749 h 670663"/>
                      <a:gd name="connsiteX1" fmla="*/ -315919 w 1895476"/>
                      <a:gd name="connsiteY1" fmla="*/ 125749 h 670663"/>
                      <a:gd name="connsiteX2" fmla="*/ -1865641 w 1895476"/>
                      <a:gd name="connsiteY2" fmla="*/ 744972 h 670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95476" h="670663" fill="none" extrusionOk="0">
                        <a:moveTo>
                          <a:pt x="0" y="0"/>
                        </a:moveTo>
                        <a:cubicBezTo>
                          <a:pt x="190873" y="-114497"/>
                          <a:pt x="1321503" y="113149"/>
                          <a:pt x="1895476" y="0"/>
                        </a:cubicBezTo>
                        <a:cubicBezTo>
                          <a:pt x="1938695" y="167711"/>
                          <a:pt x="1880802" y="485838"/>
                          <a:pt x="1895476" y="670663"/>
                        </a:cubicBezTo>
                        <a:cubicBezTo>
                          <a:pt x="1258599" y="798861"/>
                          <a:pt x="554240" y="624576"/>
                          <a:pt x="0" y="670663"/>
                        </a:cubicBezTo>
                        <a:cubicBezTo>
                          <a:pt x="38897" y="564897"/>
                          <a:pt x="2398" y="106652"/>
                          <a:pt x="0" y="0"/>
                        </a:cubicBezTo>
                        <a:close/>
                      </a:path>
                      <a:path w="1895476" h="670663" fill="none" extrusionOk="0">
                        <a:moveTo>
                          <a:pt x="15486" y="125749"/>
                        </a:moveTo>
                        <a:cubicBezTo>
                          <a:pt x="-125965" y="141762"/>
                          <a:pt x="-258249" y="134860"/>
                          <a:pt x="-315919" y="125749"/>
                        </a:cubicBezTo>
                        <a:cubicBezTo>
                          <a:pt x="-606955" y="172382"/>
                          <a:pt x="-1164462" y="387479"/>
                          <a:pt x="-1865641" y="744972"/>
                        </a:cubicBezTo>
                      </a:path>
                      <a:path w="1895476" h="670663" stroke="0" extrusionOk="0">
                        <a:moveTo>
                          <a:pt x="0" y="0"/>
                        </a:moveTo>
                        <a:cubicBezTo>
                          <a:pt x="266523" y="140946"/>
                          <a:pt x="1530634" y="29272"/>
                          <a:pt x="1895476" y="0"/>
                        </a:cubicBezTo>
                        <a:cubicBezTo>
                          <a:pt x="1866940" y="261427"/>
                          <a:pt x="1925980" y="529909"/>
                          <a:pt x="1895476" y="670663"/>
                        </a:cubicBezTo>
                        <a:cubicBezTo>
                          <a:pt x="1534687" y="537983"/>
                          <a:pt x="370145" y="760828"/>
                          <a:pt x="0" y="670663"/>
                        </a:cubicBezTo>
                        <a:cubicBezTo>
                          <a:pt x="-74" y="538009"/>
                          <a:pt x="27090" y="233929"/>
                          <a:pt x="0" y="0"/>
                        </a:cubicBezTo>
                        <a:close/>
                      </a:path>
                      <a:path w="1895476" h="670663" fill="none" stroke="0" extrusionOk="0">
                        <a:moveTo>
                          <a:pt x="15486" y="125749"/>
                        </a:moveTo>
                        <a:cubicBezTo>
                          <a:pt x="-87715" y="106290"/>
                          <a:pt x="-154469" y="122926"/>
                          <a:pt x="-315919" y="125749"/>
                        </a:cubicBezTo>
                        <a:cubicBezTo>
                          <a:pt x="-650522" y="403663"/>
                          <a:pt x="-1624201" y="795247"/>
                          <a:pt x="-1865641" y="74497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1200" kern="0" dirty="0">
                <a:solidFill>
                  <a:srgbClr val="4682B4"/>
                </a:solidFill>
                <a:latin typeface="Calibri"/>
              </a:rPr>
              <a:t>Show chefs which were marked as favorites</a:t>
            </a:r>
            <a:br>
              <a:rPr lang="en-US" sz="1200" kern="0" dirty="0">
                <a:solidFill>
                  <a:srgbClr val="4682B4"/>
                </a:solidFill>
                <a:latin typeface="Calibri"/>
              </a:rPr>
            </a:br>
            <a:br>
              <a:rPr lang="en-US" sz="1200" kern="0" dirty="0">
                <a:solidFill>
                  <a:srgbClr val="4682B4"/>
                </a:solidFill>
                <a:latin typeface="Calibri"/>
              </a:rPr>
            </a:br>
            <a:r>
              <a:rPr lang="en-US" sz="1200" i="1" kern="0" dirty="0">
                <a:solidFill>
                  <a:srgbClr val="C00000"/>
                </a:solidFill>
                <a:latin typeface="Calibri"/>
              </a:rPr>
              <a:t>(Click this icon to check favorites)</a:t>
            </a:r>
            <a:endParaRPr lang="en-US" sz="1200" kern="0" dirty="0">
              <a:solidFill>
                <a:srgbClr val="4682B4"/>
              </a:solidFill>
              <a:latin typeface="Calibri"/>
            </a:endParaRP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2332E287-F9E4-FBDB-508D-BCD37FE40FA8}"/>
              </a:ext>
            </a:extLst>
          </p:cNvPr>
          <p:cNvSpPr txBox="1"/>
          <p:nvPr/>
        </p:nvSpPr>
        <p:spPr>
          <a:xfrm>
            <a:off x="5229979" y="71419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>
                <a:solidFill>
                  <a:schemeClr val="bg1">
                    <a:lumMod val="85000"/>
                  </a:schemeClr>
                </a:solidFill>
              </a:rPr>
              <a:t>39800 Fremont Blvd</a:t>
            </a:r>
          </a:p>
        </p:txBody>
      </p:sp>
      <p:pic>
        <p:nvPicPr>
          <p:cNvPr id="2061" name="Picture 2060">
            <a:extLst>
              <a:ext uri="{FF2B5EF4-FFF2-40B4-BE49-F238E27FC236}">
                <a16:creationId xmlns:a16="http://schemas.microsoft.com/office/drawing/2014/main" id="{6D129F66-002A-61A2-98E5-634580D8C57D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029788" y="704752"/>
            <a:ext cx="274320" cy="274320"/>
          </a:xfrm>
          <a:prstGeom prst="rect">
            <a:avLst/>
          </a:prstGeom>
        </p:spPr>
      </p:pic>
      <p:pic>
        <p:nvPicPr>
          <p:cNvPr id="2067" name="Picture 2066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9A5E7429-6F5D-AA06-A0F8-F9BCB5BE0488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63752" y="697394"/>
            <a:ext cx="274320" cy="274320"/>
          </a:xfrm>
          <a:prstGeom prst="rect">
            <a:avLst/>
          </a:prstGeom>
        </p:spPr>
      </p:pic>
      <p:sp>
        <p:nvSpPr>
          <p:cNvPr id="106" name="Callout: Bent Line 105">
            <a:extLst>
              <a:ext uri="{FF2B5EF4-FFF2-40B4-BE49-F238E27FC236}">
                <a16:creationId xmlns:a16="http://schemas.microsoft.com/office/drawing/2014/main" id="{E728E6BF-3959-4E0D-44EF-5B8C26874CC8}"/>
              </a:ext>
            </a:extLst>
          </p:cNvPr>
          <p:cNvSpPr/>
          <p:nvPr/>
        </p:nvSpPr>
        <p:spPr>
          <a:xfrm flipH="1">
            <a:off x="1476374" y="2991416"/>
            <a:ext cx="1557091" cy="2695009"/>
          </a:xfrm>
          <a:prstGeom prst="borderCallout2">
            <a:avLst>
              <a:gd name="adj1" fmla="val 18750"/>
              <a:gd name="adj2" fmla="val 817"/>
              <a:gd name="adj3" fmla="val 18989"/>
              <a:gd name="adj4" fmla="val -48214"/>
              <a:gd name="adj5" fmla="val -20351"/>
              <a:gd name="adj6" fmla="val -121668"/>
            </a:avLst>
          </a:prstGeom>
          <a:ln>
            <a:extLst>
              <a:ext uri="{C807C97D-BFC1-408E-A445-0C87EB9F89A2}">
                <ask:lineSketchStyleProps xmlns:ask="http://schemas.microsoft.com/office/drawing/2018/sketchyshapes" sd="2478366399">
                  <a:custGeom>
                    <a:avLst/>
                    <a:gdLst>
                      <a:gd name="connsiteX0" fmla="*/ 0 w 1895476"/>
                      <a:gd name="connsiteY0" fmla="*/ 0 h 670663"/>
                      <a:gd name="connsiteX1" fmla="*/ 1895476 w 1895476"/>
                      <a:gd name="connsiteY1" fmla="*/ 0 h 670663"/>
                      <a:gd name="connsiteX2" fmla="*/ 1895476 w 1895476"/>
                      <a:gd name="connsiteY2" fmla="*/ 670663 h 670663"/>
                      <a:gd name="connsiteX3" fmla="*/ 0 w 1895476"/>
                      <a:gd name="connsiteY3" fmla="*/ 670663 h 670663"/>
                      <a:gd name="connsiteX4" fmla="*/ 0 w 1895476"/>
                      <a:gd name="connsiteY4" fmla="*/ 0 h 670663"/>
                      <a:gd name="connsiteX0" fmla="*/ 15486 w 1895476"/>
                      <a:gd name="connsiteY0" fmla="*/ 125749 h 670663"/>
                      <a:gd name="connsiteX1" fmla="*/ -315919 w 1895476"/>
                      <a:gd name="connsiteY1" fmla="*/ 125749 h 670663"/>
                      <a:gd name="connsiteX2" fmla="*/ -1865641 w 1895476"/>
                      <a:gd name="connsiteY2" fmla="*/ 744972 h 670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95476" h="670663" fill="none" extrusionOk="0">
                        <a:moveTo>
                          <a:pt x="0" y="0"/>
                        </a:moveTo>
                        <a:cubicBezTo>
                          <a:pt x="190873" y="-114497"/>
                          <a:pt x="1321503" y="113149"/>
                          <a:pt x="1895476" y="0"/>
                        </a:cubicBezTo>
                        <a:cubicBezTo>
                          <a:pt x="1938695" y="167711"/>
                          <a:pt x="1880802" y="485838"/>
                          <a:pt x="1895476" y="670663"/>
                        </a:cubicBezTo>
                        <a:cubicBezTo>
                          <a:pt x="1258599" y="798861"/>
                          <a:pt x="554240" y="624576"/>
                          <a:pt x="0" y="670663"/>
                        </a:cubicBezTo>
                        <a:cubicBezTo>
                          <a:pt x="38897" y="564897"/>
                          <a:pt x="2398" y="106652"/>
                          <a:pt x="0" y="0"/>
                        </a:cubicBezTo>
                        <a:close/>
                      </a:path>
                      <a:path w="1895476" h="670663" fill="none" extrusionOk="0">
                        <a:moveTo>
                          <a:pt x="15486" y="125749"/>
                        </a:moveTo>
                        <a:cubicBezTo>
                          <a:pt x="-125965" y="141762"/>
                          <a:pt x="-258249" y="134860"/>
                          <a:pt x="-315919" y="125749"/>
                        </a:cubicBezTo>
                        <a:cubicBezTo>
                          <a:pt x="-606955" y="172382"/>
                          <a:pt x="-1164462" y="387479"/>
                          <a:pt x="-1865641" y="744972"/>
                        </a:cubicBezTo>
                      </a:path>
                      <a:path w="1895476" h="670663" stroke="0" extrusionOk="0">
                        <a:moveTo>
                          <a:pt x="0" y="0"/>
                        </a:moveTo>
                        <a:cubicBezTo>
                          <a:pt x="266523" y="140946"/>
                          <a:pt x="1530634" y="29272"/>
                          <a:pt x="1895476" y="0"/>
                        </a:cubicBezTo>
                        <a:cubicBezTo>
                          <a:pt x="1866940" y="261427"/>
                          <a:pt x="1925980" y="529909"/>
                          <a:pt x="1895476" y="670663"/>
                        </a:cubicBezTo>
                        <a:cubicBezTo>
                          <a:pt x="1534687" y="537983"/>
                          <a:pt x="370145" y="760828"/>
                          <a:pt x="0" y="670663"/>
                        </a:cubicBezTo>
                        <a:cubicBezTo>
                          <a:pt x="-74" y="538009"/>
                          <a:pt x="27090" y="233929"/>
                          <a:pt x="0" y="0"/>
                        </a:cubicBezTo>
                        <a:close/>
                      </a:path>
                      <a:path w="1895476" h="670663" fill="none" stroke="0" extrusionOk="0">
                        <a:moveTo>
                          <a:pt x="15486" y="125749"/>
                        </a:moveTo>
                        <a:cubicBezTo>
                          <a:pt x="-87715" y="106290"/>
                          <a:pt x="-154469" y="122926"/>
                          <a:pt x="-315919" y="125749"/>
                        </a:cubicBezTo>
                        <a:cubicBezTo>
                          <a:pt x="-650522" y="403663"/>
                          <a:pt x="-1624201" y="795247"/>
                          <a:pt x="-1865641" y="74497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1200" b="1" kern="0" dirty="0">
                <a:solidFill>
                  <a:srgbClr val="4682B4"/>
                </a:solidFill>
                <a:latin typeface="Calibri"/>
              </a:rPr>
              <a:t>Chef Profiles:</a:t>
            </a:r>
          </a:p>
          <a:p>
            <a:pPr marL="171450" indent="-171450" defTabSz="457200">
              <a:buFontTx/>
              <a:buChar char="-"/>
              <a:defRPr/>
            </a:pPr>
            <a:r>
              <a:rPr lang="en-US" sz="1200" kern="0" dirty="0">
                <a:solidFill>
                  <a:srgbClr val="4682B4"/>
                </a:solidFill>
                <a:latin typeface="Calibri"/>
              </a:rPr>
              <a:t>Featured Image</a:t>
            </a:r>
          </a:p>
          <a:p>
            <a:pPr marL="171450" indent="-171450" defTabSz="457200">
              <a:buFontTx/>
              <a:buChar char="-"/>
              <a:defRPr/>
            </a:pPr>
            <a:r>
              <a:rPr lang="en-US" sz="1200" kern="0" dirty="0">
                <a:solidFill>
                  <a:srgbClr val="4682B4"/>
                </a:solidFill>
                <a:latin typeface="Calibri"/>
              </a:rPr>
              <a:t>Name</a:t>
            </a:r>
          </a:p>
          <a:p>
            <a:pPr marL="171450" indent="-171450" defTabSz="457200">
              <a:buFontTx/>
              <a:buChar char="-"/>
              <a:defRPr/>
            </a:pPr>
            <a:r>
              <a:rPr lang="en-US" sz="1200" kern="0" dirty="0">
                <a:solidFill>
                  <a:srgbClr val="4682B4"/>
                </a:solidFill>
                <a:latin typeface="Calibri"/>
              </a:rPr>
              <a:t>Ratings</a:t>
            </a:r>
          </a:p>
          <a:p>
            <a:pPr marL="171450" indent="-171450" defTabSz="457200">
              <a:buFontTx/>
              <a:buChar char="-"/>
              <a:defRPr/>
            </a:pPr>
            <a:r>
              <a:rPr lang="en-US" sz="1200" kern="0" dirty="0">
                <a:solidFill>
                  <a:srgbClr val="4682B4"/>
                </a:solidFill>
                <a:latin typeface="Calibri"/>
              </a:rPr>
              <a:t>Member Since</a:t>
            </a:r>
          </a:p>
          <a:p>
            <a:pPr marL="171450" indent="-171450" defTabSz="457200">
              <a:buFontTx/>
              <a:buChar char="-"/>
              <a:defRPr/>
            </a:pPr>
            <a:r>
              <a:rPr lang="en-US" sz="1200" kern="0" dirty="0">
                <a:solidFill>
                  <a:srgbClr val="4682B4"/>
                </a:solidFill>
                <a:latin typeface="Calibri"/>
              </a:rPr>
              <a:t>Distance</a:t>
            </a:r>
          </a:p>
          <a:p>
            <a:pPr marL="171450" indent="-171450" defTabSz="457200">
              <a:buFontTx/>
              <a:buChar char="-"/>
              <a:defRPr/>
            </a:pPr>
            <a:r>
              <a:rPr lang="en-US" sz="1200" kern="0" dirty="0">
                <a:solidFill>
                  <a:srgbClr val="4682B4"/>
                </a:solidFill>
                <a:latin typeface="Calibri"/>
              </a:rPr>
              <a:t>Cuisine Types</a:t>
            </a:r>
          </a:p>
          <a:p>
            <a:pPr marL="171450" indent="-171450" defTabSz="457200">
              <a:buFontTx/>
              <a:buChar char="-"/>
              <a:defRPr/>
            </a:pPr>
            <a:r>
              <a:rPr lang="en-US" sz="1200" kern="0" dirty="0">
                <a:solidFill>
                  <a:srgbClr val="4682B4"/>
                </a:solidFill>
                <a:latin typeface="Calibri"/>
              </a:rPr>
              <a:t>Price Range</a:t>
            </a:r>
            <a:br>
              <a:rPr lang="en-US" sz="1200" kern="0" dirty="0">
                <a:solidFill>
                  <a:srgbClr val="4682B4"/>
                </a:solidFill>
                <a:latin typeface="Calibri"/>
              </a:rPr>
            </a:br>
            <a:br>
              <a:rPr lang="en-US" sz="1200" kern="0" dirty="0">
                <a:solidFill>
                  <a:srgbClr val="4682B4"/>
                </a:solidFill>
                <a:latin typeface="Calibri"/>
              </a:rPr>
            </a:br>
            <a:r>
              <a:rPr lang="en-US" sz="1200" i="1" kern="0" dirty="0">
                <a:solidFill>
                  <a:srgbClr val="C00000"/>
                </a:solidFill>
                <a:latin typeface="Calibri"/>
              </a:rPr>
              <a:t>(Click on this Chef to see detailed profile page and proceed with the booking)</a:t>
            </a:r>
          </a:p>
        </p:txBody>
      </p:sp>
      <p:pic>
        <p:nvPicPr>
          <p:cNvPr id="2070" name="Picture 2" descr="Heart 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22FE803A-7EFB-205B-0EFF-B0EC66C7C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940" y="118036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TextBox 2070">
            <a:extLst>
              <a:ext uri="{FF2B5EF4-FFF2-40B4-BE49-F238E27FC236}">
                <a16:creationId xmlns:a16="http://schemas.microsoft.com/office/drawing/2014/main" id="{03B85370-9914-DCC0-6307-97198AEB483F}"/>
              </a:ext>
            </a:extLst>
          </p:cNvPr>
          <p:cNvSpPr txBox="1"/>
          <p:nvPr/>
        </p:nvSpPr>
        <p:spPr>
          <a:xfrm>
            <a:off x="9973635" y="8778"/>
            <a:ext cx="2050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(These icons can be clicked)</a:t>
            </a:r>
          </a:p>
        </p:txBody>
      </p:sp>
      <p:cxnSp>
        <p:nvCxnSpPr>
          <p:cNvPr id="2073" name="Straight Arrow Connector 2072">
            <a:extLst>
              <a:ext uri="{FF2B5EF4-FFF2-40B4-BE49-F238E27FC236}">
                <a16:creationId xmlns:a16="http://schemas.microsoft.com/office/drawing/2014/main" id="{1288C081-7FB6-C1D9-9B4A-BD02E90FA352}"/>
              </a:ext>
            </a:extLst>
          </p:cNvPr>
          <p:cNvCxnSpPr>
            <a:stCxn id="2071" idx="1"/>
            <a:endCxn id="101" idx="2"/>
          </p:cNvCxnSpPr>
          <p:nvPr/>
        </p:nvCxnSpPr>
        <p:spPr>
          <a:xfrm flipH="1">
            <a:off x="9725025" y="147278"/>
            <a:ext cx="248610" cy="150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7" name="Straight Arrow Connector 2076">
            <a:extLst>
              <a:ext uri="{FF2B5EF4-FFF2-40B4-BE49-F238E27FC236}">
                <a16:creationId xmlns:a16="http://schemas.microsoft.com/office/drawing/2014/main" id="{65CB716B-9561-57BD-B0F8-03AFB7F2B03C}"/>
              </a:ext>
            </a:extLst>
          </p:cNvPr>
          <p:cNvCxnSpPr>
            <a:stCxn id="2071" idx="2"/>
            <a:endCxn id="102" idx="3"/>
          </p:cNvCxnSpPr>
          <p:nvPr/>
        </p:nvCxnSpPr>
        <p:spPr>
          <a:xfrm flipH="1">
            <a:off x="10977664" y="285777"/>
            <a:ext cx="21252" cy="134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8" name="TextBox 2077">
            <a:extLst>
              <a:ext uri="{FF2B5EF4-FFF2-40B4-BE49-F238E27FC236}">
                <a16:creationId xmlns:a16="http://schemas.microsoft.com/office/drawing/2014/main" id="{62711636-448B-BFF2-C433-9656F0B081F2}"/>
              </a:ext>
            </a:extLst>
          </p:cNvPr>
          <p:cNvSpPr txBox="1"/>
          <p:nvPr/>
        </p:nvSpPr>
        <p:spPr>
          <a:xfrm>
            <a:off x="83545" y="888676"/>
            <a:ext cx="414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[Note: Always click on home icon to come back to his page]</a:t>
            </a:r>
          </a:p>
        </p:txBody>
      </p:sp>
      <p:cxnSp>
        <p:nvCxnSpPr>
          <p:cNvPr id="2080" name="Straight Arrow Connector 2079">
            <a:extLst>
              <a:ext uri="{FF2B5EF4-FFF2-40B4-BE49-F238E27FC236}">
                <a16:creationId xmlns:a16="http://schemas.microsoft.com/office/drawing/2014/main" id="{7590C411-29F5-30D2-B4BA-1D0D11406712}"/>
              </a:ext>
            </a:extLst>
          </p:cNvPr>
          <p:cNvCxnSpPr>
            <a:cxnSpLocks/>
          </p:cNvCxnSpPr>
          <p:nvPr/>
        </p:nvCxnSpPr>
        <p:spPr>
          <a:xfrm flipV="1">
            <a:off x="4106698" y="933779"/>
            <a:ext cx="573347" cy="554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81" name="Picture 2080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6F5B6450-BACE-6DD9-3C38-4A45D271749B}"/>
              </a:ext>
            </a:extLst>
          </p:cNvPr>
          <p:cNvPicPr>
            <a:picLocks noChangeAspect="1"/>
          </p:cNvPicPr>
          <p:nvPr/>
        </p:nvPicPr>
        <p:blipFill>
          <a:blip r:embed="rId20">
            <a:lum bright="70000" contrast="-70000"/>
          </a:blip>
          <a:stretch>
            <a:fillRect/>
          </a:stretch>
        </p:blipFill>
        <p:spPr>
          <a:xfrm>
            <a:off x="6993328" y="714190"/>
            <a:ext cx="274320" cy="274320"/>
          </a:xfrm>
          <a:prstGeom prst="rect">
            <a:avLst/>
          </a:prstGeom>
        </p:spPr>
      </p:pic>
      <p:pic>
        <p:nvPicPr>
          <p:cNvPr id="2082" name="Picture 2081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BDC06883-3CF0-4D62-3699-8843B26B5677}"/>
              </a:ext>
            </a:extLst>
          </p:cNvPr>
          <p:cNvPicPr>
            <a:picLocks noChangeAspect="1"/>
          </p:cNvPicPr>
          <p:nvPr/>
        </p:nvPicPr>
        <p:blipFill>
          <a:blip r:embed="rId22">
            <a:lum bright="70000" contrast="-70000"/>
          </a:blip>
          <a:stretch>
            <a:fillRect/>
          </a:stretch>
        </p:blipFill>
        <p:spPr>
          <a:xfrm>
            <a:off x="6637940" y="714190"/>
            <a:ext cx="274320" cy="274320"/>
          </a:xfrm>
          <a:prstGeom prst="rect">
            <a:avLst/>
          </a:prstGeom>
        </p:spPr>
      </p:pic>
      <p:pic>
        <p:nvPicPr>
          <p:cNvPr id="2083" name="Picture 2082">
            <a:hlinkClick r:id="rId23" action="ppaction://hlinksldjump" highlightClick="1"/>
            <a:extLst>
              <a:ext uri="{FF2B5EF4-FFF2-40B4-BE49-F238E27FC236}">
                <a16:creationId xmlns:a16="http://schemas.microsoft.com/office/drawing/2014/main" id="{706F692C-3521-E900-778F-FC85757A7964}"/>
              </a:ext>
            </a:extLst>
          </p:cNvPr>
          <p:cNvPicPr>
            <a:picLocks noChangeAspect="1"/>
          </p:cNvPicPr>
          <p:nvPr/>
        </p:nvPicPr>
        <p:blipFill>
          <a:blip r:embed="rId24">
            <a:lum bright="70000" contrast="-70000"/>
          </a:blip>
          <a:stretch>
            <a:fillRect/>
          </a:stretch>
        </p:blipFill>
        <p:spPr>
          <a:xfrm>
            <a:off x="7382084" y="715783"/>
            <a:ext cx="274320" cy="274320"/>
          </a:xfrm>
          <a:prstGeom prst="rect">
            <a:avLst/>
          </a:prstGeom>
        </p:spPr>
      </p:pic>
      <p:sp>
        <p:nvSpPr>
          <p:cNvPr id="70" name="TextBox 6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6ED834F1-3CEF-73D3-E420-581DECAEC064}"/>
              </a:ext>
            </a:extLst>
          </p:cNvPr>
          <p:cNvSpPr txBox="1"/>
          <p:nvPr/>
        </p:nvSpPr>
        <p:spPr>
          <a:xfrm>
            <a:off x="4654073" y="3048000"/>
            <a:ext cx="166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4682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 Francis</a:t>
            </a:r>
            <a:r>
              <a:rPr lang="en-IN" sz="1600" b="1" kern="0" dirty="0">
                <a:solidFill>
                  <a:srgbClr val="4682B4"/>
                </a:solidFill>
                <a:latin typeface="Calibri"/>
              </a:rPr>
              <a:t>     </a:t>
            </a:r>
            <a:r>
              <a:rPr lang="en-I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4.5</a:t>
            </a:r>
            <a:r>
              <a:rPr lang="en-US" sz="1400" b="0" i="0" dirty="0">
                <a:solidFill>
                  <a:srgbClr val="624D16"/>
                </a:solidFill>
                <a:effectLst/>
                <a:latin typeface="brandon-grot-w01-light"/>
              </a:rPr>
              <a:t>⭐️</a:t>
            </a:r>
            <a:br>
              <a:rPr kumimoji="0" lang="en-I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Member Since 2020            1.3 mi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Mexican, Vegan, Italian Cuisines</a:t>
            </a:r>
            <a:endParaRPr lang="en-US" sz="9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19D761E-DD53-D37A-8458-BEDBD7328E4F}"/>
              </a:ext>
            </a:extLst>
          </p:cNvPr>
          <p:cNvSpPr txBox="1"/>
          <p:nvPr/>
        </p:nvSpPr>
        <p:spPr>
          <a:xfrm>
            <a:off x="6159576" y="3078778"/>
            <a:ext cx="1661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4682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Ashley </a:t>
            </a:r>
            <a:r>
              <a:rPr lang="en-IN" sz="1200" b="1" kern="0" dirty="0">
                <a:solidFill>
                  <a:srgbClr val="4682B4"/>
                </a:solidFill>
                <a:latin typeface="Calibri"/>
              </a:rPr>
              <a:t>Jones</a:t>
            </a: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4682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lang="en-I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4.8</a:t>
            </a:r>
            <a:r>
              <a:rPr lang="en-US" sz="1400" b="0" i="0" dirty="0">
                <a:solidFill>
                  <a:srgbClr val="624D16"/>
                </a:solidFill>
                <a:effectLst/>
                <a:latin typeface="brandon-grot-w01-light"/>
              </a:rPr>
              <a:t>⭐️</a:t>
            </a:r>
            <a:br>
              <a:rPr kumimoji="0" lang="en-I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Member Since 2021           2.8 mi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Russian, Ukrainian, Polish Cuisines</a:t>
            </a:r>
            <a:endParaRPr lang="en-US" sz="9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F4AACA-5CE2-0B90-87D4-836B9F8AD60B}"/>
              </a:ext>
            </a:extLst>
          </p:cNvPr>
          <p:cNvSpPr txBox="1"/>
          <p:nvPr/>
        </p:nvSpPr>
        <p:spPr>
          <a:xfrm>
            <a:off x="4654073" y="5259105"/>
            <a:ext cx="166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4682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Tess Brown</a:t>
            </a:r>
            <a:r>
              <a:rPr lang="en-IN" sz="1600" b="1" kern="0" dirty="0">
                <a:solidFill>
                  <a:srgbClr val="4682B4"/>
                </a:solidFill>
                <a:latin typeface="Calibri"/>
              </a:rPr>
              <a:t>     </a:t>
            </a:r>
            <a:r>
              <a:rPr lang="en-I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4.7</a:t>
            </a:r>
            <a:r>
              <a:rPr lang="en-US" sz="1400" b="0" i="0" dirty="0">
                <a:solidFill>
                  <a:srgbClr val="624D16"/>
                </a:solidFill>
                <a:effectLst/>
                <a:latin typeface="brandon-grot-w01-light"/>
              </a:rPr>
              <a:t>⭐️</a:t>
            </a:r>
            <a:br>
              <a:rPr kumimoji="0" lang="en-I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Member Since 2022            4.2 mi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Italian, French, Spanish Cuisines</a:t>
            </a:r>
            <a:endParaRPr 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B317E6F-E31B-D12B-2100-CE71EA0135D8}"/>
              </a:ext>
            </a:extLst>
          </p:cNvPr>
          <p:cNvSpPr txBox="1"/>
          <p:nvPr/>
        </p:nvSpPr>
        <p:spPr>
          <a:xfrm>
            <a:off x="6159576" y="5289883"/>
            <a:ext cx="16610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4682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Lisa </a:t>
            </a:r>
            <a:r>
              <a:rPr lang="en-IN" sz="1200" b="1" kern="0" dirty="0">
                <a:solidFill>
                  <a:srgbClr val="4682B4"/>
                </a:solidFill>
                <a:latin typeface="Calibri"/>
              </a:rPr>
              <a:t>Rose</a:t>
            </a: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4682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</a:t>
            </a:r>
            <a:r>
              <a:rPr lang="en-I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4.6</a:t>
            </a:r>
            <a:r>
              <a:rPr lang="en-US" sz="1400" b="0" i="0" dirty="0">
                <a:solidFill>
                  <a:srgbClr val="624D16"/>
                </a:solidFill>
                <a:effectLst/>
                <a:latin typeface="brandon-grot-w01-light"/>
              </a:rPr>
              <a:t>⭐️</a:t>
            </a:r>
            <a:br>
              <a:rPr kumimoji="0" lang="en-I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Member Since 2023           5.7 mi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Mediterranean, Italian, Turkish Cuisines</a:t>
            </a:r>
            <a:endParaRPr lang="en-US" sz="900" dirty="0"/>
          </a:p>
        </p:txBody>
      </p:sp>
      <p:pic>
        <p:nvPicPr>
          <p:cNvPr id="2" name="Picture 2" descr="Heart ">
            <a:extLst>
              <a:ext uri="{FF2B5EF4-FFF2-40B4-BE49-F238E27FC236}">
                <a16:creationId xmlns:a16="http://schemas.microsoft.com/office/drawing/2014/main" id="{5DF8F9E8-079A-BF83-D49E-4CD24C53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65" y="1769704"/>
            <a:ext cx="182880" cy="182880"/>
          </a:xfrm>
          <a:prstGeom prst="rect">
            <a:avLst/>
          </a:prstGeom>
          <a:ln>
            <a:noFill/>
          </a:ln>
          <a:effectLst>
            <a:glow rad="38100">
              <a:schemeClr val="tx1"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eart ">
            <a:extLst>
              <a:ext uri="{FF2B5EF4-FFF2-40B4-BE49-F238E27FC236}">
                <a16:creationId xmlns:a16="http://schemas.microsoft.com/office/drawing/2014/main" id="{5709CC19-69D0-7003-EE49-C577492FE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690" y="3959913"/>
            <a:ext cx="182880" cy="182880"/>
          </a:xfrm>
          <a:prstGeom prst="rect">
            <a:avLst/>
          </a:prstGeom>
          <a:ln>
            <a:noFill/>
          </a:ln>
          <a:effectLst>
            <a:glow rad="38100">
              <a:schemeClr val="tx1"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eart ">
            <a:extLst>
              <a:ext uri="{FF2B5EF4-FFF2-40B4-BE49-F238E27FC236}">
                <a16:creationId xmlns:a16="http://schemas.microsoft.com/office/drawing/2014/main" id="{6A0E4C8B-2967-FBD1-5DFE-5D08554C6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690" y="1761669"/>
            <a:ext cx="182880" cy="182880"/>
          </a:xfrm>
          <a:prstGeom prst="rect">
            <a:avLst/>
          </a:prstGeom>
          <a:ln>
            <a:noFill/>
          </a:ln>
          <a:effectLst>
            <a:glow rad="38100">
              <a:schemeClr val="tx1"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eart ">
            <a:extLst>
              <a:ext uri="{FF2B5EF4-FFF2-40B4-BE49-F238E27FC236}">
                <a16:creationId xmlns:a16="http://schemas.microsoft.com/office/drawing/2014/main" id="{DB23EAA7-DDD3-9BA5-BF02-D09ED6D97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65" y="3961268"/>
            <a:ext cx="182880" cy="182880"/>
          </a:xfrm>
          <a:prstGeom prst="rect">
            <a:avLst/>
          </a:prstGeom>
          <a:ln>
            <a:noFill/>
          </a:ln>
          <a:effectLst>
            <a:glow rad="38100">
              <a:schemeClr val="tx1"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19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C19DF-5182-71F2-BD6F-5859DD157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1">
            <a:extLst>
              <a:ext uri="{FF2B5EF4-FFF2-40B4-BE49-F238E27FC236}">
                <a16:creationId xmlns:a16="http://schemas.microsoft.com/office/drawing/2014/main" id="{96D40715-7B62-35E3-347A-941765EA8865}"/>
              </a:ext>
            </a:extLst>
          </p:cNvPr>
          <p:cNvGrpSpPr/>
          <p:nvPr/>
        </p:nvGrpSpPr>
        <p:grpSpPr>
          <a:xfrm>
            <a:off x="4342270" y="138225"/>
            <a:ext cx="3677780" cy="6557849"/>
            <a:chOff x="4104145" y="138225"/>
            <a:chExt cx="3915906" cy="6557849"/>
          </a:xfrm>
        </p:grpSpPr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9A4E67EA-5495-01D9-E350-30EB67E410F7}"/>
                </a:ext>
              </a:extLst>
            </p:cNvPr>
            <p:cNvGrpSpPr/>
            <p:nvPr/>
          </p:nvGrpSpPr>
          <p:grpSpPr>
            <a:xfrm rot="16200000">
              <a:off x="2783173" y="1459197"/>
              <a:ext cx="6557849" cy="3915906"/>
              <a:chOff x="177421" y="-300250"/>
              <a:chExt cx="11818961" cy="7451678"/>
            </a:xfrm>
          </p:grpSpPr>
          <p:sp>
            <p:nvSpPr>
              <p:cNvPr id="63" name="Rounded Rectangle 51">
                <a:extLst>
                  <a:ext uri="{FF2B5EF4-FFF2-40B4-BE49-F238E27FC236}">
                    <a16:creationId xmlns:a16="http://schemas.microsoft.com/office/drawing/2014/main" id="{6682B044-1EFF-9E35-1710-46BB5DBFD047}"/>
                  </a:ext>
                </a:extLst>
              </p:cNvPr>
              <p:cNvSpPr/>
              <p:nvPr/>
            </p:nvSpPr>
            <p:spPr>
              <a:xfrm>
                <a:off x="177421" y="-300250"/>
                <a:ext cx="11818961" cy="7451678"/>
              </a:xfrm>
              <a:prstGeom prst="roundRect">
                <a:avLst>
                  <a:gd name="adj" fmla="val 6095"/>
                </a:avLst>
              </a:prstGeom>
              <a:solidFill>
                <a:sysClr val="window" lastClr="FFFFFF">
                  <a:lumMod val="95000"/>
                </a:sys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slope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C01D144-812B-3A2D-E3B9-9E118BB93E59}"/>
                  </a:ext>
                </a:extLst>
              </p:cNvPr>
              <p:cNvSpPr/>
              <p:nvPr/>
            </p:nvSpPr>
            <p:spPr>
              <a:xfrm>
                <a:off x="1072055" y="220717"/>
                <a:ext cx="10042635" cy="6416566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CB81A16-E222-4311-5D97-8046F6F31433}"/>
                </a:ext>
              </a:extLst>
            </p:cNvPr>
            <p:cNvSpPr/>
            <p:nvPr/>
          </p:nvSpPr>
          <p:spPr>
            <a:xfrm>
              <a:off x="4490728" y="387751"/>
              <a:ext cx="41520" cy="41013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glow rad="63500">
                <a:srgbClr val="7598D9">
                  <a:satMod val="175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ounded Rectangle 9">
              <a:extLst>
                <a:ext uri="{FF2B5EF4-FFF2-40B4-BE49-F238E27FC236}">
                  <a16:creationId xmlns:a16="http://schemas.microsoft.com/office/drawing/2014/main" id="{9D20C044-2DA4-0930-763A-79D1DC9EE712}"/>
                </a:ext>
              </a:extLst>
            </p:cNvPr>
            <p:cNvSpPr/>
            <p:nvPr/>
          </p:nvSpPr>
          <p:spPr>
            <a:xfrm>
              <a:off x="4716828" y="6334125"/>
              <a:ext cx="199857" cy="177131"/>
            </a:xfrm>
            <a:prstGeom prst="roundRect">
              <a:avLst/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Isosceles Triangle 61">
              <a:hlinkClick r:id="" action="ppaction://hlinkshowjump?jump=firstslide" highlightClick="1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0DA29AA0-3029-2870-D677-AD15A9E25E2C}"/>
                </a:ext>
              </a:extLst>
            </p:cNvPr>
            <p:cNvSpPr/>
            <p:nvPr/>
          </p:nvSpPr>
          <p:spPr>
            <a:xfrm rot="16200000">
              <a:off x="7160372" y="6324775"/>
              <a:ext cx="201127" cy="179524"/>
            </a:xfrm>
            <a:prstGeom prst="triangle">
              <a:avLst>
                <a:gd name="adj" fmla="val 42815"/>
              </a:avLst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2" name="Picture 2" descr="D:\Pranit\JusTap\Reliance Digital\Screenshot_2017-04-03-17-59-03-921.jpeg">
            <a:extLst>
              <a:ext uri="{FF2B5EF4-FFF2-40B4-BE49-F238E27FC236}">
                <a16:creationId xmlns:a16="http://schemas.microsoft.com/office/drawing/2014/main" id="{7F2C5894-21E0-82BD-7047-79179A2F5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8513" y="609600"/>
            <a:ext cx="3154362" cy="56077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FB76F07-422E-1905-B21E-7F81FFE3305F}"/>
              </a:ext>
            </a:extLst>
          </p:cNvPr>
          <p:cNvSpPr/>
          <p:nvPr/>
        </p:nvSpPr>
        <p:spPr>
          <a:xfrm>
            <a:off x="4591050" y="609599"/>
            <a:ext cx="3191256" cy="5614416"/>
          </a:xfrm>
          <a:prstGeom prst="rect">
            <a:avLst/>
          </a:prstGeom>
          <a:gradFill rotWithShape="1">
            <a:gsLst>
              <a:gs pos="100000">
                <a:srgbClr val="4682B4"/>
              </a:gs>
              <a:gs pos="0">
                <a:srgbClr val="D8D3C5"/>
              </a:gs>
            </a:gsLst>
            <a:path path="circle">
              <a:fillToRect l="5000" t="100000" r="120000" b="10000"/>
            </a:path>
          </a:gradFill>
          <a:ln w="12700" cap="flat" cmpd="sng" algn="ctr">
            <a:noFill/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Freeform 38">
            <a:hlinkClick r:id="rId3" action="ppaction://hlinksldjump"/>
            <a:extLst>
              <a:ext uri="{FF2B5EF4-FFF2-40B4-BE49-F238E27FC236}">
                <a16:creationId xmlns:a16="http://schemas.microsoft.com/office/drawing/2014/main" id="{DD5C4A03-17DF-D6C5-47DC-8D7E8CF79F81}"/>
              </a:ext>
            </a:extLst>
          </p:cNvPr>
          <p:cNvSpPr/>
          <p:nvPr/>
        </p:nvSpPr>
        <p:spPr>
          <a:xfrm>
            <a:off x="6093912" y="6315075"/>
            <a:ext cx="221163" cy="200026"/>
          </a:xfrm>
          <a:custGeom>
            <a:avLst/>
            <a:gdLst>
              <a:gd name="connsiteX0" fmla="*/ 0 w 1924050"/>
              <a:gd name="connsiteY0" fmla="*/ 866775 h 2028825"/>
              <a:gd name="connsiteX1" fmla="*/ 9525 w 1924050"/>
              <a:gd name="connsiteY1" fmla="*/ 2028825 h 2028825"/>
              <a:gd name="connsiteX2" fmla="*/ 1914525 w 1924050"/>
              <a:gd name="connsiteY2" fmla="*/ 2028825 h 2028825"/>
              <a:gd name="connsiteX3" fmla="*/ 1924050 w 1924050"/>
              <a:gd name="connsiteY3" fmla="*/ 895350 h 2028825"/>
              <a:gd name="connsiteX4" fmla="*/ 962025 w 1924050"/>
              <a:gd name="connsiteY4" fmla="*/ 0 h 2028825"/>
              <a:gd name="connsiteX5" fmla="*/ 0 w 1924050"/>
              <a:gd name="connsiteY5" fmla="*/ 866775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050" h="2028825">
                <a:moveTo>
                  <a:pt x="0" y="866775"/>
                </a:moveTo>
                <a:lnTo>
                  <a:pt x="9525" y="2028825"/>
                </a:lnTo>
                <a:lnTo>
                  <a:pt x="1914525" y="2028825"/>
                </a:lnTo>
                <a:lnTo>
                  <a:pt x="1924050" y="895350"/>
                </a:lnTo>
                <a:lnTo>
                  <a:pt x="962025" y="0"/>
                </a:lnTo>
                <a:lnTo>
                  <a:pt x="0" y="866775"/>
                </a:lnTo>
                <a:close/>
              </a:path>
            </a:pathLst>
          </a:cu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0F6934-2426-3692-A09B-BC674E257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9" b="13399"/>
          <a:stretch/>
        </p:blipFill>
        <p:spPr bwMode="auto">
          <a:xfrm>
            <a:off x="4701699" y="1328739"/>
            <a:ext cx="1154469" cy="11231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5AFF361D-39D0-1B2D-A031-C8B7C6C04F98}"/>
              </a:ext>
            </a:extLst>
          </p:cNvPr>
          <p:cNvSpPr txBox="1"/>
          <p:nvPr/>
        </p:nvSpPr>
        <p:spPr>
          <a:xfrm>
            <a:off x="5893806" y="1328739"/>
            <a:ext cx="1818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4682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 Francis</a:t>
            </a:r>
            <a:r>
              <a:rPr lang="en-IN" b="1" kern="0" dirty="0">
                <a:solidFill>
                  <a:srgbClr val="4682B4"/>
                </a:solidFill>
                <a:latin typeface="Calibri"/>
              </a:rPr>
              <a:t>     </a:t>
            </a:r>
            <a:r>
              <a:rPr lang="en-I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4.5</a:t>
            </a:r>
            <a:r>
              <a:rPr lang="en-US" sz="1600" b="0" i="0" dirty="0">
                <a:solidFill>
                  <a:srgbClr val="624D16"/>
                </a:solidFill>
                <a:effectLst/>
                <a:latin typeface="brandon-grot-w01-light"/>
              </a:rPr>
              <a:t>⭐️</a:t>
            </a:r>
            <a:br>
              <a:rPr kumimoji="0" lang="en-I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IN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Member Since 2020            1.3 mi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Mexican, Vegan, Italian Cuisines</a:t>
            </a:r>
            <a:endParaRPr lang="en-US" sz="1000" dirty="0"/>
          </a:p>
        </p:txBody>
      </p:sp>
      <p:grpSp>
        <p:nvGrpSpPr>
          <p:cNvPr id="86" name="Group 39">
            <a:extLst>
              <a:ext uri="{FF2B5EF4-FFF2-40B4-BE49-F238E27FC236}">
                <a16:creationId xmlns:a16="http://schemas.microsoft.com/office/drawing/2014/main" id="{847D40C7-F9BC-E0C7-F5F8-852F5D028381}"/>
              </a:ext>
            </a:extLst>
          </p:cNvPr>
          <p:cNvGrpSpPr/>
          <p:nvPr/>
        </p:nvGrpSpPr>
        <p:grpSpPr>
          <a:xfrm>
            <a:off x="6125567" y="299830"/>
            <a:ext cx="157852" cy="166006"/>
            <a:chOff x="4619237" y="319392"/>
            <a:chExt cx="168072" cy="166006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0277C94-78EF-BE79-2A1B-6EC94DD2CCB7}"/>
                </a:ext>
              </a:extLst>
            </p:cNvPr>
            <p:cNvSpPr/>
            <p:nvPr/>
          </p:nvSpPr>
          <p:spPr>
            <a:xfrm>
              <a:off x="4619237" y="319392"/>
              <a:ext cx="168072" cy="166006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FF0B9AE-1902-ED1D-E69F-DAC62590CAE4}"/>
                </a:ext>
              </a:extLst>
            </p:cNvPr>
            <p:cNvSpPr/>
            <p:nvPr/>
          </p:nvSpPr>
          <p:spPr>
            <a:xfrm>
              <a:off x="4648896" y="338924"/>
              <a:ext cx="118632" cy="126947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B0E0446-C589-BA0D-BEBD-10060BF8865E}"/>
              </a:ext>
            </a:extLst>
          </p:cNvPr>
          <p:cNvSpPr txBox="1"/>
          <p:nvPr/>
        </p:nvSpPr>
        <p:spPr>
          <a:xfrm>
            <a:off x="4608514" y="2570467"/>
            <a:ext cx="311014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Meet Chef Don Francis – Your Personal Gourmet Specialist!**</a:t>
            </a:r>
          </a:p>
          <a:p>
            <a:endParaRPr lang="en-US" sz="900" dirty="0"/>
          </a:p>
          <a:p>
            <a:r>
              <a:rPr lang="en-US" sz="900" dirty="0"/>
              <a:t>With over a decade of culinary mastery, Chef Don brings a world of flavors to your home. </a:t>
            </a:r>
          </a:p>
          <a:p>
            <a:endParaRPr lang="en-US" sz="900" dirty="0"/>
          </a:p>
          <a:p>
            <a:r>
              <a:rPr lang="en-US" sz="900" dirty="0"/>
              <a:t>As a dedicated member since 2020, he has charmed clients with his vibrant Mexican dishes, authentic Italian pastas, and creative vegan delights. </a:t>
            </a:r>
          </a:p>
          <a:p>
            <a:endParaRPr lang="en-US" sz="900" dirty="0"/>
          </a:p>
          <a:p>
            <a:r>
              <a:rPr lang="en-US" sz="900" dirty="0"/>
              <a:t>Chef Don believes in crafting meals that not only satisfy but also tell a story. </a:t>
            </a:r>
          </a:p>
          <a:p>
            <a:endParaRPr lang="en-US" sz="900" dirty="0"/>
          </a:p>
          <a:p>
            <a:r>
              <a:rPr lang="en-US" sz="900" dirty="0"/>
              <a:t>He’s always ready to deliver a personalized, restaurant-style experience in your kitchen. </a:t>
            </a:r>
          </a:p>
          <a:p>
            <a:endParaRPr lang="en-US" sz="900" dirty="0"/>
          </a:p>
          <a:p>
            <a:r>
              <a:rPr lang="en-US" sz="900" dirty="0"/>
              <a:t>Get ready to indulge in a unique dining journey as Chef Don combines fresh ingredients, rich flavors, and his exceptional skill to make every meal unforgettable.</a:t>
            </a:r>
          </a:p>
        </p:txBody>
      </p:sp>
      <p:sp>
        <p:nvSpPr>
          <p:cNvPr id="10" name="TextBox 9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B155AC73-97AC-042B-C990-5941860D4871}"/>
              </a:ext>
            </a:extLst>
          </p:cNvPr>
          <p:cNvSpPr txBox="1"/>
          <p:nvPr/>
        </p:nvSpPr>
        <p:spPr>
          <a:xfrm>
            <a:off x="5856168" y="2176613"/>
            <a:ext cx="181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2">
                    <a:lumMod val="75000"/>
                  </a:schemeClr>
                </a:solidFill>
              </a:rPr>
              <a:t>See customer reviews here</a:t>
            </a:r>
          </a:p>
        </p:txBody>
      </p:sp>
      <p:sp>
        <p:nvSpPr>
          <p:cNvPr id="11" name="Rectangle 10">
            <a:hlinkClick r:id="rId6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BFEAF0A-1F37-B191-1651-EA4C6BBB9AD6}"/>
              </a:ext>
            </a:extLst>
          </p:cNvPr>
          <p:cNvSpPr/>
          <p:nvPr/>
        </p:nvSpPr>
        <p:spPr>
          <a:xfrm>
            <a:off x="5680618" y="5470389"/>
            <a:ext cx="1139282" cy="4191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Book Now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DEABBF-58D5-EC37-CF87-7CA4A88B38B9}"/>
              </a:ext>
            </a:extLst>
          </p:cNvPr>
          <p:cNvSpPr/>
          <p:nvPr/>
        </p:nvSpPr>
        <p:spPr>
          <a:xfrm>
            <a:off x="9558439" y="5993696"/>
            <a:ext cx="2466975" cy="7023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Chef Profile Page</a:t>
            </a:r>
          </a:p>
        </p:txBody>
      </p:sp>
      <p:pic>
        <p:nvPicPr>
          <p:cNvPr id="13" name="Picture 2" descr="Heart ">
            <a:extLst>
              <a:ext uri="{FF2B5EF4-FFF2-40B4-BE49-F238E27FC236}">
                <a16:creationId xmlns:a16="http://schemas.microsoft.com/office/drawing/2014/main" id="{533127FB-42CF-AA8F-3789-EF073C11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90" y="1360129"/>
            <a:ext cx="182880" cy="182880"/>
          </a:xfrm>
          <a:prstGeom prst="rect">
            <a:avLst/>
          </a:prstGeom>
          <a:noFill/>
          <a:effectLst>
            <a:glow rad="381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00DFE3-13C9-246F-5E6D-35412E8FE0C7}"/>
              </a:ext>
            </a:extLst>
          </p:cNvPr>
          <p:cNvSpPr txBox="1"/>
          <p:nvPr/>
        </p:nvSpPr>
        <p:spPr>
          <a:xfrm>
            <a:off x="5229979" y="71419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>
                <a:solidFill>
                  <a:schemeClr val="bg1">
                    <a:lumMod val="85000"/>
                  </a:schemeClr>
                </a:solidFill>
              </a:rPr>
              <a:t>39800 Fremont Blvd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8DAC37-B5FF-DF54-E1BB-7353F111BB45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5029788" y="704752"/>
            <a:ext cx="274320" cy="274320"/>
          </a:xfrm>
          <a:prstGeom prst="rect">
            <a:avLst/>
          </a:prstGeom>
        </p:spPr>
      </p:pic>
      <p:sp>
        <p:nvSpPr>
          <p:cNvPr id="18" name="Callout: Bent Line 17">
            <a:extLst>
              <a:ext uri="{FF2B5EF4-FFF2-40B4-BE49-F238E27FC236}">
                <a16:creationId xmlns:a16="http://schemas.microsoft.com/office/drawing/2014/main" id="{CBC151D8-C336-2674-0C27-277B33E11A88}"/>
              </a:ext>
            </a:extLst>
          </p:cNvPr>
          <p:cNvSpPr/>
          <p:nvPr/>
        </p:nvSpPr>
        <p:spPr>
          <a:xfrm flipH="1">
            <a:off x="8514221" y="5470389"/>
            <a:ext cx="2601454" cy="327611"/>
          </a:xfrm>
          <a:prstGeom prst="borderCallout2">
            <a:avLst>
              <a:gd name="adj1" fmla="val 59052"/>
              <a:gd name="adj2" fmla="val 99580"/>
              <a:gd name="adj3" fmla="val 96848"/>
              <a:gd name="adj4" fmla="val 123972"/>
              <a:gd name="adj5" fmla="val 94305"/>
              <a:gd name="adj6" fmla="val 165349"/>
            </a:avLst>
          </a:prstGeom>
          <a:ln>
            <a:extLst>
              <a:ext uri="{C807C97D-BFC1-408E-A445-0C87EB9F89A2}">
                <ask:lineSketchStyleProps xmlns:ask="http://schemas.microsoft.com/office/drawing/2018/sketchyshapes" sd="2478366399">
                  <a:custGeom>
                    <a:avLst/>
                    <a:gdLst>
                      <a:gd name="connsiteX0" fmla="*/ 0 w 1895476"/>
                      <a:gd name="connsiteY0" fmla="*/ 0 h 670663"/>
                      <a:gd name="connsiteX1" fmla="*/ 1895476 w 1895476"/>
                      <a:gd name="connsiteY1" fmla="*/ 0 h 670663"/>
                      <a:gd name="connsiteX2" fmla="*/ 1895476 w 1895476"/>
                      <a:gd name="connsiteY2" fmla="*/ 670663 h 670663"/>
                      <a:gd name="connsiteX3" fmla="*/ 0 w 1895476"/>
                      <a:gd name="connsiteY3" fmla="*/ 670663 h 670663"/>
                      <a:gd name="connsiteX4" fmla="*/ 0 w 1895476"/>
                      <a:gd name="connsiteY4" fmla="*/ 0 h 670663"/>
                      <a:gd name="connsiteX0" fmla="*/ 15486 w 1895476"/>
                      <a:gd name="connsiteY0" fmla="*/ 125749 h 670663"/>
                      <a:gd name="connsiteX1" fmla="*/ -315919 w 1895476"/>
                      <a:gd name="connsiteY1" fmla="*/ 125749 h 670663"/>
                      <a:gd name="connsiteX2" fmla="*/ -1865641 w 1895476"/>
                      <a:gd name="connsiteY2" fmla="*/ 744972 h 670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95476" h="670663" fill="none" extrusionOk="0">
                        <a:moveTo>
                          <a:pt x="0" y="0"/>
                        </a:moveTo>
                        <a:cubicBezTo>
                          <a:pt x="190873" y="-114497"/>
                          <a:pt x="1321503" y="113149"/>
                          <a:pt x="1895476" y="0"/>
                        </a:cubicBezTo>
                        <a:cubicBezTo>
                          <a:pt x="1938695" y="167711"/>
                          <a:pt x="1880802" y="485838"/>
                          <a:pt x="1895476" y="670663"/>
                        </a:cubicBezTo>
                        <a:cubicBezTo>
                          <a:pt x="1258599" y="798861"/>
                          <a:pt x="554240" y="624576"/>
                          <a:pt x="0" y="670663"/>
                        </a:cubicBezTo>
                        <a:cubicBezTo>
                          <a:pt x="38897" y="564897"/>
                          <a:pt x="2398" y="106652"/>
                          <a:pt x="0" y="0"/>
                        </a:cubicBezTo>
                        <a:close/>
                      </a:path>
                      <a:path w="1895476" h="670663" fill="none" extrusionOk="0">
                        <a:moveTo>
                          <a:pt x="15486" y="125749"/>
                        </a:moveTo>
                        <a:cubicBezTo>
                          <a:pt x="-125965" y="141762"/>
                          <a:pt x="-258249" y="134860"/>
                          <a:pt x="-315919" y="125749"/>
                        </a:cubicBezTo>
                        <a:cubicBezTo>
                          <a:pt x="-606955" y="172382"/>
                          <a:pt x="-1164462" y="387479"/>
                          <a:pt x="-1865641" y="744972"/>
                        </a:cubicBezTo>
                      </a:path>
                      <a:path w="1895476" h="670663" stroke="0" extrusionOk="0">
                        <a:moveTo>
                          <a:pt x="0" y="0"/>
                        </a:moveTo>
                        <a:cubicBezTo>
                          <a:pt x="266523" y="140946"/>
                          <a:pt x="1530634" y="29272"/>
                          <a:pt x="1895476" y="0"/>
                        </a:cubicBezTo>
                        <a:cubicBezTo>
                          <a:pt x="1866940" y="261427"/>
                          <a:pt x="1925980" y="529909"/>
                          <a:pt x="1895476" y="670663"/>
                        </a:cubicBezTo>
                        <a:cubicBezTo>
                          <a:pt x="1534687" y="537983"/>
                          <a:pt x="370145" y="760828"/>
                          <a:pt x="0" y="670663"/>
                        </a:cubicBezTo>
                        <a:cubicBezTo>
                          <a:pt x="-74" y="538009"/>
                          <a:pt x="27090" y="233929"/>
                          <a:pt x="0" y="0"/>
                        </a:cubicBezTo>
                        <a:close/>
                      </a:path>
                      <a:path w="1895476" h="670663" fill="none" stroke="0" extrusionOk="0">
                        <a:moveTo>
                          <a:pt x="15486" y="125749"/>
                        </a:moveTo>
                        <a:cubicBezTo>
                          <a:pt x="-87715" y="106290"/>
                          <a:pt x="-154469" y="122926"/>
                          <a:pt x="-315919" y="125749"/>
                        </a:cubicBezTo>
                        <a:cubicBezTo>
                          <a:pt x="-650522" y="403663"/>
                          <a:pt x="-1624201" y="795247"/>
                          <a:pt x="-1865641" y="74497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1200" i="1" kern="0" dirty="0">
                <a:solidFill>
                  <a:srgbClr val="C00000"/>
                </a:solidFill>
                <a:latin typeface="Calibri"/>
              </a:rPr>
              <a:t>(Click here to proceed to booking form)</a:t>
            </a:r>
          </a:p>
        </p:txBody>
      </p:sp>
      <p:pic>
        <p:nvPicPr>
          <p:cNvPr id="19" name="Picture 18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99868F70-A6F0-E022-88FE-4AE15EB99204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4663752" y="697394"/>
            <a:ext cx="274320" cy="274320"/>
          </a:xfrm>
          <a:prstGeom prst="rect">
            <a:avLst/>
          </a:prstGeom>
        </p:spPr>
      </p:pic>
      <p:pic>
        <p:nvPicPr>
          <p:cNvPr id="23" name="Picture 22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775E94A8-4CAA-E6AA-FE33-DB85D77247B6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6993328" y="714190"/>
            <a:ext cx="274320" cy="274320"/>
          </a:xfrm>
          <a:prstGeom prst="rect">
            <a:avLst/>
          </a:prstGeom>
        </p:spPr>
      </p:pic>
      <p:pic>
        <p:nvPicPr>
          <p:cNvPr id="24" name="Picture 23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A8CE1133-AE68-1492-AC7C-524F2EE445BD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6637940" y="714190"/>
            <a:ext cx="274320" cy="274320"/>
          </a:xfrm>
          <a:prstGeom prst="rect">
            <a:avLst/>
          </a:prstGeom>
        </p:spPr>
      </p:pic>
      <p:pic>
        <p:nvPicPr>
          <p:cNvPr id="25" name="Picture 24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64A27493-E233-3640-665D-5D3332E273B6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</a:blip>
          <a:stretch>
            <a:fillRect/>
          </a:stretch>
        </p:blipFill>
        <p:spPr>
          <a:xfrm>
            <a:off x="7382084" y="715783"/>
            <a:ext cx="274320" cy="274320"/>
          </a:xfrm>
          <a:prstGeom prst="rect">
            <a:avLst/>
          </a:prstGeom>
        </p:spPr>
      </p:pic>
      <p:sp>
        <p:nvSpPr>
          <p:cNvPr id="26" name="Callout: Bent Line 25">
            <a:extLst>
              <a:ext uri="{FF2B5EF4-FFF2-40B4-BE49-F238E27FC236}">
                <a16:creationId xmlns:a16="http://schemas.microsoft.com/office/drawing/2014/main" id="{A8AA2427-0D12-854C-8F1F-63E9DB51AFAB}"/>
              </a:ext>
            </a:extLst>
          </p:cNvPr>
          <p:cNvSpPr/>
          <p:nvPr/>
        </p:nvSpPr>
        <p:spPr>
          <a:xfrm flipH="1">
            <a:off x="9314321" y="1975070"/>
            <a:ext cx="2601454" cy="327611"/>
          </a:xfrm>
          <a:prstGeom prst="borderCallout2">
            <a:avLst>
              <a:gd name="adj1" fmla="val 59052"/>
              <a:gd name="adj2" fmla="val 99580"/>
              <a:gd name="adj3" fmla="val 93941"/>
              <a:gd name="adj4" fmla="val 122874"/>
              <a:gd name="adj5" fmla="val 94305"/>
              <a:gd name="adj6" fmla="val 165349"/>
            </a:avLst>
          </a:prstGeom>
          <a:ln>
            <a:extLst>
              <a:ext uri="{C807C97D-BFC1-408E-A445-0C87EB9F89A2}">
                <ask:lineSketchStyleProps xmlns:ask="http://schemas.microsoft.com/office/drawing/2018/sketchyshapes" sd="2478366399">
                  <a:custGeom>
                    <a:avLst/>
                    <a:gdLst>
                      <a:gd name="connsiteX0" fmla="*/ 0 w 1895476"/>
                      <a:gd name="connsiteY0" fmla="*/ 0 h 670663"/>
                      <a:gd name="connsiteX1" fmla="*/ 1895476 w 1895476"/>
                      <a:gd name="connsiteY1" fmla="*/ 0 h 670663"/>
                      <a:gd name="connsiteX2" fmla="*/ 1895476 w 1895476"/>
                      <a:gd name="connsiteY2" fmla="*/ 670663 h 670663"/>
                      <a:gd name="connsiteX3" fmla="*/ 0 w 1895476"/>
                      <a:gd name="connsiteY3" fmla="*/ 670663 h 670663"/>
                      <a:gd name="connsiteX4" fmla="*/ 0 w 1895476"/>
                      <a:gd name="connsiteY4" fmla="*/ 0 h 670663"/>
                      <a:gd name="connsiteX0" fmla="*/ 15486 w 1895476"/>
                      <a:gd name="connsiteY0" fmla="*/ 125749 h 670663"/>
                      <a:gd name="connsiteX1" fmla="*/ -315919 w 1895476"/>
                      <a:gd name="connsiteY1" fmla="*/ 125749 h 670663"/>
                      <a:gd name="connsiteX2" fmla="*/ -1865641 w 1895476"/>
                      <a:gd name="connsiteY2" fmla="*/ 744972 h 670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95476" h="670663" fill="none" extrusionOk="0">
                        <a:moveTo>
                          <a:pt x="0" y="0"/>
                        </a:moveTo>
                        <a:cubicBezTo>
                          <a:pt x="190873" y="-114497"/>
                          <a:pt x="1321503" y="113149"/>
                          <a:pt x="1895476" y="0"/>
                        </a:cubicBezTo>
                        <a:cubicBezTo>
                          <a:pt x="1938695" y="167711"/>
                          <a:pt x="1880802" y="485838"/>
                          <a:pt x="1895476" y="670663"/>
                        </a:cubicBezTo>
                        <a:cubicBezTo>
                          <a:pt x="1258599" y="798861"/>
                          <a:pt x="554240" y="624576"/>
                          <a:pt x="0" y="670663"/>
                        </a:cubicBezTo>
                        <a:cubicBezTo>
                          <a:pt x="38897" y="564897"/>
                          <a:pt x="2398" y="106652"/>
                          <a:pt x="0" y="0"/>
                        </a:cubicBezTo>
                        <a:close/>
                      </a:path>
                      <a:path w="1895476" h="670663" fill="none" extrusionOk="0">
                        <a:moveTo>
                          <a:pt x="15486" y="125749"/>
                        </a:moveTo>
                        <a:cubicBezTo>
                          <a:pt x="-125965" y="141762"/>
                          <a:pt x="-258249" y="134860"/>
                          <a:pt x="-315919" y="125749"/>
                        </a:cubicBezTo>
                        <a:cubicBezTo>
                          <a:pt x="-606955" y="172382"/>
                          <a:pt x="-1164462" y="387479"/>
                          <a:pt x="-1865641" y="744972"/>
                        </a:cubicBezTo>
                      </a:path>
                      <a:path w="1895476" h="670663" stroke="0" extrusionOk="0">
                        <a:moveTo>
                          <a:pt x="0" y="0"/>
                        </a:moveTo>
                        <a:cubicBezTo>
                          <a:pt x="266523" y="140946"/>
                          <a:pt x="1530634" y="29272"/>
                          <a:pt x="1895476" y="0"/>
                        </a:cubicBezTo>
                        <a:cubicBezTo>
                          <a:pt x="1866940" y="261427"/>
                          <a:pt x="1925980" y="529909"/>
                          <a:pt x="1895476" y="670663"/>
                        </a:cubicBezTo>
                        <a:cubicBezTo>
                          <a:pt x="1534687" y="537983"/>
                          <a:pt x="370145" y="760828"/>
                          <a:pt x="0" y="670663"/>
                        </a:cubicBezTo>
                        <a:cubicBezTo>
                          <a:pt x="-74" y="538009"/>
                          <a:pt x="27090" y="233929"/>
                          <a:pt x="0" y="0"/>
                        </a:cubicBezTo>
                        <a:close/>
                      </a:path>
                      <a:path w="1895476" h="670663" fill="none" stroke="0" extrusionOk="0">
                        <a:moveTo>
                          <a:pt x="15486" y="125749"/>
                        </a:moveTo>
                        <a:cubicBezTo>
                          <a:pt x="-87715" y="106290"/>
                          <a:pt x="-154469" y="122926"/>
                          <a:pt x="-315919" y="125749"/>
                        </a:cubicBezTo>
                        <a:cubicBezTo>
                          <a:pt x="-650522" y="403663"/>
                          <a:pt x="-1624201" y="795247"/>
                          <a:pt x="-1865641" y="74497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1200" i="1" kern="0" dirty="0">
                <a:solidFill>
                  <a:srgbClr val="C00000"/>
                </a:solidFill>
                <a:latin typeface="Calibri"/>
              </a:rPr>
              <a:t>(Click to see customer reviews page)</a:t>
            </a:r>
          </a:p>
        </p:txBody>
      </p:sp>
    </p:spTree>
    <p:extLst>
      <p:ext uri="{BB962C8B-B14F-4D97-AF65-F5344CB8AC3E}">
        <p14:creationId xmlns:p14="http://schemas.microsoft.com/office/powerpoint/2010/main" val="47652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B8FCA-86B7-2EB5-FD61-BA740CE21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1">
            <a:extLst>
              <a:ext uri="{FF2B5EF4-FFF2-40B4-BE49-F238E27FC236}">
                <a16:creationId xmlns:a16="http://schemas.microsoft.com/office/drawing/2014/main" id="{953863FA-A582-7C5E-057F-7C9CD525FB9F}"/>
              </a:ext>
            </a:extLst>
          </p:cNvPr>
          <p:cNvGrpSpPr/>
          <p:nvPr/>
        </p:nvGrpSpPr>
        <p:grpSpPr>
          <a:xfrm>
            <a:off x="4342270" y="138225"/>
            <a:ext cx="3677780" cy="6557849"/>
            <a:chOff x="4104145" y="138225"/>
            <a:chExt cx="3915906" cy="6557849"/>
          </a:xfrm>
        </p:grpSpPr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A638ED8E-09F4-9013-615A-27EE20E28F73}"/>
                </a:ext>
              </a:extLst>
            </p:cNvPr>
            <p:cNvGrpSpPr/>
            <p:nvPr/>
          </p:nvGrpSpPr>
          <p:grpSpPr>
            <a:xfrm rot="16200000">
              <a:off x="2783173" y="1459197"/>
              <a:ext cx="6557849" cy="3915906"/>
              <a:chOff x="177421" y="-300250"/>
              <a:chExt cx="11818961" cy="7451678"/>
            </a:xfrm>
          </p:grpSpPr>
          <p:sp>
            <p:nvSpPr>
              <p:cNvPr id="63" name="Rounded Rectangle 51">
                <a:extLst>
                  <a:ext uri="{FF2B5EF4-FFF2-40B4-BE49-F238E27FC236}">
                    <a16:creationId xmlns:a16="http://schemas.microsoft.com/office/drawing/2014/main" id="{FBF7297E-E435-04D2-C2B2-1A13DF7E21DD}"/>
                  </a:ext>
                </a:extLst>
              </p:cNvPr>
              <p:cNvSpPr/>
              <p:nvPr/>
            </p:nvSpPr>
            <p:spPr>
              <a:xfrm>
                <a:off x="177421" y="-300250"/>
                <a:ext cx="11818961" cy="7451678"/>
              </a:xfrm>
              <a:prstGeom prst="roundRect">
                <a:avLst>
                  <a:gd name="adj" fmla="val 6095"/>
                </a:avLst>
              </a:prstGeom>
              <a:solidFill>
                <a:sysClr val="window" lastClr="FFFFFF">
                  <a:lumMod val="95000"/>
                </a:sys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slope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669AC66-E229-2334-85C7-E266129DDE7B}"/>
                  </a:ext>
                </a:extLst>
              </p:cNvPr>
              <p:cNvSpPr/>
              <p:nvPr/>
            </p:nvSpPr>
            <p:spPr>
              <a:xfrm>
                <a:off x="1072055" y="220717"/>
                <a:ext cx="10042635" cy="6416566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53E57E9-96C0-7F58-5D2E-9BA1324A78B4}"/>
                </a:ext>
              </a:extLst>
            </p:cNvPr>
            <p:cNvSpPr/>
            <p:nvPr/>
          </p:nvSpPr>
          <p:spPr>
            <a:xfrm>
              <a:off x="4490728" y="387751"/>
              <a:ext cx="41520" cy="41013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glow rad="63500">
                <a:srgbClr val="7598D9">
                  <a:satMod val="175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ounded Rectangle 9">
              <a:extLst>
                <a:ext uri="{FF2B5EF4-FFF2-40B4-BE49-F238E27FC236}">
                  <a16:creationId xmlns:a16="http://schemas.microsoft.com/office/drawing/2014/main" id="{DBC7C8EE-B59E-8887-D746-ECD357532BCF}"/>
                </a:ext>
              </a:extLst>
            </p:cNvPr>
            <p:cNvSpPr/>
            <p:nvPr/>
          </p:nvSpPr>
          <p:spPr>
            <a:xfrm>
              <a:off x="4716828" y="6334125"/>
              <a:ext cx="199857" cy="177131"/>
            </a:xfrm>
            <a:prstGeom prst="roundRect">
              <a:avLst/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Isosceles Triangle 61">
              <a:hlinkClick r:id="" action="ppaction://hlinkshowjump?jump=firstslide" highlightClick="1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9CA26345-30BC-E72B-D7D5-1C12BF15664E}"/>
                </a:ext>
              </a:extLst>
            </p:cNvPr>
            <p:cNvSpPr/>
            <p:nvPr/>
          </p:nvSpPr>
          <p:spPr>
            <a:xfrm rot="16200000">
              <a:off x="7160372" y="6324775"/>
              <a:ext cx="201127" cy="179524"/>
            </a:xfrm>
            <a:prstGeom prst="triangle">
              <a:avLst>
                <a:gd name="adj" fmla="val 42815"/>
              </a:avLst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2" name="Picture 2" descr="D:\Pranit\JusTap\Reliance Digital\Screenshot_2017-04-03-17-59-03-921.jpeg">
            <a:extLst>
              <a:ext uri="{FF2B5EF4-FFF2-40B4-BE49-F238E27FC236}">
                <a16:creationId xmlns:a16="http://schemas.microsoft.com/office/drawing/2014/main" id="{623C6E04-DC88-5244-2C48-0C814B9F3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8513" y="609600"/>
            <a:ext cx="3154362" cy="56077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E2AF7F6-5018-4E41-E21F-B4BA8CC9AC2C}"/>
              </a:ext>
            </a:extLst>
          </p:cNvPr>
          <p:cNvSpPr/>
          <p:nvPr/>
        </p:nvSpPr>
        <p:spPr>
          <a:xfrm>
            <a:off x="4591050" y="609599"/>
            <a:ext cx="3191256" cy="5614416"/>
          </a:xfrm>
          <a:prstGeom prst="rect">
            <a:avLst/>
          </a:prstGeom>
          <a:gradFill rotWithShape="1">
            <a:gsLst>
              <a:gs pos="100000">
                <a:srgbClr val="4682B4"/>
              </a:gs>
              <a:gs pos="0">
                <a:srgbClr val="D8D3C5"/>
              </a:gs>
            </a:gsLst>
            <a:path path="circle">
              <a:fillToRect l="5000" t="100000" r="120000" b="10000"/>
            </a:path>
          </a:gradFill>
          <a:ln w="12700" cap="flat" cmpd="sng" algn="ctr">
            <a:noFill/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Freeform 38">
            <a:hlinkClick r:id="rId3" action="ppaction://hlinksldjump"/>
            <a:extLst>
              <a:ext uri="{FF2B5EF4-FFF2-40B4-BE49-F238E27FC236}">
                <a16:creationId xmlns:a16="http://schemas.microsoft.com/office/drawing/2014/main" id="{6D755DFE-9D2E-339F-EBDA-360E090E2497}"/>
              </a:ext>
            </a:extLst>
          </p:cNvPr>
          <p:cNvSpPr/>
          <p:nvPr/>
        </p:nvSpPr>
        <p:spPr>
          <a:xfrm>
            <a:off x="6093912" y="6315075"/>
            <a:ext cx="221163" cy="200026"/>
          </a:xfrm>
          <a:custGeom>
            <a:avLst/>
            <a:gdLst>
              <a:gd name="connsiteX0" fmla="*/ 0 w 1924050"/>
              <a:gd name="connsiteY0" fmla="*/ 866775 h 2028825"/>
              <a:gd name="connsiteX1" fmla="*/ 9525 w 1924050"/>
              <a:gd name="connsiteY1" fmla="*/ 2028825 h 2028825"/>
              <a:gd name="connsiteX2" fmla="*/ 1914525 w 1924050"/>
              <a:gd name="connsiteY2" fmla="*/ 2028825 h 2028825"/>
              <a:gd name="connsiteX3" fmla="*/ 1924050 w 1924050"/>
              <a:gd name="connsiteY3" fmla="*/ 895350 h 2028825"/>
              <a:gd name="connsiteX4" fmla="*/ 962025 w 1924050"/>
              <a:gd name="connsiteY4" fmla="*/ 0 h 2028825"/>
              <a:gd name="connsiteX5" fmla="*/ 0 w 1924050"/>
              <a:gd name="connsiteY5" fmla="*/ 866775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050" h="2028825">
                <a:moveTo>
                  <a:pt x="0" y="866775"/>
                </a:moveTo>
                <a:lnTo>
                  <a:pt x="9525" y="2028825"/>
                </a:lnTo>
                <a:lnTo>
                  <a:pt x="1914525" y="2028825"/>
                </a:lnTo>
                <a:lnTo>
                  <a:pt x="1924050" y="895350"/>
                </a:lnTo>
                <a:lnTo>
                  <a:pt x="962025" y="0"/>
                </a:lnTo>
                <a:lnTo>
                  <a:pt x="0" y="866775"/>
                </a:lnTo>
                <a:close/>
              </a:path>
            </a:pathLst>
          </a:cu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6" name="Group 39">
            <a:extLst>
              <a:ext uri="{FF2B5EF4-FFF2-40B4-BE49-F238E27FC236}">
                <a16:creationId xmlns:a16="http://schemas.microsoft.com/office/drawing/2014/main" id="{ECC4BFBF-0584-F2D6-D37E-8DC51B4DDEBB}"/>
              </a:ext>
            </a:extLst>
          </p:cNvPr>
          <p:cNvGrpSpPr/>
          <p:nvPr/>
        </p:nvGrpSpPr>
        <p:grpSpPr>
          <a:xfrm>
            <a:off x="6125567" y="299830"/>
            <a:ext cx="157852" cy="166006"/>
            <a:chOff x="4619237" y="319392"/>
            <a:chExt cx="168072" cy="166006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D2D8AF-3437-15F2-E905-4C99A4202C72}"/>
                </a:ext>
              </a:extLst>
            </p:cNvPr>
            <p:cNvSpPr/>
            <p:nvPr/>
          </p:nvSpPr>
          <p:spPr>
            <a:xfrm>
              <a:off x="4619237" y="319392"/>
              <a:ext cx="168072" cy="166006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2439716-90BF-FBC8-34EB-7E59B21CD204}"/>
                </a:ext>
              </a:extLst>
            </p:cNvPr>
            <p:cNvSpPr/>
            <p:nvPr/>
          </p:nvSpPr>
          <p:spPr>
            <a:xfrm>
              <a:off x="4648896" y="338924"/>
              <a:ext cx="118632" cy="126947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Rectangle 10">
            <a:hlinkClick r:id="rId4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BFEF045-8C23-EF94-0EB2-D1C3BFB8778F}"/>
              </a:ext>
            </a:extLst>
          </p:cNvPr>
          <p:cNvSpPr/>
          <p:nvPr/>
        </p:nvSpPr>
        <p:spPr>
          <a:xfrm>
            <a:off x="4836669" y="5470389"/>
            <a:ext cx="1239937" cy="4191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Add to cart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CCFEC2-C53A-0BA7-57C1-ED3A6C1B5557}"/>
              </a:ext>
            </a:extLst>
          </p:cNvPr>
          <p:cNvSpPr/>
          <p:nvPr/>
        </p:nvSpPr>
        <p:spPr>
          <a:xfrm>
            <a:off x="9558439" y="5993696"/>
            <a:ext cx="2466975" cy="7023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 Form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2EFBC-DE18-83D7-6DB3-8BC80BAB9628}"/>
              </a:ext>
            </a:extLst>
          </p:cNvPr>
          <p:cNvSpPr txBox="1"/>
          <p:nvPr/>
        </p:nvSpPr>
        <p:spPr>
          <a:xfrm>
            <a:off x="5579963" y="1125564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Booking 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58BDF-80CE-275B-BE25-EF6891629777}"/>
              </a:ext>
            </a:extLst>
          </p:cNvPr>
          <p:cNvSpPr txBox="1"/>
          <p:nvPr/>
        </p:nvSpPr>
        <p:spPr>
          <a:xfrm>
            <a:off x="5030598" y="1580512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Single Day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A43FA2-EDE0-B51D-F773-F727FDA62D91}"/>
              </a:ext>
            </a:extLst>
          </p:cNvPr>
          <p:cNvSpPr txBox="1"/>
          <p:nvPr/>
        </p:nvSpPr>
        <p:spPr>
          <a:xfrm>
            <a:off x="6183189" y="1580512"/>
            <a:ext cx="942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Multiple Day</a:t>
            </a:r>
          </a:p>
        </p:txBody>
      </p:sp>
      <p:pic>
        <p:nvPicPr>
          <p:cNvPr id="3074" name="Picture 2" descr="Date pickers - Material Design">
            <a:extLst>
              <a:ext uri="{FF2B5EF4-FFF2-40B4-BE49-F238E27FC236}">
                <a16:creationId xmlns:a16="http://schemas.microsoft.com/office/drawing/2014/main" id="{537C32E8-25C5-5459-F2A1-A2D7FAEE55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6156" r="19376" b="6154"/>
          <a:stretch/>
        </p:blipFill>
        <p:spPr bwMode="auto">
          <a:xfrm>
            <a:off x="8901870" y="43899"/>
            <a:ext cx="2662807" cy="38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42AF70-D4A6-8402-A2C2-B74017B0CADD}"/>
              </a:ext>
            </a:extLst>
          </p:cNvPr>
          <p:cNvCxnSpPr>
            <a:stCxn id="14" idx="3"/>
          </p:cNvCxnSpPr>
          <p:nvPr/>
        </p:nvCxnSpPr>
        <p:spPr>
          <a:xfrm flipV="1">
            <a:off x="7126076" y="1431852"/>
            <a:ext cx="1881835" cy="279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12080F-A1FC-3722-1791-BCD9CCB87DCE}"/>
              </a:ext>
            </a:extLst>
          </p:cNvPr>
          <p:cNvSpPr txBox="1"/>
          <p:nvPr/>
        </p:nvSpPr>
        <p:spPr>
          <a:xfrm>
            <a:off x="5030598" y="2028187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One Time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C76CB64-B59E-CEC3-01CB-BAB728D28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0533" y="2020450"/>
            <a:ext cx="314325" cy="3143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4627FCE-ABC6-230B-7439-B205707FF90B}"/>
              </a:ext>
            </a:extLst>
          </p:cNvPr>
          <p:cNvSpPr txBox="1"/>
          <p:nvPr/>
        </p:nvSpPr>
        <p:spPr>
          <a:xfrm>
            <a:off x="6183189" y="2028187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Periodic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96A5FED-DCD2-28BF-7384-0D489AA94BD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5896993" y="1994732"/>
            <a:ext cx="365760" cy="3657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F2CE5E8-DD33-26ED-CC31-6676FACE3A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6321" y="1582561"/>
            <a:ext cx="314325" cy="3143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DF34145-0B5F-161D-3076-747111BFA54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739640" y="1528436"/>
            <a:ext cx="365760" cy="36576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6F68F3-7068-42CD-8FAE-CE3EDEDAA46E}"/>
              </a:ext>
            </a:extLst>
          </p:cNvPr>
          <p:cNvCxnSpPr>
            <a:cxnSpLocks/>
          </p:cNvCxnSpPr>
          <p:nvPr/>
        </p:nvCxnSpPr>
        <p:spPr>
          <a:xfrm>
            <a:off x="4703262" y="2710482"/>
            <a:ext cx="1390650" cy="0"/>
          </a:xfrm>
          <a:prstGeom prst="line">
            <a:avLst/>
          </a:prstGeom>
          <a:noFill/>
          <a:ln w="1905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29" name="TextBox 28">
            <a:hlinkClick r:id="rId8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699B0A3-7224-897A-5390-82DAB191E7B8}"/>
              </a:ext>
            </a:extLst>
          </p:cNvPr>
          <p:cNvSpPr txBox="1"/>
          <p:nvPr/>
        </p:nvSpPr>
        <p:spPr>
          <a:xfrm>
            <a:off x="4684211" y="2462832"/>
            <a:ext cx="1409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Select Occasion</a:t>
            </a:r>
            <a:endParaRPr lang="en-IN" sz="1200" i="1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E615E59-D926-7451-2A67-45D0EEF7F61B}"/>
              </a:ext>
            </a:extLst>
          </p:cNvPr>
          <p:cNvSpPr/>
          <p:nvPr/>
        </p:nvSpPr>
        <p:spPr>
          <a:xfrm flipV="1">
            <a:off x="5962306" y="2564419"/>
            <a:ext cx="114300" cy="75570"/>
          </a:xfrm>
          <a:prstGeom prst="triangle">
            <a:avLst/>
          </a:prstGeom>
          <a:gradFill rotWithShape="1">
            <a:gsLst>
              <a:gs pos="0">
                <a:srgbClr val="777C84">
                  <a:shade val="63000"/>
                  <a:satMod val="165000"/>
                </a:srgbClr>
              </a:gs>
              <a:gs pos="30000">
                <a:srgbClr val="777C84">
                  <a:shade val="58000"/>
                  <a:satMod val="165000"/>
                </a:srgbClr>
              </a:gs>
              <a:gs pos="75000">
                <a:srgbClr val="777C84">
                  <a:shade val="30000"/>
                  <a:satMod val="175000"/>
                </a:srgbClr>
              </a:gs>
              <a:gs pos="100000">
                <a:srgbClr val="777C84">
                  <a:shade val="15000"/>
                  <a:satMod val="175000"/>
                </a:srgbClr>
              </a:gs>
            </a:gsLst>
            <a:path path="circle">
              <a:fillToRect l="5000" t="100000" r="120000" b="10000"/>
            </a:path>
          </a:gradFill>
          <a:ln w="12700" cap="flat" cmpd="sng" algn="ctr">
            <a:solidFill>
              <a:srgbClr val="777C84">
                <a:shade val="70000"/>
                <a:satMod val="150000"/>
              </a:srgbClr>
            </a:solidFill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9F66A9-7506-624A-D6A3-F97872D664BF}"/>
              </a:ext>
            </a:extLst>
          </p:cNvPr>
          <p:cNvCxnSpPr/>
          <p:nvPr/>
        </p:nvCxnSpPr>
        <p:spPr>
          <a:xfrm>
            <a:off x="4703262" y="3196674"/>
            <a:ext cx="2781300" cy="0"/>
          </a:xfrm>
          <a:prstGeom prst="line">
            <a:avLst/>
          </a:prstGeom>
          <a:noFill/>
          <a:ln w="1905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32" name="TextBox 31">
            <a:hlinkClick r:id="rId8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481B5F6-C6B1-DE72-FEEC-C23B71EF40FE}"/>
              </a:ext>
            </a:extLst>
          </p:cNvPr>
          <p:cNvSpPr txBox="1"/>
          <p:nvPr/>
        </p:nvSpPr>
        <p:spPr>
          <a:xfrm>
            <a:off x="4684210" y="2891874"/>
            <a:ext cx="1953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Street address of the event</a:t>
            </a:r>
            <a:endParaRPr lang="en-IN" sz="1200" i="1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3780ADE-ABAE-552A-0DD6-6A2C59DEE120}"/>
              </a:ext>
            </a:extLst>
          </p:cNvPr>
          <p:cNvCxnSpPr>
            <a:cxnSpLocks/>
          </p:cNvCxnSpPr>
          <p:nvPr/>
        </p:nvCxnSpPr>
        <p:spPr>
          <a:xfrm>
            <a:off x="4703262" y="3595336"/>
            <a:ext cx="876701" cy="0"/>
          </a:xfrm>
          <a:prstGeom prst="line">
            <a:avLst/>
          </a:prstGeom>
          <a:noFill/>
          <a:ln w="1905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34" name="TextBox 33">
            <a:hlinkClick r:id="rId8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6D8F0D6-14C1-581B-467D-B8CE3ADBD836}"/>
              </a:ext>
            </a:extLst>
          </p:cNvPr>
          <p:cNvSpPr txBox="1"/>
          <p:nvPr/>
        </p:nvSpPr>
        <p:spPr>
          <a:xfrm>
            <a:off x="4684210" y="3347686"/>
            <a:ext cx="99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City</a:t>
            </a:r>
            <a:endParaRPr lang="en-IN" sz="1200" i="1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78317F-7336-29F0-FBD9-341F4AD034F2}"/>
              </a:ext>
            </a:extLst>
          </p:cNvPr>
          <p:cNvCxnSpPr>
            <a:cxnSpLocks/>
          </p:cNvCxnSpPr>
          <p:nvPr/>
        </p:nvCxnSpPr>
        <p:spPr>
          <a:xfrm>
            <a:off x="5704037" y="3586734"/>
            <a:ext cx="876701" cy="0"/>
          </a:xfrm>
          <a:prstGeom prst="line">
            <a:avLst/>
          </a:prstGeom>
          <a:noFill/>
          <a:ln w="1905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38" name="TextBox 37">
            <a:hlinkClick r:id="rId8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FDA3F66-983D-B7CD-18AE-F567389490C4}"/>
              </a:ext>
            </a:extLst>
          </p:cNvPr>
          <p:cNvSpPr txBox="1"/>
          <p:nvPr/>
        </p:nvSpPr>
        <p:spPr>
          <a:xfrm>
            <a:off x="5684985" y="3339084"/>
            <a:ext cx="99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State</a:t>
            </a:r>
            <a:endParaRPr lang="en-IN" sz="1200" i="1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1E9D7F-A884-CF7C-E084-8BC1605CC955}"/>
              </a:ext>
            </a:extLst>
          </p:cNvPr>
          <p:cNvCxnSpPr>
            <a:cxnSpLocks/>
          </p:cNvCxnSpPr>
          <p:nvPr/>
        </p:nvCxnSpPr>
        <p:spPr>
          <a:xfrm>
            <a:off x="6771716" y="3586734"/>
            <a:ext cx="876701" cy="0"/>
          </a:xfrm>
          <a:prstGeom prst="line">
            <a:avLst/>
          </a:prstGeom>
          <a:noFill/>
          <a:ln w="1905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40" name="TextBox 39">
            <a:hlinkClick r:id="rId8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5ECA8B9-FBDF-D9A3-0325-CE0A2BC3795B}"/>
              </a:ext>
            </a:extLst>
          </p:cNvPr>
          <p:cNvSpPr txBox="1"/>
          <p:nvPr/>
        </p:nvSpPr>
        <p:spPr>
          <a:xfrm>
            <a:off x="6752664" y="3339084"/>
            <a:ext cx="99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Zip</a:t>
            </a:r>
            <a:endParaRPr lang="en-IN" sz="1200" i="1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3076" name="Picture 4" descr="enter image description here">
            <a:extLst>
              <a:ext uri="{FF2B5EF4-FFF2-40B4-BE49-F238E27FC236}">
                <a16:creationId xmlns:a16="http://schemas.microsoft.com/office/drawing/2014/main" id="{5E3A1A03-CA3A-691C-D7D7-E7B32E753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20749" r="7490" b="26723"/>
          <a:stretch/>
        </p:blipFill>
        <p:spPr bwMode="auto">
          <a:xfrm>
            <a:off x="9523683" y="3898763"/>
            <a:ext cx="163841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C8E0E07-10B1-9E33-3573-037F7FE0291E}"/>
              </a:ext>
            </a:extLst>
          </p:cNvPr>
          <p:cNvCxnSpPr>
            <a:cxnSpLocks/>
            <a:stCxn id="3074" idx="3"/>
            <a:endCxn id="3076" idx="3"/>
          </p:cNvCxnSpPr>
          <p:nvPr/>
        </p:nvCxnSpPr>
        <p:spPr>
          <a:xfrm flipH="1">
            <a:off x="11162098" y="1944067"/>
            <a:ext cx="402579" cy="2845284"/>
          </a:xfrm>
          <a:prstGeom prst="bentConnector3">
            <a:avLst>
              <a:gd name="adj1" fmla="val -567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8946FE-89D9-F116-B682-7B4CB4FC9C29}"/>
              </a:ext>
            </a:extLst>
          </p:cNvPr>
          <p:cNvCxnSpPr/>
          <p:nvPr/>
        </p:nvCxnSpPr>
        <p:spPr>
          <a:xfrm>
            <a:off x="4711224" y="4077249"/>
            <a:ext cx="2781300" cy="0"/>
          </a:xfrm>
          <a:prstGeom prst="line">
            <a:avLst/>
          </a:prstGeom>
          <a:noFill/>
          <a:ln w="1905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65" name="TextBox 64">
            <a:hlinkClick r:id="rId8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BB0DC72-CDC2-6FC8-B7CA-CD4F701CF5D2}"/>
              </a:ext>
            </a:extLst>
          </p:cNvPr>
          <p:cNvSpPr txBox="1"/>
          <p:nvPr/>
        </p:nvSpPr>
        <p:spPr>
          <a:xfrm>
            <a:off x="4692172" y="3829599"/>
            <a:ext cx="1794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Cuisine Type and Dishes</a:t>
            </a:r>
            <a:endParaRPr lang="en-IN" sz="1200" i="1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18A493B8-CE2E-3326-BC7E-FAB464243B05}"/>
              </a:ext>
            </a:extLst>
          </p:cNvPr>
          <p:cNvSpPr/>
          <p:nvPr/>
        </p:nvSpPr>
        <p:spPr>
          <a:xfrm flipV="1">
            <a:off x="7292499" y="3913734"/>
            <a:ext cx="114300" cy="75570"/>
          </a:xfrm>
          <a:prstGeom prst="triangle">
            <a:avLst/>
          </a:prstGeom>
          <a:gradFill rotWithShape="1">
            <a:gsLst>
              <a:gs pos="0">
                <a:srgbClr val="777C84">
                  <a:shade val="63000"/>
                  <a:satMod val="165000"/>
                </a:srgbClr>
              </a:gs>
              <a:gs pos="30000">
                <a:srgbClr val="777C84">
                  <a:shade val="58000"/>
                  <a:satMod val="165000"/>
                </a:srgbClr>
              </a:gs>
              <a:gs pos="75000">
                <a:srgbClr val="777C84">
                  <a:shade val="30000"/>
                  <a:satMod val="175000"/>
                </a:srgbClr>
              </a:gs>
              <a:gs pos="100000">
                <a:srgbClr val="777C84">
                  <a:shade val="15000"/>
                  <a:satMod val="175000"/>
                </a:srgbClr>
              </a:gs>
            </a:gsLst>
            <a:path path="circle">
              <a:fillToRect l="5000" t="100000" r="120000" b="10000"/>
            </a:path>
          </a:gradFill>
          <a:ln w="12700" cap="flat" cmpd="sng" algn="ctr">
            <a:solidFill>
              <a:srgbClr val="777C84">
                <a:shade val="70000"/>
                <a:satMod val="150000"/>
              </a:srgbClr>
            </a:solidFill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3C6D28-E14A-8659-28B6-59BBCACB6D87}"/>
              </a:ext>
            </a:extLst>
          </p:cNvPr>
          <p:cNvCxnSpPr/>
          <p:nvPr/>
        </p:nvCxnSpPr>
        <p:spPr>
          <a:xfrm>
            <a:off x="4703262" y="4563266"/>
            <a:ext cx="2781300" cy="0"/>
          </a:xfrm>
          <a:prstGeom prst="line">
            <a:avLst/>
          </a:prstGeom>
          <a:noFill/>
          <a:ln w="1905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68" name="TextBox 67">
            <a:hlinkClick r:id="rId8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8E07A48-224A-881C-91D8-41905DC51668}"/>
              </a:ext>
            </a:extLst>
          </p:cNvPr>
          <p:cNvSpPr txBox="1"/>
          <p:nvPr/>
        </p:nvSpPr>
        <p:spPr>
          <a:xfrm>
            <a:off x="4684210" y="4315616"/>
            <a:ext cx="2452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Food Restrictions </a:t>
            </a:r>
            <a:r>
              <a:rPr lang="en-US" sz="8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(Vegan/Gluten Free/ etc.)</a:t>
            </a:r>
            <a:endParaRPr lang="en-IN" sz="1200" i="1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E4F47FAD-CF7B-CCB9-0873-99DCFD3E5275}"/>
              </a:ext>
            </a:extLst>
          </p:cNvPr>
          <p:cNvSpPr/>
          <p:nvPr/>
        </p:nvSpPr>
        <p:spPr>
          <a:xfrm flipV="1">
            <a:off x="7284537" y="4399751"/>
            <a:ext cx="114300" cy="75570"/>
          </a:xfrm>
          <a:prstGeom prst="triangle">
            <a:avLst/>
          </a:prstGeom>
          <a:gradFill rotWithShape="1">
            <a:gsLst>
              <a:gs pos="0">
                <a:srgbClr val="777C84">
                  <a:shade val="63000"/>
                  <a:satMod val="165000"/>
                </a:srgbClr>
              </a:gs>
              <a:gs pos="30000">
                <a:srgbClr val="777C84">
                  <a:shade val="58000"/>
                  <a:satMod val="165000"/>
                </a:srgbClr>
              </a:gs>
              <a:gs pos="75000">
                <a:srgbClr val="777C84">
                  <a:shade val="30000"/>
                  <a:satMod val="175000"/>
                </a:srgbClr>
              </a:gs>
              <a:gs pos="100000">
                <a:srgbClr val="777C84">
                  <a:shade val="15000"/>
                  <a:satMod val="175000"/>
                </a:srgbClr>
              </a:gs>
            </a:gsLst>
            <a:path path="circle">
              <a:fillToRect l="5000" t="100000" r="120000" b="10000"/>
            </a:path>
          </a:gradFill>
          <a:ln w="12700" cap="flat" cmpd="sng" algn="ctr">
            <a:solidFill>
              <a:srgbClr val="777C84">
                <a:shade val="70000"/>
                <a:satMod val="150000"/>
              </a:srgbClr>
            </a:solidFill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EBE53D7-60BC-1259-EF3F-C309B589D8BD}"/>
              </a:ext>
            </a:extLst>
          </p:cNvPr>
          <p:cNvCxnSpPr/>
          <p:nvPr/>
        </p:nvCxnSpPr>
        <p:spPr>
          <a:xfrm>
            <a:off x="4703262" y="5077962"/>
            <a:ext cx="2781300" cy="0"/>
          </a:xfrm>
          <a:prstGeom prst="line">
            <a:avLst/>
          </a:prstGeom>
          <a:noFill/>
          <a:ln w="1905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72" name="TextBox 71">
            <a:hlinkClick r:id="rId8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2D11133-ED31-782A-EB8E-3E46F4C8D429}"/>
              </a:ext>
            </a:extLst>
          </p:cNvPr>
          <p:cNvSpPr txBox="1"/>
          <p:nvPr/>
        </p:nvSpPr>
        <p:spPr>
          <a:xfrm>
            <a:off x="4684210" y="4830312"/>
            <a:ext cx="2452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Food Allergies </a:t>
            </a:r>
            <a:r>
              <a:rPr lang="en-US" sz="8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(If any)</a:t>
            </a:r>
            <a:endParaRPr lang="en-IN" sz="1200" i="1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77F2509B-8DDF-2D63-44C3-77DB62C6EF9D}"/>
              </a:ext>
            </a:extLst>
          </p:cNvPr>
          <p:cNvSpPr/>
          <p:nvPr/>
        </p:nvSpPr>
        <p:spPr>
          <a:xfrm flipV="1">
            <a:off x="7284537" y="4914447"/>
            <a:ext cx="114300" cy="75570"/>
          </a:xfrm>
          <a:prstGeom prst="triangle">
            <a:avLst/>
          </a:prstGeom>
          <a:gradFill rotWithShape="1">
            <a:gsLst>
              <a:gs pos="0">
                <a:srgbClr val="777C84">
                  <a:shade val="63000"/>
                  <a:satMod val="165000"/>
                </a:srgbClr>
              </a:gs>
              <a:gs pos="30000">
                <a:srgbClr val="777C84">
                  <a:shade val="58000"/>
                  <a:satMod val="165000"/>
                </a:srgbClr>
              </a:gs>
              <a:gs pos="75000">
                <a:srgbClr val="777C84">
                  <a:shade val="30000"/>
                  <a:satMod val="175000"/>
                </a:srgbClr>
              </a:gs>
              <a:gs pos="100000">
                <a:srgbClr val="777C84">
                  <a:shade val="15000"/>
                  <a:satMod val="175000"/>
                </a:srgbClr>
              </a:gs>
            </a:gsLst>
            <a:path path="circle">
              <a:fillToRect l="5000" t="100000" r="120000" b="10000"/>
            </a:path>
          </a:gradFill>
          <a:ln w="12700" cap="flat" cmpd="sng" algn="ctr">
            <a:solidFill>
              <a:srgbClr val="777C84">
                <a:shade val="70000"/>
                <a:satMod val="150000"/>
              </a:srgbClr>
            </a:solidFill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E5A865A-5C69-68BD-7ABD-C5E48B6FC0AA}"/>
              </a:ext>
            </a:extLst>
          </p:cNvPr>
          <p:cNvCxnSpPr>
            <a:cxnSpLocks/>
          </p:cNvCxnSpPr>
          <p:nvPr/>
        </p:nvCxnSpPr>
        <p:spPr>
          <a:xfrm>
            <a:off x="6246057" y="2709780"/>
            <a:ext cx="1402360" cy="702"/>
          </a:xfrm>
          <a:prstGeom prst="line">
            <a:avLst/>
          </a:prstGeom>
          <a:noFill/>
          <a:ln w="1905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75" name="TextBox 74">
            <a:hlinkClick r:id="rId8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98C6759-C99E-7A5D-D5FB-480C0864D531}"/>
              </a:ext>
            </a:extLst>
          </p:cNvPr>
          <p:cNvSpPr txBox="1"/>
          <p:nvPr/>
        </p:nvSpPr>
        <p:spPr>
          <a:xfrm>
            <a:off x="6217480" y="2462130"/>
            <a:ext cx="143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Number of guests</a:t>
            </a:r>
            <a:endParaRPr lang="en-IN" sz="1200" i="1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667FC6-0C80-FE87-9CEA-F7D2508BD0F5}"/>
              </a:ext>
            </a:extLst>
          </p:cNvPr>
          <p:cNvSpPr txBox="1"/>
          <p:nvPr/>
        </p:nvSpPr>
        <p:spPr>
          <a:xfrm>
            <a:off x="5229979" y="71419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>
                <a:solidFill>
                  <a:schemeClr val="bg1">
                    <a:lumMod val="85000"/>
                  </a:schemeClr>
                </a:solidFill>
              </a:rPr>
              <a:t>39800 Fremont Blvd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5A5EBB0A-0B12-462C-CA39-08814CF2BC48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5029788" y="704752"/>
            <a:ext cx="274320" cy="274320"/>
          </a:xfrm>
          <a:prstGeom prst="rect">
            <a:avLst/>
          </a:prstGeom>
        </p:spPr>
      </p:pic>
      <p:sp>
        <p:nvSpPr>
          <p:cNvPr id="93" name="Rectangle 92">
            <a:hlinkClick r:id="rId11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67FEFDB-CEA6-6AD0-D4E3-FE9F37232D51}"/>
              </a:ext>
            </a:extLst>
          </p:cNvPr>
          <p:cNvSpPr/>
          <p:nvPr/>
        </p:nvSpPr>
        <p:spPr>
          <a:xfrm>
            <a:off x="6240646" y="5470389"/>
            <a:ext cx="1239937" cy="4191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Book Now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Callout: Bent Line 94">
            <a:extLst>
              <a:ext uri="{FF2B5EF4-FFF2-40B4-BE49-F238E27FC236}">
                <a16:creationId xmlns:a16="http://schemas.microsoft.com/office/drawing/2014/main" id="{5185A73B-A57F-C267-2EE1-46256EA81110}"/>
              </a:ext>
            </a:extLst>
          </p:cNvPr>
          <p:cNvSpPr/>
          <p:nvPr/>
        </p:nvSpPr>
        <p:spPr>
          <a:xfrm flipH="1">
            <a:off x="1029902" y="5159763"/>
            <a:ext cx="2601454" cy="327611"/>
          </a:xfrm>
          <a:prstGeom prst="borderCallout2">
            <a:avLst>
              <a:gd name="adj1" fmla="val 38700"/>
              <a:gd name="adj2" fmla="val -10"/>
              <a:gd name="adj3" fmla="val 35792"/>
              <a:gd name="adj4" fmla="val -44453"/>
              <a:gd name="adj5" fmla="val 73953"/>
              <a:gd name="adj6" fmla="val -48111"/>
            </a:avLst>
          </a:prstGeom>
          <a:ln>
            <a:extLst>
              <a:ext uri="{C807C97D-BFC1-408E-A445-0C87EB9F89A2}">
                <ask:lineSketchStyleProps xmlns:ask="http://schemas.microsoft.com/office/drawing/2018/sketchyshapes" sd="2478366399">
                  <a:custGeom>
                    <a:avLst/>
                    <a:gdLst>
                      <a:gd name="connsiteX0" fmla="*/ 0 w 1895476"/>
                      <a:gd name="connsiteY0" fmla="*/ 0 h 670663"/>
                      <a:gd name="connsiteX1" fmla="*/ 1895476 w 1895476"/>
                      <a:gd name="connsiteY1" fmla="*/ 0 h 670663"/>
                      <a:gd name="connsiteX2" fmla="*/ 1895476 w 1895476"/>
                      <a:gd name="connsiteY2" fmla="*/ 670663 h 670663"/>
                      <a:gd name="connsiteX3" fmla="*/ 0 w 1895476"/>
                      <a:gd name="connsiteY3" fmla="*/ 670663 h 670663"/>
                      <a:gd name="connsiteX4" fmla="*/ 0 w 1895476"/>
                      <a:gd name="connsiteY4" fmla="*/ 0 h 670663"/>
                      <a:gd name="connsiteX0" fmla="*/ 15486 w 1895476"/>
                      <a:gd name="connsiteY0" fmla="*/ 125749 h 670663"/>
                      <a:gd name="connsiteX1" fmla="*/ -315919 w 1895476"/>
                      <a:gd name="connsiteY1" fmla="*/ 125749 h 670663"/>
                      <a:gd name="connsiteX2" fmla="*/ -1865641 w 1895476"/>
                      <a:gd name="connsiteY2" fmla="*/ 744972 h 670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95476" h="670663" fill="none" extrusionOk="0">
                        <a:moveTo>
                          <a:pt x="0" y="0"/>
                        </a:moveTo>
                        <a:cubicBezTo>
                          <a:pt x="190873" y="-114497"/>
                          <a:pt x="1321503" y="113149"/>
                          <a:pt x="1895476" y="0"/>
                        </a:cubicBezTo>
                        <a:cubicBezTo>
                          <a:pt x="1938695" y="167711"/>
                          <a:pt x="1880802" y="485838"/>
                          <a:pt x="1895476" y="670663"/>
                        </a:cubicBezTo>
                        <a:cubicBezTo>
                          <a:pt x="1258599" y="798861"/>
                          <a:pt x="554240" y="624576"/>
                          <a:pt x="0" y="670663"/>
                        </a:cubicBezTo>
                        <a:cubicBezTo>
                          <a:pt x="38897" y="564897"/>
                          <a:pt x="2398" y="106652"/>
                          <a:pt x="0" y="0"/>
                        </a:cubicBezTo>
                        <a:close/>
                      </a:path>
                      <a:path w="1895476" h="670663" fill="none" extrusionOk="0">
                        <a:moveTo>
                          <a:pt x="15486" y="125749"/>
                        </a:moveTo>
                        <a:cubicBezTo>
                          <a:pt x="-125965" y="141762"/>
                          <a:pt x="-258249" y="134860"/>
                          <a:pt x="-315919" y="125749"/>
                        </a:cubicBezTo>
                        <a:cubicBezTo>
                          <a:pt x="-606955" y="172382"/>
                          <a:pt x="-1164462" y="387479"/>
                          <a:pt x="-1865641" y="744972"/>
                        </a:cubicBezTo>
                      </a:path>
                      <a:path w="1895476" h="670663" stroke="0" extrusionOk="0">
                        <a:moveTo>
                          <a:pt x="0" y="0"/>
                        </a:moveTo>
                        <a:cubicBezTo>
                          <a:pt x="266523" y="140946"/>
                          <a:pt x="1530634" y="29272"/>
                          <a:pt x="1895476" y="0"/>
                        </a:cubicBezTo>
                        <a:cubicBezTo>
                          <a:pt x="1866940" y="261427"/>
                          <a:pt x="1925980" y="529909"/>
                          <a:pt x="1895476" y="670663"/>
                        </a:cubicBezTo>
                        <a:cubicBezTo>
                          <a:pt x="1534687" y="537983"/>
                          <a:pt x="370145" y="760828"/>
                          <a:pt x="0" y="670663"/>
                        </a:cubicBezTo>
                        <a:cubicBezTo>
                          <a:pt x="-74" y="538009"/>
                          <a:pt x="27090" y="233929"/>
                          <a:pt x="0" y="0"/>
                        </a:cubicBezTo>
                        <a:close/>
                      </a:path>
                      <a:path w="1895476" h="670663" fill="none" stroke="0" extrusionOk="0">
                        <a:moveTo>
                          <a:pt x="15486" y="125749"/>
                        </a:moveTo>
                        <a:cubicBezTo>
                          <a:pt x="-87715" y="106290"/>
                          <a:pt x="-154469" y="122926"/>
                          <a:pt x="-315919" y="125749"/>
                        </a:cubicBezTo>
                        <a:cubicBezTo>
                          <a:pt x="-650522" y="403663"/>
                          <a:pt x="-1624201" y="795247"/>
                          <a:pt x="-1865641" y="74497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1200" i="1" kern="0" dirty="0">
                <a:solidFill>
                  <a:srgbClr val="C00000"/>
                </a:solidFill>
                <a:latin typeface="Calibri"/>
              </a:rPr>
              <a:t>(Click here to add this booking to cart)</a:t>
            </a:r>
          </a:p>
        </p:txBody>
      </p:sp>
      <p:sp>
        <p:nvSpPr>
          <p:cNvPr id="98" name="Callout: Bent Line 97">
            <a:extLst>
              <a:ext uri="{FF2B5EF4-FFF2-40B4-BE49-F238E27FC236}">
                <a16:creationId xmlns:a16="http://schemas.microsoft.com/office/drawing/2014/main" id="{32E9F938-5F9E-ABD8-5CA2-71DB77D96207}"/>
              </a:ext>
            </a:extLst>
          </p:cNvPr>
          <p:cNvSpPr/>
          <p:nvPr/>
        </p:nvSpPr>
        <p:spPr>
          <a:xfrm flipH="1">
            <a:off x="1029902" y="5896404"/>
            <a:ext cx="2601454" cy="327611"/>
          </a:xfrm>
          <a:prstGeom prst="borderCallout2">
            <a:avLst>
              <a:gd name="adj1" fmla="val 79404"/>
              <a:gd name="adj2" fmla="val -376"/>
              <a:gd name="adj3" fmla="val 79403"/>
              <a:gd name="adj4" fmla="val -108527"/>
              <a:gd name="adj5" fmla="val 4175"/>
              <a:gd name="adj6" fmla="val -114749"/>
            </a:avLst>
          </a:prstGeom>
          <a:ln>
            <a:extLst>
              <a:ext uri="{C807C97D-BFC1-408E-A445-0C87EB9F89A2}">
                <ask:lineSketchStyleProps xmlns:ask="http://schemas.microsoft.com/office/drawing/2018/sketchyshapes" sd="2478366399">
                  <a:custGeom>
                    <a:avLst/>
                    <a:gdLst>
                      <a:gd name="connsiteX0" fmla="*/ 0 w 1895476"/>
                      <a:gd name="connsiteY0" fmla="*/ 0 h 670663"/>
                      <a:gd name="connsiteX1" fmla="*/ 1895476 w 1895476"/>
                      <a:gd name="connsiteY1" fmla="*/ 0 h 670663"/>
                      <a:gd name="connsiteX2" fmla="*/ 1895476 w 1895476"/>
                      <a:gd name="connsiteY2" fmla="*/ 670663 h 670663"/>
                      <a:gd name="connsiteX3" fmla="*/ 0 w 1895476"/>
                      <a:gd name="connsiteY3" fmla="*/ 670663 h 670663"/>
                      <a:gd name="connsiteX4" fmla="*/ 0 w 1895476"/>
                      <a:gd name="connsiteY4" fmla="*/ 0 h 670663"/>
                      <a:gd name="connsiteX0" fmla="*/ 15486 w 1895476"/>
                      <a:gd name="connsiteY0" fmla="*/ 125749 h 670663"/>
                      <a:gd name="connsiteX1" fmla="*/ -315919 w 1895476"/>
                      <a:gd name="connsiteY1" fmla="*/ 125749 h 670663"/>
                      <a:gd name="connsiteX2" fmla="*/ -1865641 w 1895476"/>
                      <a:gd name="connsiteY2" fmla="*/ 744972 h 670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95476" h="670663" fill="none" extrusionOk="0">
                        <a:moveTo>
                          <a:pt x="0" y="0"/>
                        </a:moveTo>
                        <a:cubicBezTo>
                          <a:pt x="190873" y="-114497"/>
                          <a:pt x="1321503" y="113149"/>
                          <a:pt x="1895476" y="0"/>
                        </a:cubicBezTo>
                        <a:cubicBezTo>
                          <a:pt x="1938695" y="167711"/>
                          <a:pt x="1880802" y="485838"/>
                          <a:pt x="1895476" y="670663"/>
                        </a:cubicBezTo>
                        <a:cubicBezTo>
                          <a:pt x="1258599" y="798861"/>
                          <a:pt x="554240" y="624576"/>
                          <a:pt x="0" y="670663"/>
                        </a:cubicBezTo>
                        <a:cubicBezTo>
                          <a:pt x="38897" y="564897"/>
                          <a:pt x="2398" y="106652"/>
                          <a:pt x="0" y="0"/>
                        </a:cubicBezTo>
                        <a:close/>
                      </a:path>
                      <a:path w="1895476" h="670663" fill="none" extrusionOk="0">
                        <a:moveTo>
                          <a:pt x="15486" y="125749"/>
                        </a:moveTo>
                        <a:cubicBezTo>
                          <a:pt x="-125965" y="141762"/>
                          <a:pt x="-258249" y="134860"/>
                          <a:pt x="-315919" y="125749"/>
                        </a:cubicBezTo>
                        <a:cubicBezTo>
                          <a:pt x="-606955" y="172382"/>
                          <a:pt x="-1164462" y="387479"/>
                          <a:pt x="-1865641" y="744972"/>
                        </a:cubicBezTo>
                      </a:path>
                      <a:path w="1895476" h="670663" stroke="0" extrusionOk="0">
                        <a:moveTo>
                          <a:pt x="0" y="0"/>
                        </a:moveTo>
                        <a:cubicBezTo>
                          <a:pt x="266523" y="140946"/>
                          <a:pt x="1530634" y="29272"/>
                          <a:pt x="1895476" y="0"/>
                        </a:cubicBezTo>
                        <a:cubicBezTo>
                          <a:pt x="1866940" y="261427"/>
                          <a:pt x="1925980" y="529909"/>
                          <a:pt x="1895476" y="670663"/>
                        </a:cubicBezTo>
                        <a:cubicBezTo>
                          <a:pt x="1534687" y="537983"/>
                          <a:pt x="370145" y="760828"/>
                          <a:pt x="0" y="670663"/>
                        </a:cubicBezTo>
                        <a:cubicBezTo>
                          <a:pt x="-74" y="538009"/>
                          <a:pt x="27090" y="233929"/>
                          <a:pt x="0" y="0"/>
                        </a:cubicBezTo>
                        <a:close/>
                      </a:path>
                      <a:path w="1895476" h="670663" fill="none" stroke="0" extrusionOk="0">
                        <a:moveTo>
                          <a:pt x="15486" y="125749"/>
                        </a:moveTo>
                        <a:cubicBezTo>
                          <a:pt x="-87715" y="106290"/>
                          <a:pt x="-154469" y="122926"/>
                          <a:pt x="-315919" y="125749"/>
                        </a:cubicBezTo>
                        <a:cubicBezTo>
                          <a:pt x="-650522" y="403663"/>
                          <a:pt x="-1624201" y="795247"/>
                          <a:pt x="-1865641" y="74497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1200" i="1" kern="0" dirty="0">
                <a:solidFill>
                  <a:srgbClr val="C00000"/>
                </a:solidFill>
                <a:latin typeface="Calibri"/>
              </a:rPr>
              <a:t>(Click here to proceed to payment)</a:t>
            </a:r>
          </a:p>
        </p:txBody>
      </p:sp>
      <p:pic>
        <p:nvPicPr>
          <p:cNvPr id="99" name="Picture 98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F59698B3-0339-4162-A38D-BB2FF975AB8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4663752" y="697394"/>
            <a:ext cx="274320" cy="274320"/>
          </a:xfrm>
          <a:prstGeom prst="rect">
            <a:avLst/>
          </a:prstGeom>
        </p:spPr>
      </p:pic>
      <p:pic>
        <p:nvPicPr>
          <p:cNvPr id="103" name="Picture 10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E0BAE09-823C-C118-DC15-96F71BDC483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6993328" y="714190"/>
            <a:ext cx="274320" cy="274320"/>
          </a:xfrm>
          <a:prstGeom prst="rect">
            <a:avLst/>
          </a:prstGeom>
        </p:spPr>
      </p:pic>
      <p:pic>
        <p:nvPicPr>
          <p:cNvPr id="104" name="Picture 103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D261828B-CC63-0FD2-CF9C-F130BDF6ECC5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</a:blip>
          <a:stretch>
            <a:fillRect/>
          </a:stretch>
        </p:blipFill>
        <p:spPr>
          <a:xfrm>
            <a:off x="6637940" y="714190"/>
            <a:ext cx="274320" cy="274320"/>
          </a:xfrm>
          <a:prstGeom prst="rect">
            <a:avLst/>
          </a:prstGeom>
        </p:spPr>
      </p:pic>
      <p:pic>
        <p:nvPicPr>
          <p:cNvPr id="105" name="Picture 104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0ABB43DB-F988-4799-E051-EB8C2FCC6A42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 bright="70000" contrast="-70000"/>
          </a:blip>
          <a:stretch>
            <a:fillRect/>
          </a:stretch>
        </p:blipFill>
        <p:spPr>
          <a:xfrm>
            <a:off x="7382084" y="715783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7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0E9BE-FA6B-96C7-73AE-21A90ACB2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1">
            <a:extLst>
              <a:ext uri="{FF2B5EF4-FFF2-40B4-BE49-F238E27FC236}">
                <a16:creationId xmlns:a16="http://schemas.microsoft.com/office/drawing/2014/main" id="{8B74F3A1-E4ED-E582-4D1C-20FD87844130}"/>
              </a:ext>
            </a:extLst>
          </p:cNvPr>
          <p:cNvGrpSpPr/>
          <p:nvPr/>
        </p:nvGrpSpPr>
        <p:grpSpPr>
          <a:xfrm>
            <a:off x="4342270" y="138225"/>
            <a:ext cx="3677780" cy="6557849"/>
            <a:chOff x="4104145" y="138225"/>
            <a:chExt cx="3915906" cy="6557849"/>
          </a:xfrm>
        </p:grpSpPr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93C3EA94-D036-C118-A5FC-4202F2ED973F}"/>
                </a:ext>
              </a:extLst>
            </p:cNvPr>
            <p:cNvGrpSpPr/>
            <p:nvPr/>
          </p:nvGrpSpPr>
          <p:grpSpPr>
            <a:xfrm rot="16200000">
              <a:off x="2783173" y="1459197"/>
              <a:ext cx="6557849" cy="3915906"/>
              <a:chOff x="177421" y="-300250"/>
              <a:chExt cx="11818961" cy="7451678"/>
            </a:xfrm>
          </p:grpSpPr>
          <p:sp>
            <p:nvSpPr>
              <p:cNvPr id="63" name="Rounded Rectangle 51">
                <a:extLst>
                  <a:ext uri="{FF2B5EF4-FFF2-40B4-BE49-F238E27FC236}">
                    <a16:creationId xmlns:a16="http://schemas.microsoft.com/office/drawing/2014/main" id="{45064D68-11B2-12A9-69A6-34A18275B9A2}"/>
                  </a:ext>
                </a:extLst>
              </p:cNvPr>
              <p:cNvSpPr/>
              <p:nvPr/>
            </p:nvSpPr>
            <p:spPr>
              <a:xfrm>
                <a:off x="177421" y="-300250"/>
                <a:ext cx="11818961" cy="7451678"/>
              </a:xfrm>
              <a:prstGeom prst="roundRect">
                <a:avLst>
                  <a:gd name="adj" fmla="val 6095"/>
                </a:avLst>
              </a:prstGeom>
              <a:solidFill>
                <a:sysClr val="window" lastClr="FFFFFF">
                  <a:lumMod val="95000"/>
                </a:sys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slope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3ECCBF7-DC73-34AD-6598-C5D2597F715B}"/>
                  </a:ext>
                </a:extLst>
              </p:cNvPr>
              <p:cNvSpPr/>
              <p:nvPr/>
            </p:nvSpPr>
            <p:spPr>
              <a:xfrm>
                <a:off x="1072055" y="220717"/>
                <a:ext cx="10042635" cy="6416566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117E426-755D-5B46-DB72-DEA76FD5F352}"/>
                </a:ext>
              </a:extLst>
            </p:cNvPr>
            <p:cNvSpPr/>
            <p:nvPr/>
          </p:nvSpPr>
          <p:spPr>
            <a:xfrm>
              <a:off x="4490728" y="387751"/>
              <a:ext cx="41520" cy="41013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glow rad="63500">
                <a:srgbClr val="7598D9">
                  <a:satMod val="175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ounded Rectangle 9">
              <a:extLst>
                <a:ext uri="{FF2B5EF4-FFF2-40B4-BE49-F238E27FC236}">
                  <a16:creationId xmlns:a16="http://schemas.microsoft.com/office/drawing/2014/main" id="{2C71B66B-7B0E-9524-1D5D-1EDB814C4707}"/>
                </a:ext>
              </a:extLst>
            </p:cNvPr>
            <p:cNvSpPr/>
            <p:nvPr/>
          </p:nvSpPr>
          <p:spPr>
            <a:xfrm>
              <a:off x="4716828" y="6334125"/>
              <a:ext cx="199857" cy="177131"/>
            </a:xfrm>
            <a:prstGeom prst="roundRect">
              <a:avLst/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Isosceles Triangle 61">
              <a:hlinkClick r:id="" action="ppaction://hlinkshowjump?jump=firstslide" highlightClick="1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E96ACE21-E6A6-A1CB-7915-F50BF7775B24}"/>
                </a:ext>
              </a:extLst>
            </p:cNvPr>
            <p:cNvSpPr/>
            <p:nvPr/>
          </p:nvSpPr>
          <p:spPr>
            <a:xfrm rot="16200000">
              <a:off x="7160372" y="6324775"/>
              <a:ext cx="201127" cy="179524"/>
            </a:xfrm>
            <a:prstGeom prst="triangle">
              <a:avLst>
                <a:gd name="adj" fmla="val 42815"/>
              </a:avLst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2" name="Picture 2" descr="D:\Pranit\JusTap\Reliance Digital\Screenshot_2017-04-03-17-59-03-921.jpeg">
            <a:extLst>
              <a:ext uri="{FF2B5EF4-FFF2-40B4-BE49-F238E27FC236}">
                <a16:creationId xmlns:a16="http://schemas.microsoft.com/office/drawing/2014/main" id="{F133C908-C52E-A8EB-77EE-BEE074248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8513" y="609600"/>
            <a:ext cx="3154362" cy="56077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CE967EC8-AFCC-2E67-067F-FF517AC01ED4}"/>
              </a:ext>
            </a:extLst>
          </p:cNvPr>
          <p:cNvSpPr/>
          <p:nvPr/>
        </p:nvSpPr>
        <p:spPr>
          <a:xfrm>
            <a:off x="4591050" y="609599"/>
            <a:ext cx="3191256" cy="5614416"/>
          </a:xfrm>
          <a:prstGeom prst="rect">
            <a:avLst/>
          </a:prstGeom>
          <a:gradFill rotWithShape="1">
            <a:gsLst>
              <a:gs pos="100000">
                <a:srgbClr val="4682B4"/>
              </a:gs>
              <a:gs pos="0">
                <a:srgbClr val="D8D3C5"/>
              </a:gs>
            </a:gsLst>
            <a:path path="circle">
              <a:fillToRect l="5000" t="100000" r="120000" b="10000"/>
            </a:path>
          </a:gradFill>
          <a:ln w="12700" cap="flat" cmpd="sng" algn="ctr">
            <a:noFill/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Freeform 38">
            <a:hlinkClick r:id="rId3" action="ppaction://hlinksldjump"/>
            <a:extLst>
              <a:ext uri="{FF2B5EF4-FFF2-40B4-BE49-F238E27FC236}">
                <a16:creationId xmlns:a16="http://schemas.microsoft.com/office/drawing/2014/main" id="{4EAF7A0A-0CEB-31F3-DB08-66874DB599F7}"/>
              </a:ext>
            </a:extLst>
          </p:cNvPr>
          <p:cNvSpPr/>
          <p:nvPr/>
        </p:nvSpPr>
        <p:spPr>
          <a:xfrm>
            <a:off x="6093912" y="6315075"/>
            <a:ext cx="221163" cy="200026"/>
          </a:xfrm>
          <a:custGeom>
            <a:avLst/>
            <a:gdLst>
              <a:gd name="connsiteX0" fmla="*/ 0 w 1924050"/>
              <a:gd name="connsiteY0" fmla="*/ 866775 h 2028825"/>
              <a:gd name="connsiteX1" fmla="*/ 9525 w 1924050"/>
              <a:gd name="connsiteY1" fmla="*/ 2028825 h 2028825"/>
              <a:gd name="connsiteX2" fmla="*/ 1914525 w 1924050"/>
              <a:gd name="connsiteY2" fmla="*/ 2028825 h 2028825"/>
              <a:gd name="connsiteX3" fmla="*/ 1924050 w 1924050"/>
              <a:gd name="connsiteY3" fmla="*/ 895350 h 2028825"/>
              <a:gd name="connsiteX4" fmla="*/ 962025 w 1924050"/>
              <a:gd name="connsiteY4" fmla="*/ 0 h 2028825"/>
              <a:gd name="connsiteX5" fmla="*/ 0 w 1924050"/>
              <a:gd name="connsiteY5" fmla="*/ 866775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050" h="2028825">
                <a:moveTo>
                  <a:pt x="0" y="866775"/>
                </a:moveTo>
                <a:lnTo>
                  <a:pt x="9525" y="2028825"/>
                </a:lnTo>
                <a:lnTo>
                  <a:pt x="1914525" y="2028825"/>
                </a:lnTo>
                <a:lnTo>
                  <a:pt x="1924050" y="895350"/>
                </a:lnTo>
                <a:lnTo>
                  <a:pt x="962025" y="0"/>
                </a:lnTo>
                <a:lnTo>
                  <a:pt x="0" y="866775"/>
                </a:lnTo>
                <a:close/>
              </a:path>
            </a:pathLst>
          </a:cu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6" name="Group 39">
            <a:extLst>
              <a:ext uri="{FF2B5EF4-FFF2-40B4-BE49-F238E27FC236}">
                <a16:creationId xmlns:a16="http://schemas.microsoft.com/office/drawing/2014/main" id="{2D660D34-0227-5D24-C190-1BA2118E9675}"/>
              </a:ext>
            </a:extLst>
          </p:cNvPr>
          <p:cNvGrpSpPr/>
          <p:nvPr/>
        </p:nvGrpSpPr>
        <p:grpSpPr>
          <a:xfrm>
            <a:off x="6125567" y="299830"/>
            <a:ext cx="157852" cy="166006"/>
            <a:chOff x="4619237" y="319392"/>
            <a:chExt cx="168072" cy="166006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176DC62-CBD9-ECFD-4431-AB1BE2742209}"/>
                </a:ext>
              </a:extLst>
            </p:cNvPr>
            <p:cNvSpPr/>
            <p:nvPr/>
          </p:nvSpPr>
          <p:spPr>
            <a:xfrm>
              <a:off x="4619237" y="319392"/>
              <a:ext cx="168072" cy="166006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C56336F-F401-78D9-5571-31BB07891FD7}"/>
                </a:ext>
              </a:extLst>
            </p:cNvPr>
            <p:cNvSpPr/>
            <p:nvPr/>
          </p:nvSpPr>
          <p:spPr>
            <a:xfrm>
              <a:off x="4648896" y="338924"/>
              <a:ext cx="118632" cy="126947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0" name="Picture 8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BA578E66-1C72-3F6B-C143-FD9281F22E9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993328" y="714190"/>
            <a:ext cx="274320" cy="27432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EC10E0-09D0-5F6D-C36B-73BF1B897AAC}"/>
              </a:ext>
            </a:extLst>
          </p:cNvPr>
          <p:cNvSpPr/>
          <p:nvPr/>
        </p:nvSpPr>
        <p:spPr>
          <a:xfrm>
            <a:off x="9558439" y="5993696"/>
            <a:ext cx="2466975" cy="7023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 Order Details Page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B4E34FA-C13B-16AC-9FC3-2DFB3722AC9F}"/>
              </a:ext>
            </a:extLst>
          </p:cNvPr>
          <p:cNvSpPr txBox="1"/>
          <p:nvPr/>
        </p:nvSpPr>
        <p:spPr>
          <a:xfrm>
            <a:off x="5229979" y="71419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>
                <a:solidFill>
                  <a:schemeClr val="bg1">
                    <a:lumMod val="85000"/>
                  </a:schemeClr>
                </a:solidFill>
              </a:rPr>
              <a:t>39800 Fremont Blvd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82E42E2E-CD53-F40D-6F40-08369BDE8A4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029788" y="704752"/>
            <a:ext cx="274320" cy="274320"/>
          </a:xfrm>
          <a:prstGeom prst="rect">
            <a:avLst/>
          </a:prstGeom>
        </p:spPr>
      </p:pic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3FD48E97-3D29-0906-64D3-47D9B376B0E9}"/>
              </a:ext>
            </a:extLst>
          </p:cNvPr>
          <p:cNvSpPr/>
          <p:nvPr/>
        </p:nvSpPr>
        <p:spPr>
          <a:xfrm flipH="1">
            <a:off x="495300" y="1285876"/>
            <a:ext cx="2786292" cy="413926"/>
          </a:xfrm>
          <a:prstGeom prst="borderCallout2">
            <a:avLst>
              <a:gd name="adj1" fmla="val 79404"/>
              <a:gd name="adj2" fmla="val -376"/>
              <a:gd name="adj3" fmla="val 72500"/>
              <a:gd name="adj4" fmla="val -29807"/>
              <a:gd name="adj5" fmla="val 71032"/>
              <a:gd name="adj6" fmla="val -40788"/>
            </a:avLst>
          </a:prstGeom>
          <a:ln>
            <a:extLst>
              <a:ext uri="{C807C97D-BFC1-408E-A445-0C87EB9F89A2}">
                <ask:lineSketchStyleProps xmlns:ask="http://schemas.microsoft.com/office/drawing/2018/sketchyshapes" sd="2478366399">
                  <a:custGeom>
                    <a:avLst/>
                    <a:gdLst>
                      <a:gd name="connsiteX0" fmla="*/ 0 w 1895476"/>
                      <a:gd name="connsiteY0" fmla="*/ 0 h 670663"/>
                      <a:gd name="connsiteX1" fmla="*/ 1895476 w 1895476"/>
                      <a:gd name="connsiteY1" fmla="*/ 0 h 670663"/>
                      <a:gd name="connsiteX2" fmla="*/ 1895476 w 1895476"/>
                      <a:gd name="connsiteY2" fmla="*/ 670663 h 670663"/>
                      <a:gd name="connsiteX3" fmla="*/ 0 w 1895476"/>
                      <a:gd name="connsiteY3" fmla="*/ 670663 h 670663"/>
                      <a:gd name="connsiteX4" fmla="*/ 0 w 1895476"/>
                      <a:gd name="connsiteY4" fmla="*/ 0 h 670663"/>
                      <a:gd name="connsiteX0" fmla="*/ 15486 w 1895476"/>
                      <a:gd name="connsiteY0" fmla="*/ 125749 h 670663"/>
                      <a:gd name="connsiteX1" fmla="*/ -315919 w 1895476"/>
                      <a:gd name="connsiteY1" fmla="*/ 125749 h 670663"/>
                      <a:gd name="connsiteX2" fmla="*/ -1865641 w 1895476"/>
                      <a:gd name="connsiteY2" fmla="*/ 744972 h 670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95476" h="670663" fill="none" extrusionOk="0">
                        <a:moveTo>
                          <a:pt x="0" y="0"/>
                        </a:moveTo>
                        <a:cubicBezTo>
                          <a:pt x="190873" y="-114497"/>
                          <a:pt x="1321503" y="113149"/>
                          <a:pt x="1895476" y="0"/>
                        </a:cubicBezTo>
                        <a:cubicBezTo>
                          <a:pt x="1938695" y="167711"/>
                          <a:pt x="1880802" y="485838"/>
                          <a:pt x="1895476" y="670663"/>
                        </a:cubicBezTo>
                        <a:cubicBezTo>
                          <a:pt x="1258599" y="798861"/>
                          <a:pt x="554240" y="624576"/>
                          <a:pt x="0" y="670663"/>
                        </a:cubicBezTo>
                        <a:cubicBezTo>
                          <a:pt x="38897" y="564897"/>
                          <a:pt x="2398" y="106652"/>
                          <a:pt x="0" y="0"/>
                        </a:cubicBezTo>
                        <a:close/>
                      </a:path>
                      <a:path w="1895476" h="670663" fill="none" extrusionOk="0">
                        <a:moveTo>
                          <a:pt x="15486" y="125749"/>
                        </a:moveTo>
                        <a:cubicBezTo>
                          <a:pt x="-125965" y="141762"/>
                          <a:pt x="-258249" y="134860"/>
                          <a:pt x="-315919" y="125749"/>
                        </a:cubicBezTo>
                        <a:cubicBezTo>
                          <a:pt x="-606955" y="172382"/>
                          <a:pt x="-1164462" y="387479"/>
                          <a:pt x="-1865641" y="744972"/>
                        </a:cubicBezTo>
                      </a:path>
                      <a:path w="1895476" h="670663" stroke="0" extrusionOk="0">
                        <a:moveTo>
                          <a:pt x="0" y="0"/>
                        </a:moveTo>
                        <a:cubicBezTo>
                          <a:pt x="266523" y="140946"/>
                          <a:pt x="1530634" y="29272"/>
                          <a:pt x="1895476" y="0"/>
                        </a:cubicBezTo>
                        <a:cubicBezTo>
                          <a:pt x="1866940" y="261427"/>
                          <a:pt x="1925980" y="529909"/>
                          <a:pt x="1895476" y="670663"/>
                        </a:cubicBezTo>
                        <a:cubicBezTo>
                          <a:pt x="1534687" y="537983"/>
                          <a:pt x="370145" y="760828"/>
                          <a:pt x="0" y="670663"/>
                        </a:cubicBezTo>
                        <a:cubicBezTo>
                          <a:pt x="-74" y="538009"/>
                          <a:pt x="27090" y="233929"/>
                          <a:pt x="0" y="0"/>
                        </a:cubicBezTo>
                        <a:close/>
                      </a:path>
                      <a:path w="1895476" h="670663" fill="none" stroke="0" extrusionOk="0">
                        <a:moveTo>
                          <a:pt x="15486" y="125749"/>
                        </a:moveTo>
                        <a:cubicBezTo>
                          <a:pt x="-87715" y="106290"/>
                          <a:pt x="-154469" y="122926"/>
                          <a:pt x="-315919" y="125749"/>
                        </a:cubicBezTo>
                        <a:cubicBezTo>
                          <a:pt x="-650522" y="403663"/>
                          <a:pt x="-1624201" y="795247"/>
                          <a:pt x="-1865641" y="74497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1200" i="1" kern="0" dirty="0">
                <a:solidFill>
                  <a:srgbClr val="C00000"/>
                </a:solidFill>
                <a:latin typeface="Calibri"/>
              </a:rPr>
              <a:t>(Click on home icon or my account icon)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1840E-3114-16B2-2077-74FD231AA7A2}"/>
              </a:ext>
            </a:extLst>
          </p:cNvPr>
          <p:cNvSpPr txBox="1"/>
          <p:nvPr/>
        </p:nvSpPr>
        <p:spPr>
          <a:xfrm>
            <a:off x="4733589" y="2997978"/>
            <a:ext cx="2892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Confirm Order Details Page</a:t>
            </a:r>
            <a:br>
              <a:rPr lang="en-US" dirty="0"/>
            </a:br>
            <a:br>
              <a:rPr lang="en-US" dirty="0"/>
            </a:br>
            <a:r>
              <a:rPr lang="en-US" sz="1200" dirty="0"/>
              <a:t>(Assuming order details are shown here)</a:t>
            </a:r>
            <a:endParaRPr lang="en-US" dirty="0"/>
          </a:p>
        </p:txBody>
      </p:sp>
      <p:sp>
        <p:nvSpPr>
          <p:cNvPr id="3" name="Oval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2B5646B-3FFA-0AA1-1E69-87710801240C}"/>
              </a:ext>
            </a:extLst>
          </p:cNvPr>
          <p:cNvSpPr/>
          <p:nvPr/>
        </p:nvSpPr>
        <p:spPr>
          <a:xfrm>
            <a:off x="7143174" y="674426"/>
            <a:ext cx="211756" cy="2021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855B0FB3-12F8-08DF-92C9-4B5F179B2E05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4663752" y="697394"/>
            <a:ext cx="274320" cy="274320"/>
          </a:xfrm>
          <a:prstGeom prst="rect">
            <a:avLst/>
          </a:prstGeom>
        </p:spPr>
      </p:pic>
      <p:pic>
        <p:nvPicPr>
          <p:cNvPr id="9" name="Picture 8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332E4A1A-9CD9-89C4-59EC-0FD6660BDFEC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6637940" y="714190"/>
            <a:ext cx="274320" cy="274320"/>
          </a:xfrm>
          <a:prstGeom prst="rect">
            <a:avLst/>
          </a:prstGeom>
        </p:spPr>
      </p:pic>
      <p:pic>
        <p:nvPicPr>
          <p:cNvPr id="10" name="Picture 9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F3845285-ACA9-0A27-8879-2F315E35C407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7382084" y="715783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4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1B8A3-6D35-4C88-FBA5-0E9E21AAD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1">
            <a:extLst>
              <a:ext uri="{FF2B5EF4-FFF2-40B4-BE49-F238E27FC236}">
                <a16:creationId xmlns:a16="http://schemas.microsoft.com/office/drawing/2014/main" id="{437C7640-9551-7989-26CB-D9F9FAAC34DC}"/>
              </a:ext>
            </a:extLst>
          </p:cNvPr>
          <p:cNvGrpSpPr/>
          <p:nvPr/>
        </p:nvGrpSpPr>
        <p:grpSpPr>
          <a:xfrm>
            <a:off x="4342270" y="138225"/>
            <a:ext cx="3677780" cy="6557849"/>
            <a:chOff x="4104145" y="138225"/>
            <a:chExt cx="3915906" cy="6557849"/>
          </a:xfrm>
        </p:grpSpPr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7AD23F5D-6529-3D12-0B79-4497B652F48B}"/>
                </a:ext>
              </a:extLst>
            </p:cNvPr>
            <p:cNvGrpSpPr/>
            <p:nvPr/>
          </p:nvGrpSpPr>
          <p:grpSpPr>
            <a:xfrm rot="16200000">
              <a:off x="2783173" y="1459197"/>
              <a:ext cx="6557849" cy="3915906"/>
              <a:chOff x="177421" y="-300250"/>
              <a:chExt cx="11818961" cy="7451678"/>
            </a:xfrm>
          </p:grpSpPr>
          <p:sp>
            <p:nvSpPr>
              <p:cNvPr id="63" name="Rounded Rectangle 51">
                <a:extLst>
                  <a:ext uri="{FF2B5EF4-FFF2-40B4-BE49-F238E27FC236}">
                    <a16:creationId xmlns:a16="http://schemas.microsoft.com/office/drawing/2014/main" id="{564C2FEE-01D6-3850-020E-C52BE83BBA1D}"/>
                  </a:ext>
                </a:extLst>
              </p:cNvPr>
              <p:cNvSpPr/>
              <p:nvPr/>
            </p:nvSpPr>
            <p:spPr>
              <a:xfrm>
                <a:off x="177421" y="-300250"/>
                <a:ext cx="11818961" cy="7451678"/>
              </a:xfrm>
              <a:prstGeom prst="roundRect">
                <a:avLst>
                  <a:gd name="adj" fmla="val 6095"/>
                </a:avLst>
              </a:prstGeom>
              <a:solidFill>
                <a:sysClr val="window" lastClr="FFFFFF">
                  <a:lumMod val="95000"/>
                </a:sys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slope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C9690EB-0E6C-F97F-4B5B-6507C0DD6582}"/>
                  </a:ext>
                </a:extLst>
              </p:cNvPr>
              <p:cNvSpPr/>
              <p:nvPr/>
            </p:nvSpPr>
            <p:spPr>
              <a:xfrm>
                <a:off x="1072055" y="220717"/>
                <a:ext cx="10042635" cy="6416566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743396C-E9CC-5488-18FA-C06464CCA500}"/>
                </a:ext>
              </a:extLst>
            </p:cNvPr>
            <p:cNvSpPr/>
            <p:nvPr/>
          </p:nvSpPr>
          <p:spPr>
            <a:xfrm>
              <a:off x="4490728" y="387751"/>
              <a:ext cx="41520" cy="41013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glow rad="63500">
                <a:srgbClr val="7598D9">
                  <a:satMod val="175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ounded Rectangle 9">
              <a:extLst>
                <a:ext uri="{FF2B5EF4-FFF2-40B4-BE49-F238E27FC236}">
                  <a16:creationId xmlns:a16="http://schemas.microsoft.com/office/drawing/2014/main" id="{8A136B94-354E-D6A9-2AC1-6BBD2FBABB8B}"/>
                </a:ext>
              </a:extLst>
            </p:cNvPr>
            <p:cNvSpPr/>
            <p:nvPr/>
          </p:nvSpPr>
          <p:spPr>
            <a:xfrm>
              <a:off x="4716828" y="6334125"/>
              <a:ext cx="199857" cy="177131"/>
            </a:xfrm>
            <a:prstGeom prst="roundRect">
              <a:avLst/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Isosceles Triangle 61">
              <a:hlinkClick r:id="" action="ppaction://hlinkshowjump?jump=firstslide" highlightClick="1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78DA41DB-A593-2C73-C047-A2C0ECE19C0E}"/>
                </a:ext>
              </a:extLst>
            </p:cNvPr>
            <p:cNvSpPr/>
            <p:nvPr/>
          </p:nvSpPr>
          <p:spPr>
            <a:xfrm rot="16200000">
              <a:off x="7160372" y="6324775"/>
              <a:ext cx="201127" cy="179524"/>
            </a:xfrm>
            <a:prstGeom prst="triangle">
              <a:avLst>
                <a:gd name="adj" fmla="val 42815"/>
              </a:avLst>
            </a:prstGeom>
            <a:solidFill>
              <a:srgbClr val="777C84">
                <a:lumMod val="20000"/>
                <a:lumOff val="80000"/>
              </a:srgbClr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2" name="Picture 2" descr="D:\Pranit\JusTap\Reliance Digital\Screenshot_2017-04-03-17-59-03-921.jpeg">
            <a:extLst>
              <a:ext uri="{FF2B5EF4-FFF2-40B4-BE49-F238E27FC236}">
                <a16:creationId xmlns:a16="http://schemas.microsoft.com/office/drawing/2014/main" id="{B5BF8F38-8ED6-058A-758D-6538D7233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8513" y="609600"/>
            <a:ext cx="3154362" cy="56077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C1734CF2-418C-9913-F09B-CF9D4293FC34}"/>
              </a:ext>
            </a:extLst>
          </p:cNvPr>
          <p:cNvSpPr/>
          <p:nvPr/>
        </p:nvSpPr>
        <p:spPr>
          <a:xfrm>
            <a:off x="4591050" y="609599"/>
            <a:ext cx="3191256" cy="5614416"/>
          </a:xfrm>
          <a:prstGeom prst="rect">
            <a:avLst/>
          </a:prstGeom>
          <a:gradFill rotWithShape="1">
            <a:gsLst>
              <a:gs pos="100000">
                <a:srgbClr val="4682B4"/>
              </a:gs>
              <a:gs pos="0">
                <a:srgbClr val="D8D3C5"/>
              </a:gs>
            </a:gsLst>
            <a:path path="circle">
              <a:fillToRect l="5000" t="100000" r="120000" b="10000"/>
            </a:path>
          </a:gradFill>
          <a:ln w="12700" cap="flat" cmpd="sng" algn="ctr">
            <a:noFill/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Freeform 38">
            <a:hlinkClick r:id="rId3" action="ppaction://hlinksldjump"/>
            <a:extLst>
              <a:ext uri="{FF2B5EF4-FFF2-40B4-BE49-F238E27FC236}">
                <a16:creationId xmlns:a16="http://schemas.microsoft.com/office/drawing/2014/main" id="{F24698AD-3639-601A-FAA7-C158C81039B7}"/>
              </a:ext>
            </a:extLst>
          </p:cNvPr>
          <p:cNvSpPr/>
          <p:nvPr/>
        </p:nvSpPr>
        <p:spPr>
          <a:xfrm>
            <a:off x="6093912" y="6315075"/>
            <a:ext cx="221163" cy="200026"/>
          </a:xfrm>
          <a:custGeom>
            <a:avLst/>
            <a:gdLst>
              <a:gd name="connsiteX0" fmla="*/ 0 w 1924050"/>
              <a:gd name="connsiteY0" fmla="*/ 866775 h 2028825"/>
              <a:gd name="connsiteX1" fmla="*/ 9525 w 1924050"/>
              <a:gd name="connsiteY1" fmla="*/ 2028825 h 2028825"/>
              <a:gd name="connsiteX2" fmla="*/ 1914525 w 1924050"/>
              <a:gd name="connsiteY2" fmla="*/ 2028825 h 2028825"/>
              <a:gd name="connsiteX3" fmla="*/ 1924050 w 1924050"/>
              <a:gd name="connsiteY3" fmla="*/ 895350 h 2028825"/>
              <a:gd name="connsiteX4" fmla="*/ 962025 w 1924050"/>
              <a:gd name="connsiteY4" fmla="*/ 0 h 2028825"/>
              <a:gd name="connsiteX5" fmla="*/ 0 w 1924050"/>
              <a:gd name="connsiteY5" fmla="*/ 866775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050" h="2028825">
                <a:moveTo>
                  <a:pt x="0" y="866775"/>
                </a:moveTo>
                <a:lnTo>
                  <a:pt x="9525" y="2028825"/>
                </a:lnTo>
                <a:lnTo>
                  <a:pt x="1914525" y="2028825"/>
                </a:lnTo>
                <a:lnTo>
                  <a:pt x="1924050" y="895350"/>
                </a:lnTo>
                <a:lnTo>
                  <a:pt x="962025" y="0"/>
                </a:lnTo>
                <a:lnTo>
                  <a:pt x="0" y="866775"/>
                </a:lnTo>
                <a:close/>
              </a:path>
            </a:pathLst>
          </a:cu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6" name="Group 39">
            <a:extLst>
              <a:ext uri="{FF2B5EF4-FFF2-40B4-BE49-F238E27FC236}">
                <a16:creationId xmlns:a16="http://schemas.microsoft.com/office/drawing/2014/main" id="{D8C6E085-8D78-47E9-5EE2-AFEA91930CDB}"/>
              </a:ext>
            </a:extLst>
          </p:cNvPr>
          <p:cNvGrpSpPr/>
          <p:nvPr/>
        </p:nvGrpSpPr>
        <p:grpSpPr>
          <a:xfrm>
            <a:off x="6125567" y="299830"/>
            <a:ext cx="157852" cy="166006"/>
            <a:chOff x="4619237" y="319392"/>
            <a:chExt cx="168072" cy="166006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4DD7854-6477-0DB9-6B9F-E591DE0C291C}"/>
                </a:ext>
              </a:extLst>
            </p:cNvPr>
            <p:cNvSpPr/>
            <p:nvPr/>
          </p:nvSpPr>
          <p:spPr>
            <a:xfrm>
              <a:off x="4619237" y="319392"/>
              <a:ext cx="168072" cy="166006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5025104-9D03-3F9B-B064-AA5F4F995D5C}"/>
                </a:ext>
              </a:extLst>
            </p:cNvPr>
            <p:cNvSpPr/>
            <p:nvPr/>
          </p:nvSpPr>
          <p:spPr>
            <a:xfrm>
              <a:off x="4648896" y="338924"/>
              <a:ext cx="118632" cy="126947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0"/>
              </a:lightRig>
            </a:scene3d>
            <a:sp3d>
              <a:bevelT w="47625" h="69850"/>
              <a:contourClr>
                <a:sysClr val="window" lastClr="FFFFFF"/>
              </a:contourClr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Rectangle 10">
            <a:hlinkClick r:id="rId4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6EC8DAF-0C88-D595-C221-9FF76389E5A4}"/>
              </a:ext>
            </a:extLst>
          </p:cNvPr>
          <p:cNvSpPr/>
          <p:nvPr/>
        </p:nvSpPr>
        <p:spPr>
          <a:xfrm>
            <a:off x="5680618" y="5470389"/>
            <a:ext cx="1139282" cy="4191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Pay Now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3CE35E-2002-A8F6-336C-C3245B945CFF}"/>
              </a:ext>
            </a:extLst>
          </p:cNvPr>
          <p:cNvSpPr/>
          <p:nvPr/>
        </p:nvSpPr>
        <p:spPr>
          <a:xfrm>
            <a:off x="9558439" y="5993696"/>
            <a:ext cx="2466975" cy="7023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Payments Page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CADFF0-D450-01A6-D66D-AB2F9CB82039}"/>
              </a:ext>
            </a:extLst>
          </p:cNvPr>
          <p:cNvSpPr txBox="1"/>
          <p:nvPr/>
        </p:nvSpPr>
        <p:spPr>
          <a:xfrm>
            <a:off x="5229979" y="71419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>
                <a:solidFill>
                  <a:schemeClr val="bg1">
                    <a:lumMod val="85000"/>
                  </a:schemeClr>
                </a:solidFill>
              </a:rPr>
              <a:t>39800 Fremont Blvd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45C630BB-B9A0-7D0F-9D26-40F8ED00352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029788" y="704752"/>
            <a:ext cx="274320" cy="274320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8671E74B-D2D2-FE85-BE60-FCEF7CBED88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9" b="8014"/>
          <a:stretch/>
        </p:blipFill>
        <p:spPr>
          <a:xfrm>
            <a:off x="4917696" y="1105659"/>
            <a:ext cx="2319981" cy="3892670"/>
          </a:xfrm>
          <a:prstGeom prst="rect">
            <a:avLst/>
          </a:prstGeom>
          <a:ln>
            <a:noFill/>
          </a:ln>
        </p:spPr>
      </p:pic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A57ED8DB-04FD-7C92-6E29-5E90E48930A5}"/>
              </a:ext>
            </a:extLst>
          </p:cNvPr>
          <p:cNvSpPr/>
          <p:nvPr/>
        </p:nvSpPr>
        <p:spPr>
          <a:xfrm flipH="1">
            <a:off x="797840" y="5743576"/>
            <a:ext cx="2601454" cy="413926"/>
          </a:xfrm>
          <a:prstGeom prst="borderCallout2">
            <a:avLst>
              <a:gd name="adj1" fmla="val 79404"/>
              <a:gd name="adj2" fmla="val -376"/>
              <a:gd name="adj3" fmla="val 79403"/>
              <a:gd name="adj4" fmla="val -76307"/>
              <a:gd name="adj5" fmla="val 15805"/>
              <a:gd name="adj6" fmla="val -87288"/>
            </a:avLst>
          </a:prstGeom>
          <a:ln>
            <a:extLst>
              <a:ext uri="{C807C97D-BFC1-408E-A445-0C87EB9F89A2}">
                <ask:lineSketchStyleProps xmlns:ask="http://schemas.microsoft.com/office/drawing/2018/sketchyshapes" sd="2478366399">
                  <a:custGeom>
                    <a:avLst/>
                    <a:gdLst>
                      <a:gd name="connsiteX0" fmla="*/ 0 w 1895476"/>
                      <a:gd name="connsiteY0" fmla="*/ 0 h 670663"/>
                      <a:gd name="connsiteX1" fmla="*/ 1895476 w 1895476"/>
                      <a:gd name="connsiteY1" fmla="*/ 0 h 670663"/>
                      <a:gd name="connsiteX2" fmla="*/ 1895476 w 1895476"/>
                      <a:gd name="connsiteY2" fmla="*/ 670663 h 670663"/>
                      <a:gd name="connsiteX3" fmla="*/ 0 w 1895476"/>
                      <a:gd name="connsiteY3" fmla="*/ 670663 h 670663"/>
                      <a:gd name="connsiteX4" fmla="*/ 0 w 1895476"/>
                      <a:gd name="connsiteY4" fmla="*/ 0 h 670663"/>
                      <a:gd name="connsiteX0" fmla="*/ 15486 w 1895476"/>
                      <a:gd name="connsiteY0" fmla="*/ 125749 h 670663"/>
                      <a:gd name="connsiteX1" fmla="*/ -315919 w 1895476"/>
                      <a:gd name="connsiteY1" fmla="*/ 125749 h 670663"/>
                      <a:gd name="connsiteX2" fmla="*/ -1865641 w 1895476"/>
                      <a:gd name="connsiteY2" fmla="*/ 744972 h 670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95476" h="670663" fill="none" extrusionOk="0">
                        <a:moveTo>
                          <a:pt x="0" y="0"/>
                        </a:moveTo>
                        <a:cubicBezTo>
                          <a:pt x="190873" y="-114497"/>
                          <a:pt x="1321503" y="113149"/>
                          <a:pt x="1895476" y="0"/>
                        </a:cubicBezTo>
                        <a:cubicBezTo>
                          <a:pt x="1938695" y="167711"/>
                          <a:pt x="1880802" y="485838"/>
                          <a:pt x="1895476" y="670663"/>
                        </a:cubicBezTo>
                        <a:cubicBezTo>
                          <a:pt x="1258599" y="798861"/>
                          <a:pt x="554240" y="624576"/>
                          <a:pt x="0" y="670663"/>
                        </a:cubicBezTo>
                        <a:cubicBezTo>
                          <a:pt x="38897" y="564897"/>
                          <a:pt x="2398" y="106652"/>
                          <a:pt x="0" y="0"/>
                        </a:cubicBezTo>
                        <a:close/>
                      </a:path>
                      <a:path w="1895476" h="670663" fill="none" extrusionOk="0">
                        <a:moveTo>
                          <a:pt x="15486" y="125749"/>
                        </a:moveTo>
                        <a:cubicBezTo>
                          <a:pt x="-125965" y="141762"/>
                          <a:pt x="-258249" y="134860"/>
                          <a:pt x="-315919" y="125749"/>
                        </a:cubicBezTo>
                        <a:cubicBezTo>
                          <a:pt x="-606955" y="172382"/>
                          <a:pt x="-1164462" y="387479"/>
                          <a:pt x="-1865641" y="744972"/>
                        </a:cubicBezTo>
                      </a:path>
                      <a:path w="1895476" h="670663" stroke="0" extrusionOk="0">
                        <a:moveTo>
                          <a:pt x="0" y="0"/>
                        </a:moveTo>
                        <a:cubicBezTo>
                          <a:pt x="266523" y="140946"/>
                          <a:pt x="1530634" y="29272"/>
                          <a:pt x="1895476" y="0"/>
                        </a:cubicBezTo>
                        <a:cubicBezTo>
                          <a:pt x="1866940" y="261427"/>
                          <a:pt x="1925980" y="529909"/>
                          <a:pt x="1895476" y="670663"/>
                        </a:cubicBezTo>
                        <a:cubicBezTo>
                          <a:pt x="1534687" y="537983"/>
                          <a:pt x="370145" y="760828"/>
                          <a:pt x="0" y="670663"/>
                        </a:cubicBezTo>
                        <a:cubicBezTo>
                          <a:pt x="-74" y="538009"/>
                          <a:pt x="27090" y="233929"/>
                          <a:pt x="0" y="0"/>
                        </a:cubicBezTo>
                        <a:close/>
                      </a:path>
                      <a:path w="1895476" h="670663" fill="none" stroke="0" extrusionOk="0">
                        <a:moveTo>
                          <a:pt x="15486" y="125749"/>
                        </a:moveTo>
                        <a:cubicBezTo>
                          <a:pt x="-87715" y="106290"/>
                          <a:pt x="-154469" y="122926"/>
                          <a:pt x="-315919" y="125749"/>
                        </a:cubicBezTo>
                        <a:cubicBezTo>
                          <a:pt x="-650522" y="403663"/>
                          <a:pt x="-1624201" y="795247"/>
                          <a:pt x="-1865641" y="74497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1200" i="1" kern="0" dirty="0">
                <a:solidFill>
                  <a:srgbClr val="C00000"/>
                </a:solidFill>
                <a:latin typeface="Calibri"/>
              </a:rPr>
              <a:t>(Click here to complete the payment and redirect to order history page)</a:t>
            </a:r>
          </a:p>
        </p:txBody>
      </p:sp>
      <p:pic>
        <p:nvPicPr>
          <p:cNvPr id="7" name="Picture 6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0B1C1651-1BA3-E46E-498D-BBF89010EF0C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4663752" y="697394"/>
            <a:ext cx="274320" cy="274320"/>
          </a:xfrm>
          <a:prstGeom prst="rect">
            <a:avLst/>
          </a:prstGeom>
        </p:spPr>
      </p:pic>
      <p:pic>
        <p:nvPicPr>
          <p:cNvPr id="13" name="Picture 12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D0FBB824-0F98-C555-39D6-A0383F01A6B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6993328" y="714190"/>
            <a:ext cx="274320" cy="274320"/>
          </a:xfrm>
          <a:prstGeom prst="rect">
            <a:avLst/>
          </a:prstGeom>
        </p:spPr>
      </p:pic>
      <p:pic>
        <p:nvPicPr>
          <p:cNvPr id="15" name="Picture 14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BC2588E3-DB30-77BC-4B2B-D1259E765FD2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6637940" y="714190"/>
            <a:ext cx="274320" cy="274320"/>
          </a:xfrm>
          <a:prstGeom prst="rect">
            <a:avLst/>
          </a:prstGeom>
        </p:spPr>
      </p:pic>
      <p:pic>
        <p:nvPicPr>
          <p:cNvPr id="16" name="Picture 15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232DE00F-FCE5-6F83-4757-FFABA6F08293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7382084" y="715783"/>
            <a:ext cx="274320" cy="27432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A802CBC-B83F-6BCA-8B51-92DCADA3314F}"/>
              </a:ext>
            </a:extLst>
          </p:cNvPr>
          <p:cNvCxnSpPr>
            <a:cxnSpLocks/>
          </p:cNvCxnSpPr>
          <p:nvPr/>
        </p:nvCxnSpPr>
        <p:spPr>
          <a:xfrm>
            <a:off x="4938072" y="5319777"/>
            <a:ext cx="1215351" cy="0"/>
          </a:xfrm>
          <a:prstGeom prst="line">
            <a:avLst/>
          </a:prstGeom>
          <a:noFill/>
          <a:ln w="1905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3" name="TextBox 2">
            <a:hlinkClick r:id="rId15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7E21E63-1DAF-ACBD-E946-14251F13FF23}"/>
              </a:ext>
            </a:extLst>
          </p:cNvPr>
          <p:cNvSpPr txBox="1"/>
          <p:nvPr/>
        </p:nvSpPr>
        <p:spPr>
          <a:xfrm>
            <a:off x="4893760" y="5092148"/>
            <a:ext cx="2018500" cy="23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9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Discount Code (optional)</a:t>
            </a:r>
            <a:endParaRPr lang="en-IN" sz="900" i="1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54F006-FFBF-A409-F8D6-BE38FC905403}"/>
              </a:ext>
            </a:extLst>
          </p:cNvPr>
          <p:cNvCxnSpPr>
            <a:cxnSpLocks/>
          </p:cNvCxnSpPr>
          <p:nvPr/>
        </p:nvCxnSpPr>
        <p:spPr>
          <a:xfrm>
            <a:off x="6257855" y="5328614"/>
            <a:ext cx="1215351" cy="0"/>
          </a:xfrm>
          <a:prstGeom prst="line">
            <a:avLst/>
          </a:prstGeom>
          <a:noFill/>
          <a:ln w="1905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17" name="TextBox 16">
            <a:hlinkClick r:id="rId15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49E75BC-B74F-70B6-DA56-42C076065380}"/>
              </a:ext>
            </a:extLst>
          </p:cNvPr>
          <p:cNvSpPr txBox="1"/>
          <p:nvPr/>
        </p:nvSpPr>
        <p:spPr>
          <a:xfrm>
            <a:off x="6213543" y="5100985"/>
            <a:ext cx="2018500" cy="23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900" i="1" dirty="0">
                <a:solidFill>
                  <a:srgbClr val="777C84">
                    <a:lumMod val="75000"/>
                  </a:srgbClr>
                </a:solidFill>
                <a:latin typeface="Calibri"/>
              </a:rPr>
              <a:t>Add Tip (optional)</a:t>
            </a:r>
            <a:endParaRPr lang="en-IN" sz="900" i="1" dirty="0">
              <a:solidFill>
                <a:srgbClr val="777C84">
                  <a:lumMod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20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1025</Words>
  <Application>Microsoft Office PowerPoint</Application>
  <PresentationFormat>Widescreen</PresentationFormat>
  <Paragraphs>198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brandon-grot-w01-light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Janhavi Mishra-80012401021</dc:creator>
  <cp:lastModifiedBy>Mrinal Mishra</cp:lastModifiedBy>
  <cp:revision>246</cp:revision>
  <dcterms:created xsi:type="dcterms:W3CDTF">2024-11-02T19:46:21Z</dcterms:created>
  <dcterms:modified xsi:type="dcterms:W3CDTF">2025-05-21T18:54:31Z</dcterms:modified>
</cp:coreProperties>
</file>