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Hammersmith One"/>
      <p:regular r:id="rId36"/>
    </p:embeddedFont>
    <p:embeddedFont>
      <p:font typeface="Delius Swash Caps"/>
      <p:regular r:id="rId37"/>
    </p:embeddedFont>
    <p:embeddedFont>
      <p:font typeface="Coming Soon"/>
      <p:regular r:id="rId38"/>
    </p:embeddedFont>
    <p:embeddedFont>
      <p:font typeface="Open Sans SemiBold"/>
      <p:regular r:id="rId39"/>
      <p:bold r:id="rId40"/>
      <p:italic r:id="rId41"/>
      <p:boldItalic r:id="rId42"/>
    </p:embeddedFont>
    <p:embeddedFont>
      <p:font typeface="Rubik"/>
      <p:regular r:id="rId43"/>
      <p:bold r:id="rId44"/>
      <p:italic r:id="rId45"/>
      <p:boldItalic r:id="rId46"/>
    </p:embeddedFont>
    <p:embeddedFont>
      <p:font typeface="Open Sans Medium"/>
      <p:regular r:id="rId47"/>
      <p:bold r:id="rId48"/>
      <p:italic r:id="rId49"/>
      <p:boldItalic r:id="rId50"/>
    </p:embeddedFont>
    <p:embeddedFont>
      <p:font typeface="Josefin Sans Light"/>
      <p:regular r:id="rId51"/>
      <p:bold r:id="rId52"/>
      <p:italic r:id="rId53"/>
      <p:boldItalic r:id="rId54"/>
    </p:embeddedFont>
    <p:embeddedFont>
      <p:font typeface="Comfortaa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.fntdata"/><Relationship Id="rId42" Type="http://schemas.openxmlformats.org/officeDocument/2006/relationships/font" Target="fonts/OpenSansSemiBold-boldItalic.fntdata"/><Relationship Id="rId41" Type="http://schemas.openxmlformats.org/officeDocument/2006/relationships/font" Target="fonts/OpenSansSemiBold-italic.fntdata"/><Relationship Id="rId44" Type="http://schemas.openxmlformats.org/officeDocument/2006/relationships/font" Target="fonts/Rubik-bold.fntdata"/><Relationship Id="rId43" Type="http://schemas.openxmlformats.org/officeDocument/2006/relationships/font" Target="fonts/Rubik-regular.fntdata"/><Relationship Id="rId46" Type="http://schemas.openxmlformats.org/officeDocument/2006/relationships/font" Target="fonts/Rubik-boldItalic.fntdata"/><Relationship Id="rId45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Medium-bold.fntdata"/><Relationship Id="rId47" Type="http://schemas.openxmlformats.org/officeDocument/2006/relationships/font" Target="fonts/OpenSansMedium-regular.fntdata"/><Relationship Id="rId49" Type="http://schemas.openxmlformats.org/officeDocument/2006/relationships/font" Target="fonts/Open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DeliusSwashCaps-regular.fntdata"/><Relationship Id="rId36" Type="http://schemas.openxmlformats.org/officeDocument/2006/relationships/font" Target="fonts/HammersmithOne-regular.fntdata"/><Relationship Id="rId39" Type="http://schemas.openxmlformats.org/officeDocument/2006/relationships/font" Target="fonts/OpenSansSemiBold-regular.fntdata"/><Relationship Id="rId38" Type="http://schemas.openxmlformats.org/officeDocument/2006/relationships/font" Target="fonts/ComingSoon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JosefinSansLight-regular.fntdata"/><Relationship Id="rId50" Type="http://schemas.openxmlformats.org/officeDocument/2006/relationships/font" Target="fonts/OpenSansMedium-boldItalic.fntdata"/><Relationship Id="rId53" Type="http://schemas.openxmlformats.org/officeDocument/2006/relationships/font" Target="fonts/JosefinSansLight-italic.fntdata"/><Relationship Id="rId52" Type="http://schemas.openxmlformats.org/officeDocument/2006/relationships/font" Target="fonts/JosefinSansLight-bold.fntdata"/><Relationship Id="rId11" Type="http://schemas.openxmlformats.org/officeDocument/2006/relationships/slide" Target="slides/slide6.xml"/><Relationship Id="rId55" Type="http://schemas.openxmlformats.org/officeDocument/2006/relationships/font" Target="fonts/Comfortaa-regular.fntdata"/><Relationship Id="rId10" Type="http://schemas.openxmlformats.org/officeDocument/2006/relationships/slide" Target="slides/slide5.xml"/><Relationship Id="rId54" Type="http://schemas.openxmlformats.org/officeDocument/2006/relationships/font" Target="fonts/JosefinSans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Comfortaa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71bf71241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71bf71241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71bf7124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71bf7124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af111183c5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af111183c5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71bf7124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71bf7124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71bdcfe9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71bdcfe9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71bf7124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71bf7124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71bf71241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71bf71241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724df409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724df409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71bdcfe9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71bdcfe9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724df409c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724df409c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a04d9405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a04d9405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7236f8be5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7236f8be5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724df409c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724df409c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724df409c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724df409c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724df409c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724df409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724df409c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724df409c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7236f8be5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7236f8be5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724df409c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724df409c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7236f8be5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7236f8be5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724df409c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724df409c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724df409c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724df409c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af111183c5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af111183c5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af111183c5_1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af111183c5_1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f111183c5_1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f111183c5_1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71bdcfe9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71bdcfe9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71bdcfe9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71bdcfe9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71bf7124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71bf7124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71bf71241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71bf71241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71bf71241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71bf71241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&lt;mxGraphModel&gt;&lt;root&gt;&lt;mxCell id="0"/&gt;&lt;mxCell id="1" parent="0"/&gt;&lt;mxCell id="2" style="edgeStyle=orthogonalEdgeStyle;rounded=0;orthogonalLoop=1;jettySize=auto;html=1;entryX=0.072;entryY=0.03;entryDx=0;entryDy=0;entryPerimeter=0;fontFamily=Helvetica;" edge="1" parent="1"&gt;&lt;mxGeometry relative="1" as="geometry"&gt;&lt;mxPoint x="340" y="250" as="sourcePoint"/&gt;&lt;mxPoint x="558.6400000000001" y="342.70000000000005" as="targetPoint"/&gt;&lt;/mxGeometry&gt;&lt;/mxCell&gt;&lt;/root&gt;&lt;/mxGraphModel&gt;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10950" y="1430375"/>
            <a:ext cx="382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Font typeface="Hammersmith One"/>
              <a:buNone/>
              <a:defRPr sz="46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Hammersmith One"/>
              <a:buNone/>
              <a:defRPr b="1" sz="5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950" y="3469100"/>
            <a:ext cx="310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604196" y="234963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0975" y="44594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474484">
            <a:off x="8296761" y="10792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474484">
            <a:off x="6276571" y="48987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297158" y="1103033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20925" y="44198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6680" y="4259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7656444">
            <a:off x="8507914" y="313888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7656444">
            <a:off x="8267082" y="47163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656444">
            <a:off x="7381705" y="440962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7656444">
            <a:off x="4438301" y="45578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7656444">
            <a:off x="3092619" y="6705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-7656444">
            <a:off x="3560767" y="21807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-3627199">
            <a:off x="576436" y="7483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-3627199">
            <a:off x="2483018" y="4716384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94425" y="45045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hasCustomPrompt="1" type="title"/>
          </p:nvPr>
        </p:nvSpPr>
        <p:spPr>
          <a:xfrm>
            <a:off x="1874850" y="1050025"/>
            <a:ext cx="5394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2220000" y="2974850"/>
            <a:ext cx="4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8161759" y="25581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24575" y="3372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rot="3474484">
            <a:off x="4891936" y="4283889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 rot="3474484">
            <a:off x="-208129" y="374487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067233" y="2521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8837850" y="38610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6507705" y="230475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 rot="-7656444">
            <a:off x="2815489" y="2692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 rot="-7656444">
            <a:off x="407019" y="30729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 rot="-7656444">
            <a:off x="1124805" y="19675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-7656444">
            <a:off x="760276" y="118813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rot="-7656444">
            <a:off x="8112769" y="2053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rot="-7656444">
            <a:off x="1077392" y="44686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rot="-3627199">
            <a:off x="2749436" y="47233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 rot="-3627199">
            <a:off x="7260593" y="44908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1878963" y="-1385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794750" y="91601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197427" y="269871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7" name="Google Shape;187;p13"/>
          <p:cNvSpPr txBox="1"/>
          <p:nvPr>
            <p:ph idx="1" type="subTitle"/>
          </p:nvPr>
        </p:nvSpPr>
        <p:spPr>
          <a:xfrm>
            <a:off x="1419877" y="3105530"/>
            <a:ext cx="1999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5502174" y="269871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9" name="Google Shape;189;p13"/>
          <p:cNvSpPr txBox="1"/>
          <p:nvPr>
            <p:ph idx="3" type="subTitle"/>
          </p:nvPr>
        </p:nvSpPr>
        <p:spPr>
          <a:xfrm>
            <a:off x="5724624" y="3105530"/>
            <a:ext cx="1999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4" type="title"/>
          </p:nvPr>
        </p:nvSpPr>
        <p:spPr>
          <a:xfrm>
            <a:off x="3350604" y="269871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1" name="Google Shape;191;p13"/>
          <p:cNvSpPr txBox="1"/>
          <p:nvPr>
            <p:ph idx="5" type="subTitle"/>
          </p:nvPr>
        </p:nvSpPr>
        <p:spPr>
          <a:xfrm>
            <a:off x="3573054" y="3105530"/>
            <a:ext cx="1999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6"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7" type="title"/>
          </p:nvPr>
        </p:nvSpPr>
        <p:spPr>
          <a:xfrm>
            <a:off x="1767277" y="2337076"/>
            <a:ext cx="1304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8" type="title"/>
          </p:nvPr>
        </p:nvSpPr>
        <p:spPr>
          <a:xfrm>
            <a:off x="3920454" y="2337076"/>
            <a:ext cx="1304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9" type="title"/>
          </p:nvPr>
        </p:nvSpPr>
        <p:spPr>
          <a:xfrm>
            <a:off x="6072024" y="2337076"/>
            <a:ext cx="1304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/>
          <p:nvPr/>
        </p:nvSpPr>
        <p:spPr>
          <a:xfrm flipH="1">
            <a:off x="255806" y="-103163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flipH="1" rot="-6670636">
            <a:off x="-230876" y="4582123"/>
            <a:ext cx="507486" cy="497899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 flipH="1" rot="-3474484">
            <a:off x="5381002" y="483930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 flipH="1">
            <a:off x="305183" y="1023083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7331117" y="4617850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 flipH="1" rot="7656444">
            <a:off x="8795575" y="46394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 flipH="1" rot="7656414">
            <a:off x="5348357" y="1481668"/>
            <a:ext cx="173642" cy="173642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flipH="1" rot="7656444">
            <a:off x="2038313" y="48975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flipH="1" rot="7656444">
            <a:off x="8915013" y="178788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 flipH="1" rot="7656444">
            <a:off x="4267791" y="1623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 flipH="1" rot="7656444">
            <a:off x="192400" y="303072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 flipH="1" rot="3627199">
            <a:off x="4313030" y="4886934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8584350" y="24972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6725000" y="-134337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990600" y="1440840"/>
            <a:ext cx="77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2" name="Google Shape;212;p14"/>
          <p:cNvSpPr txBox="1"/>
          <p:nvPr>
            <p:ph idx="1" type="subTitle"/>
          </p:nvPr>
        </p:nvSpPr>
        <p:spPr>
          <a:xfrm>
            <a:off x="5067475" y="2579600"/>
            <a:ext cx="36612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4"/>
          <p:cNvSpPr/>
          <p:nvPr/>
        </p:nvSpPr>
        <p:spPr>
          <a:xfrm flipH="1" rot="2700000">
            <a:off x="377397" y="-112580"/>
            <a:ext cx="448230" cy="445278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flipH="1" rot="-3474484">
            <a:off x="8288202" y="23760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flipH="1">
            <a:off x="537292" y="5987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 rot="7656444">
            <a:off x="558925" y="313888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flipH="1" rot="7656444">
            <a:off x="801054" y="47163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flipH="1" rot="7656444">
            <a:off x="4352741" y="6210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flipH="1" rot="7656444">
            <a:off x="2700550" y="485782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flipH="1" rot="3627199">
            <a:off x="8795578" y="92244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flipH="1" rot="3627199">
            <a:off x="7606505" y="441984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6255163" y="45045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flipH="1" rot="4956502">
            <a:off x="8733728" y="3867751"/>
            <a:ext cx="83870" cy="83870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 flipH="1" rot="4956502">
            <a:off x="7713328" y="4680952"/>
            <a:ext cx="128438" cy="128438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 flipH="1">
            <a:off x="-269032" y="3975903"/>
            <a:ext cx="554322" cy="547618"/>
          </a:xfrm>
          <a:custGeom>
            <a:rect b="b" l="l" r="r" t="t"/>
            <a:pathLst>
              <a:path extrusionOk="0" h="13479" w="13644">
                <a:moveTo>
                  <a:pt x="4036" y="1103"/>
                </a:moveTo>
                <a:cubicBezTo>
                  <a:pt x="6838" y="2004"/>
                  <a:pt x="9574" y="2938"/>
                  <a:pt x="12409" y="3839"/>
                </a:cubicBezTo>
                <a:cubicBezTo>
                  <a:pt x="11508" y="6641"/>
                  <a:pt x="10574" y="9376"/>
                  <a:pt x="9674" y="12211"/>
                </a:cubicBezTo>
                <a:cubicBezTo>
                  <a:pt x="6872" y="11311"/>
                  <a:pt x="4136" y="10377"/>
                  <a:pt x="1301" y="9476"/>
                </a:cubicBezTo>
                <a:cubicBezTo>
                  <a:pt x="2202" y="6674"/>
                  <a:pt x="3069" y="3939"/>
                  <a:pt x="4036" y="1103"/>
                </a:cubicBezTo>
                <a:close/>
                <a:moveTo>
                  <a:pt x="3626" y="1"/>
                </a:moveTo>
                <a:cubicBezTo>
                  <a:pt x="3339" y="1"/>
                  <a:pt x="3154" y="201"/>
                  <a:pt x="3036" y="603"/>
                </a:cubicBezTo>
                <a:cubicBezTo>
                  <a:pt x="2135" y="3505"/>
                  <a:pt x="1134" y="6474"/>
                  <a:pt x="167" y="9443"/>
                </a:cubicBezTo>
                <a:cubicBezTo>
                  <a:pt x="0" y="10043"/>
                  <a:pt x="167" y="10343"/>
                  <a:pt x="734" y="10510"/>
                </a:cubicBezTo>
                <a:cubicBezTo>
                  <a:pt x="3669" y="11444"/>
                  <a:pt x="6538" y="12378"/>
                  <a:pt x="9474" y="13345"/>
                </a:cubicBezTo>
                <a:cubicBezTo>
                  <a:pt x="9717" y="13430"/>
                  <a:pt x="9897" y="13478"/>
                  <a:pt x="10038" y="13478"/>
                </a:cubicBezTo>
                <a:cubicBezTo>
                  <a:pt x="10339" y="13478"/>
                  <a:pt x="10459" y="13258"/>
                  <a:pt x="10641" y="12712"/>
                </a:cubicBezTo>
                <a:cubicBezTo>
                  <a:pt x="11508" y="10010"/>
                  <a:pt x="12376" y="7341"/>
                  <a:pt x="13243" y="4639"/>
                </a:cubicBezTo>
                <a:cubicBezTo>
                  <a:pt x="13376" y="4306"/>
                  <a:pt x="13476" y="3972"/>
                  <a:pt x="13643" y="3472"/>
                </a:cubicBezTo>
                <a:cubicBezTo>
                  <a:pt x="13476" y="3305"/>
                  <a:pt x="13310" y="3038"/>
                  <a:pt x="13009" y="3038"/>
                </a:cubicBezTo>
                <a:cubicBezTo>
                  <a:pt x="10041" y="2037"/>
                  <a:pt x="7038" y="1103"/>
                  <a:pt x="4036" y="103"/>
                </a:cubicBezTo>
                <a:cubicBezTo>
                  <a:pt x="3881" y="35"/>
                  <a:pt x="3745" y="1"/>
                  <a:pt x="36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 flipH="1">
            <a:off x="412826" y="1440842"/>
            <a:ext cx="43431" cy="43431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35"/>
                  <a:pt x="234" y="1068"/>
                  <a:pt x="535" y="1068"/>
                </a:cubicBezTo>
                <a:cubicBezTo>
                  <a:pt x="835" y="1068"/>
                  <a:pt x="1068" y="835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 flipH="1">
            <a:off x="295593" y="4711187"/>
            <a:ext cx="92774" cy="94254"/>
          </a:xfrm>
          <a:custGeom>
            <a:rect b="b" l="l" r="r" t="t"/>
            <a:pathLst>
              <a:path extrusionOk="0" h="2102" w="2069">
                <a:moveTo>
                  <a:pt x="1034" y="0"/>
                </a:moveTo>
                <a:cubicBezTo>
                  <a:pt x="434" y="0"/>
                  <a:pt x="0" y="467"/>
                  <a:pt x="0" y="1068"/>
                </a:cubicBezTo>
                <a:cubicBezTo>
                  <a:pt x="0" y="1635"/>
                  <a:pt x="434" y="2102"/>
                  <a:pt x="1034" y="2102"/>
                </a:cubicBezTo>
                <a:cubicBezTo>
                  <a:pt x="1601" y="2102"/>
                  <a:pt x="2068" y="1635"/>
                  <a:pt x="2068" y="1068"/>
                </a:cubicBezTo>
                <a:cubicBezTo>
                  <a:pt x="2068" y="467"/>
                  <a:pt x="1601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92387" y="359358"/>
            <a:ext cx="49414" cy="49369"/>
          </a:xfrm>
          <a:custGeom>
            <a:rect b="b" l="l" r="r" t="t"/>
            <a:pathLst>
              <a:path extrusionOk="0" h="1101" w="1102">
                <a:moveTo>
                  <a:pt x="534" y="0"/>
                </a:moveTo>
                <a:cubicBezTo>
                  <a:pt x="234" y="0"/>
                  <a:pt x="1" y="267"/>
                  <a:pt x="1" y="534"/>
                </a:cubicBezTo>
                <a:cubicBezTo>
                  <a:pt x="1" y="834"/>
                  <a:pt x="234" y="1101"/>
                  <a:pt x="534" y="1101"/>
                </a:cubicBezTo>
                <a:cubicBezTo>
                  <a:pt x="834" y="1101"/>
                  <a:pt x="1101" y="834"/>
                  <a:pt x="1101" y="534"/>
                </a:cubicBezTo>
                <a:cubicBezTo>
                  <a:pt x="1101" y="267"/>
                  <a:pt x="834" y="0"/>
                  <a:pt x="5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flipH="1">
            <a:off x="1043956" y="-122338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flipH="1" rot="-3474484">
            <a:off x="7261552" y="-36849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flipH="1">
            <a:off x="5346408" y="40802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590838" y="3421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3513392" y="14171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flipH="1" rot="7656444">
            <a:off x="231025" y="37008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 flipH="1" rot="7656444">
            <a:off x="3658963" y="47157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flipH="1" rot="7656444">
            <a:off x="8907216" y="2532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flipH="1" rot="3627199">
            <a:off x="6447680" y="423959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8625613" y="4220038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 rot="4956502">
            <a:off x="7281415" y="4694089"/>
            <a:ext cx="128438" cy="128438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flipH="1">
            <a:off x="-258732" y="2228028"/>
            <a:ext cx="554322" cy="547618"/>
          </a:xfrm>
          <a:custGeom>
            <a:rect b="b" l="l" r="r" t="t"/>
            <a:pathLst>
              <a:path extrusionOk="0" h="13479" w="13644">
                <a:moveTo>
                  <a:pt x="4036" y="1103"/>
                </a:moveTo>
                <a:cubicBezTo>
                  <a:pt x="6838" y="2004"/>
                  <a:pt x="9574" y="2938"/>
                  <a:pt x="12409" y="3839"/>
                </a:cubicBezTo>
                <a:cubicBezTo>
                  <a:pt x="11508" y="6641"/>
                  <a:pt x="10574" y="9376"/>
                  <a:pt x="9674" y="12211"/>
                </a:cubicBezTo>
                <a:cubicBezTo>
                  <a:pt x="6872" y="11311"/>
                  <a:pt x="4136" y="10377"/>
                  <a:pt x="1301" y="9476"/>
                </a:cubicBezTo>
                <a:cubicBezTo>
                  <a:pt x="2202" y="6674"/>
                  <a:pt x="3069" y="3939"/>
                  <a:pt x="4036" y="1103"/>
                </a:cubicBezTo>
                <a:close/>
                <a:moveTo>
                  <a:pt x="3626" y="1"/>
                </a:moveTo>
                <a:cubicBezTo>
                  <a:pt x="3339" y="1"/>
                  <a:pt x="3154" y="201"/>
                  <a:pt x="3036" y="603"/>
                </a:cubicBezTo>
                <a:cubicBezTo>
                  <a:pt x="2135" y="3505"/>
                  <a:pt x="1134" y="6474"/>
                  <a:pt x="167" y="9443"/>
                </a:cubicBezTo>
                <a:cubicBezTo>
                  <a:pt x="0" y="10043"/>
                  <a:pt x="167" y="10343"/>
                  <a:pt x="734" y="10510"/>
                </a:cubicBezTo>
                <a:cubicBezTo>
                  <a:pt x="3669" y="11444"/>
                  <a:pt x="6538" y="12378"/>
                  <a:pt x="9474" y="13345"/>
                </a:cubicBezTo>
                <a:cubicBezTo>
                  <a:pt x="9717" y="13430"/>
                  <a:pt x="9897" y="13478"/>
                  <a:pt x="10038" y="13478"/>
                </a:cubicBezTo>
                <a:cubicBezTo>
                  <a:pt x="10339" y="13478"/>
                  <a:pt x="10459" y="13258"/>
                  <a:pt x="10641" y="12712"/>
                </a:cubicBezTo>
                <a:cubicBezTo>
                  <a:pt x="11508" y="10010"/>
                  <a:pt x="12376" y="7341"/>
                  <a:pt x="13243" y="4639"/>
                </a:cubicBezTo>
                <a:cubicBezTo>
                  <a:pt x="13376" y="4306"/>
                  <a:pt x="13476" y="3972"/>
                  <a:pt x="13643" y="3472"/>
                </a:cubicBezTo>
                <a:cubicBezTo>
                  <a:pt x="13476" y="3305"/>
                  <a:pt x="13310" y="3038"/>
                  <a:pt x="13009" y="3038"/>
                </a:cubicBezTo>
                <a:cubicBezTo>
                  <a:pt x="10041" y="2037"/>
                  <a:pt x="7038" y="1103"/>
                  <a:pt x="4036" y="103"/>
                </a:cubicBezTo>
                <a:cubicBezTo>
                  <a:pt x="3881" y="35"/>
                  <a:pt x="3745" y="1"/>
                  <a:pt x="36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flipH="1">
            <a:off x="209218" y="1096694"/>
            <a:ext cx="128789" cy="128789"/>
          </a:xfrm>
          <a:custGeom>
            <a:rect b="b" l="l" r="r" t="t"/>
            <a:pathLst>
              <a:path extrusionOk="0" h="3170" w="3170">
                <a:moveTo>
                  <a:pt x="1568" y="0"/>
                </a:moveTo>
                <a:cubicBezTo>
                  <a:pt x="701" y="0"/>
                  <a:pt x="0" y="701"/>
                  <a:pt x="0" y="1602"/>
                </a:cubicBezTo>
                <a:cubicBezTo>
                  <a:pt x="0" y="2469"/>
                  <a:pt x="701" y="3169"/>
                  <a:pt x="1568" y="3169"/>
                </a:cubicBezTo>
                <a:cubicBezTo>
                  <a:pt x="2435" y="3169"/>
                  <a:pt x="3169" y="2469"/>
                  <a:pt x="3169" y="1602"/>
                </a:cubicBezTo>
                <a:cubicBezTo>
                  <a:pt x="3169" y="701"/>
                  <a:pt x="2435" y="0"/>
                  <a:pt x="1568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 flipH="1">
            <a:off x="1944180" y="4747653"/>
            <a:ext cx="554322" cy="547618"/>
          </a:xfrm>
          <a:custGeom>
            <a:rect b="b" l="l" r="r" t="t"/>
            <a:pathLst>
              <a:path extrusionOk="0" h="13479" w="13644">
                <a:moveTo>
                  <a:pt x="4036" y="1103"/>
                </a:moveTo>
                <a:cubicBezTo>
                  <a:pt x="6838" y="2004"/>
                  <a:pt x="9574" y="2938"/>
                  <a:pt x="12409" y="3839"/>
                </a:cubicBezTo>
                <a:cubicBezTo>
                  <a:pt x="11508" y="6641"/>
                  <a:pt x="10574" y="9376"/>
                  <a:pt x="9674" y="12211"/>
                </a:cubicBezTo>
                <a:cubicBezTo>
                  <a:pt x="6872" y="11311"/>
                  <a:pt x="4136" y="10377"/>
                  <a:pt x="1301" y="9476"/>
                </a:cubicBezTo>
                <a:cubicBezTo>
                  <a:pt x="2202" y="6674"/>
                  <a:pt x="3069" y="3939"/>
                  <a:pt x="4036" y="1103"/>
                </a:cubicBezTo>
                <a:close/>
                <a:moveTo>
                  <a:pt x="3626" y="1"/>
                </a:moveTo>
                <a:cubicBezTo>
                  <a:pt x="3339" y="1"/>
                  <a:pt x="3154" y="201"/>
                  <a:pt x="3036" y="603"/>
                </a:cubicBezTo>
                <a:cubicBezTo>
                  <a:pt x="2135" y="3505"/>
                  <a:pt x="1134" y="6474"/>
                  <a:pt x="167" y="9443"/>
                </a:cubicBezTo>
                <a:cubicBezTo>
                  <a:pt x="0" y="10043"/>
                  <a:pt x="167" y="10343"/>
                  <a:pt x="734" y="10510"/>
                </a:cubicBezTo>
                <a:cubicBezTo>
                  <a:pt x="3669" y="11444"/>
                  <a:pt x="6538" y="12378"/>
                  <a:pt x="9474" y="13345"/>
                </a:cubicBezTo>
                <a:cubicBezTo>
                  <a:pt x="9717" y="13430"/>
                  <a:pt x="9897" y="13478"/>
                  <a:pt x="10038" y="13478"/>
                </a:cubicBezTo>
                <a:cubicBezTo>
                  <a:pt x="10339" y="13478"/>
                  <a:pt x="10459" y="13258"/>
                  <a:pt x="10641" y="12712"/>
                </a:cubicBezTo>
                <a:cubicBezTo>
                  <a:pt x="11508" y="10010"/>
                  <a:pt x="12376" y="7341"/>
                  <a:pt x="13243" y="4639"/>
                </a:cubicBezTo>
                <a:cubicBezTo>
                  <a:pt x="13376" y="4306"/>
                  <a:pt x="13476" y="3972"/>
                  <a:pt x="13643" y="3472"/>
                </a:cubicBezTo>
                <a:cubicBezTo>
                  <a:pt x="13476" y="3305"/>
                  <a:pt x="13310" y="3038"/>
                  <a:pt x="13009" y="3038"/>
                </a:cubicBezTo>
                <a:cubicBezTo>
                  <a:pt x="10041" y="2037"/>
                  <a:pt x="7038" y="1103"/>
                  <a:pt x="4036" y="103"/>
                </a:cubicBezTo>
                <a:cubicBezTo>
                  <a:pt x="3881" y="35"/>
                  <a:pt x="3745" y="1"/>
                  <a:pt x="36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4406925" y="1990000"/>
            <a:ext cx="41694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4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45" name="Google Shape;245;p15"/>
          <p:cNvSpPr txBox="1"/>
          <p:nvPr>
            <p:ph idx="2" type="subTitle"/>
          </p:nvPr>
        </p:nvSpPr>
        <p:spPr>
          <a:xfrm>
            <a:off x="4915075" y="3113000"/>
            <a:ext cx="36612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8" name="Google Shape;248;p16"/>
          <p:cNvSpPr txBox="1"/>
          <p:nvPr>
            <p:ph idx="2" type="title"/>
          </p:nvPr>
        </p:nvSpPr>
        <p:spPr>
          <a:xfrm>
            <a:off x="759940" y="27978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16"/>
          <p:cNvSpPr txBox="1"/>
          <p:nvPr>
            <p:ph idx="1" type="subTitle"/>
          </p:nvPr>
        </p:nvSpPr>
        <p:spPr>
          <a:xfrm>
            <a:off x="976090" y="3410725"/>
            <a:ext cx="1893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6"/>
          <p:cNvSpPr txBox="1"/>
          <p:nvPr>
            <p:ph idx="3" type="title"/>
          </p:nvPr>
        </p:nvSpPr>
        <p:spPr>
          <a:xfrm>
            <a:off x="3408900" y="27977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6"/>
          <p:cNvSpPr txBox="1"/>
          <p:nvPr>
            <p:ph idx="4" type="subTitle"/>
          </p:nvPr>
        </p:nvSpPr>
        <p:spPr>
          <a:xfrm>
            <a:off x="3625993" y="3410725"/>
            <a:ext cx="1893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6"/>
          <p:cNvSpPr txBox="1"/>
          <p:nvPr>
            <p:ph idx="5" type="title"/>
          </p:nvPr>
        </p:nvSpPr>
        <p:spPr>
          <a:xfrm>
            <a:off x="6076910" y="27977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16"/>
          <p:cNvSpPr txBox="1"/>
          <p:nvPr>
            <p:ph idx="6" type="subTitle"/>
          </p:nvPr>
        </p:nvSpPr>
        <p:spPr>
          <a:xfrm>
            <a:off x="6293060" y="3410725"/>
            <a:ext cx="1893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16"/>
          <p:cNvSpPr/>
          <p:nvPr/>
        </p:nvSpPr>
        <p:spPr>
          <a:xfrm>
            <a:off x="8744909" y="25225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4271825" y="-19315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 rot="3474484">
            <a:off x="4932611" y="48495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 rot="3474484">
            <a:off x="-141629" y="422045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8270150" y="18428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8835905" y="46227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7656444">
            <a:off x="1514364" y="2692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-7656444">
            <a:off x="2236719" y="4832966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-7656444">
            <a:off x="195217" y="29345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7656444">
            <a:off x="7175780" y="978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-3627199">
            <a:off x="3186443" y="168854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625" y="-3703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923500" y="5926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0" name="Google Shape;270;p17"/>
          <p:cNvSpPr txBox="1"/>
          <p:nvPr>
            <p:ph idx="2" type="title"/>
          </p:nvPr>
        </p:nvSpPr>
        <p:spPr>
          <a:xfrm>
            <a:off x="1512415" y="35598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1" name="Google Shape;271;p17"/>
          <p:cNvSpPr txBox="1"/>
          <p:nvPr>
            <p:ph idx="1" type="subTitle"/>
          </p:nvPr>
        </p:nvSpPr>
        <p:spPr>
          <a:xfrm>
            <a:off x="1645465" y="41728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7"/>
          <p:cNvSpPr txBox="1"/>
          <p:nvPr>
            <p:ph idx="3" type="title"/>
          </p:nvPr>
        </p:nvSpPr>
        <p:spPr>
          <a:xfrm>
            <a:off x="5305385" y="35597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17"/>
          <p:cNvSpPr txBox="1"/>
          <p:nvPr>
            <p:ph idx="4" type="subTitle"/>
          </p:nvPr>
        </p:nvSpPr>
        <p:spPr>
          <a:xfrm>
            <a:off x="5438435" y="41728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17"/>
          <p:cNvSpPr txBox="1"/>
          <p:nvPr>
            <p:ph idx="5" type="title"/>
          </p:nvPr>
        </p:nvSpPr>
        <p:spPr>
          <a:xfrm>
            <a:off x="1512415" y="16929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17"/>
          <p:cNvSpPr txBox="1"/>
          <p:nvPr>
            <p:ph idx="6" type="subTitle"/>
          </p:nvPr>
        </p:nvSpPr>
        <p:spPr>
          <a:xfrm>
            <a:off x="1645465" y="23059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7"/>
          <p:cNvSpPr txBox="1"/>
          <p:nvPr>
            <p:ph idx="7" type="title"/>
          </p:nvPr>
        </p:nvSpPr>
        <p:spPr>
          <a:xfrm>
            <a:off x="5305385" y="16928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17"/>
          <p:cNvSpPr txBox="1"/>
          <p:nvPr>
            <p:ph idx="8" type="subTitle"/>
          </p:nvPr>
        </p:nvSpPr>
        <p:spPr>
          <a:xfrm>
            <a:off x="5438435" y="23059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17"/>
          <p:cNvSpPr/>
          <p:nvPr/>
        </p:nvSpPr>
        <p:spPr>
          <a:xfrm>
            <a:off x="8136809" y="45490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rot="3474484">
            <a:off x="-153564" y="4549039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3474484">
            <a:off x="8896146" y="4545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4690783" y="3372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8430800" y="217003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174905" y="42211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rot="-7656444">
            <a:off x="8858169" y="39399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-245537" y="188701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ctrTitle"/>
          </p:nvPr>
        </p:nvSpPr>
        <p:spPr>
          <a:xfrm>
            <a:off x="1359700" y="873509"/>
            <a:ext cx="296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88" name="Google Shape;288;p18"/>
          <p:cNvSpPr txBox="1"/>
          <p:nvPr>
            <p:ph idx="1" type="subTitle"/>
          </p:nvPr>
        </p:nvSpPr>
        <p:spPr>
          <a:xfrm>
            <a:off x="1372450" y="3349865"/>
            <a:ext cx="25587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8"/>
          <p:cNvSpPr/>
          <p:nvPr/>
        </p:nvSpPr>
        <p:spPr>
          <a:xfrm>
            <a:off x="6720109" y="-1606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 rot="3474484">
            <a:off x="4363786" y="4765527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 rot="3474484">
            <a:off x="402721" y="2044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878058" y="16496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6245775" y="47791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8520380" y="362837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 rot="-7656444">
            <a:off x="1118569" y="45463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rot="-7656444">
            <a:off x="8720805" y="48049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rot="-7656444">
            <a:off x="8542644" y="30657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rot="-3627199">
            <a:off x="5666786" y="269278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rot="-3627199">
            <a:off x="1690643" y="2699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-188450" y="25412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8858175" y="14384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"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987564" y="29502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4" name="Google Shape;304;p19"/>
          <p:cNvSpPr txBox="1"/>
          <p:nvPr>
            <p:ph idx="1" type="subTitle"/>
          </p:nvPr>
        </p:nvSpPr>
        <p:spPr>
          <a:xfrm>
            <a:off x="1120614" y="35632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19"/>
          <p:cNvSpPr txBox="1"/>
          <p:nvPr>
            <p:ph idx="2" type="title"/>
          </p:nvPr>
        </p:nvSpPr>
        <p:spPr>
          <a:xfrm>
            <a:off x="3408933" y="29501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19"/>
          <p:cNvSpPr txBox="1"/>
          <p:nvPr>
            <p:ph idx="3" type="subTitle"/>
          </p:nvPr>
        </p:nvSpPr>
        <p:spPr>
          <a:xfrm>
            <a:off x="3541983" y="35632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19"/>
          <p:cNvSpPr txBox="1"/>
          <p:nvPr>
            <p:ph idx="4" type="title"/>
          </p:nvPr>
        </p:nvSpPr>
        <p:spPr>
          <a:xfrm>
            <a:off x="987564" y="15024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19"/>
          <p:cNvSpPr txBox="1"/>
          <p:nvPr>
            <p:ph idx="5" type="subTitle"/>
          </p:nvPr>
        </p:nvSpPr>
        <p:spPr>
          <a:xfrm>
            <a:off x="1120614" y="2123562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6" type="title"/>
          </p:nvPr>
        </p:nvSpPr>
        <p:spPr>
          <a:xfrm>
            <a:off x="3408933" y="15023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" name="Google Shape;310;p19"/>
          <p:cNvSpPr txBox="1"/>
          <p:nvPr>
            <p:ph idx="7" type="subTitle"/>
          </p:nvPr>
        </p:nvSpPr>
        <p:spPr>
          <a:xfrm>
            <a:off x="3541983" y="2123562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9"/>
          <p:cNvSpPr txBox="1"/>
          <p:nvPr>
            <p:ph idx="8"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2" name="Google Shape;312;p19"/>
          <p:cNvSpPr txBox="1"/>
          <p:nvPr>
            <p:ph idx="9" type="title"/>
          </p:nvPr>
        </p:nvSpPr>
        <p:spPr>
          <a:xfrm>
            <a:off x="5830236" y="29502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19"/>
          <p:cNvSpPr txBox="1"/>
          <p:nvPr>
            <p:ph idx="13" type="subTitle"/>
          </p:nvPr>
        </p:nvSpPr>
        <p:spPr>
          <a:xfrm>
            <a:off x="5963286" y="3563374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14" type="title"/>
          </p:nvPr>
        </p:nvSpPr>
        <p:spPr>
          <a:xfrm>
            <a:off x="5830236" y="15024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19"/>
          <p:cNvSpPr txBox="1"/>
          <p:nvPr>
            <p:ph idx="15" type="subTitle"/>
          </p:nvPr>
        </p:nvSpPr>
        <p:spPr>
          <a:xfrm>
            <a:off x="5963286" y="2123687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19"/>
          <p:cNvSpPr/>
          <p:nvPr/>
        </p:nvSpPr>
        <p:spPr>
          <a:xfrm>
            <a:off x="8760121" y="47079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-58075" y="3466949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3474484">
            <a:off x="-275789" y="-181248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rot="3474484">
            <a:off x="5591996" y="26625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70458" y="2305445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2905955" y="1807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-7656444">
            <a:off x="318255" y="466089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7656444">
            <a:off x="8424567" y="4246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-3627199">
            <a:off x="8659486" y="38115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-3627199">
            <a:off x="1002793" y="2030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3034363" y="48880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8760050" y="13776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1" name="Google Shape;331;p20"/>
          <p:cNvSpPr txBox="1"/>
          <p:nvPr>
            <p:ph idx="2" type="title"/>
          </p:nvPr>
        </p:nvSpPr>
        <p:spPr>
          <a:xfrm>
            <a:off x="1629137" y="2721625"/>
            <a:ext cx="2554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20"/>
          <p:cNvSpPr txBox="1"/>
          <p:nvPr>
            <p:ph idx="1" type="subTitle"/>
          </p:nvPr>
        </p:nvSpPr>
        <p:spPr>
          <a:xfrm>
            <a:off x="1775323" y="3315600"/>
            <a:ext cx="2262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0"/>
          <p:cNvSpPr txBox="1"/>
          <p:nvPr>
            <p:ph idx="3" type="title"/>
          </p:nvPr>
        </p:nvSpPr>
        <p:spPr>
          <a:xfrm>
            <a:off x="4960663" y="2721500"/>
            <a:ext cx="2554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5106849" y="3315600"/>
            <a:ext cx="2262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0"/>
          <p:cNvSpPr/>
          <p:nvPr/>
        </p:nvSpPr>
        <p:spPr>
          <a:xfrm>
            <a:off x="8858184" y="2983450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-303750" y="3009762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rot="3474484">
            <a:off x="4363786" y="491345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 rot="3474484">
            <a:off x="8261071" y="44847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2203883" y="194758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8611075" y="195398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1022805" y="19324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 rot="-7656444">
            <a:off x="605044" y="36929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 rot="-7656444">
            <a:off x="2002455" y="473953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 rot="-7656444">
            <a:off x="6634801" y="47611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 rot="-7656444">
            <a:off x="8875044" y="11467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 rot="-7656444">
            <a:off x="5531567" y="81443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 rot="-3627199">
            <a:off x="8238536" y="376216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7669888" y="-1385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183950" y="1776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 rot="-21869">
            <a:off x="2992168" y="2259519"/>
            <a:ext cx="3159664" cy="74131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 rot="-21855">
            <a:off x="3423310" y="1529360"/>
            <a:ext cx="2076342" cy="74131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 rot="-22116">
            <a:off x="2869915" y="2893124"/>
            <a:ext cx="3404170" cy="74131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7325516">
            <a:off x="3105891" y="4608789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7325516">
            <a:off x="4237371" y="25947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3143556">
            <a:off x="1142410" y="44016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3143556">
            <a:off x="3144245" y="902151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3143556">
            <a:off x="5994198" y="4409754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3143556">
            <a:off x="7158732" y="417894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7172801">
            <a:off x="8428272" y="229274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7172801">
            <a:off x="8313711" y="475347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flipH="1" rot="10800000">
            <a:off x="8217044" y="858089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509082" y="4420201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3143523">
            <a:off x="1775416" y="3471536"/>
            <a:ext cx="144712" cy="144712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2" name="Google Shape;352;p21"/>
          <p:cNvSpPr txBox="1"/>
          <p:nvPr>
            <p:ph idx="2" type="title"/>
          </p:nvPr>
        </p:nvSpPr>
        <p:spPr>
          <a:xfrm>
            <a:off x="1969615" y="29502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2102665" y="3572774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21"/>
          <p:cNvSpPr txBox="1"/>
          <p:nvPr>
            <p:ph idx="3" type="title"/>
          </p:nvPr>
        </p:nvSpPr>
        <p:spPr>
          <a:xfrm>
            <a:off x="4848185" y="29501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4981235" y="3572774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title"/>
          </p:nvPr>
        </p:nvSpPr>
        <p:spPr>
          <a:xfrm>
            <a:off x="1969615" y="150242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2102665" y="21154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1"/>
          <p:cNvSpPr txBox="1"/>
          <p:nvPr>
            <p:ph idx="7" type="title"/>
          </p:nvPr>
        </p:nvSpPr>
        <p:spPr>
          <a:xfrm>
            <a:off x="4848185" y="150230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21"/>
          <p:cNvSpPr txBox="1"/>
          <p:nvPr>
            <p:ph idx="8" type="subTitle"/>
          </p:nvPr>
        </p:nvSpPr>
        <p:spPr>
          <a:xfrm>
            <a:off x="4981235" y="2115449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1"/>
          <p:cNvSpPr/>
          <p:nvPr/>
        </p:nvSpPr>
        <p:spPr>
          <a:xfrm>
            <a:off x="7673809" y="15993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4399950" y="-190276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 rot="3474484">
            <a:off x="-119864" y="35761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 rot="3474484">
            <a:off x="-90229" y="-89524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4067233" y="2521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923280" y="18891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 rot="-7656444">
            <a:off x="1678589" y="905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 rot="-7656444">
            <a:off x="3605030" y="491389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 rot="-7656444">
            <a:off x="820964" y="451974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 rot="-7656444">
            <a:off x="8447669" y="-957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 rot="-3627199">
            <a:off x="7189836" y="483064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 rot="-3627199">
            <a:off x="6752318" y="2699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8760688" y="43804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1780900" y="48151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ctrTitle"/>
          </p:nvPr>
        </p:nvSpPr>
        <p:spPr>
          <a:xfrm>
            <a:off x="4724400" y="721100"/>
            <a:ext cx="3411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76" name="Google Shape;376;p22"/>
          <p:cNvSpPr txBox="1"/>
          <p:nvPr>
            <p:ph idx="1" type="subTitle"/>
          </p:nvPr>
        </p:nvSpPr>
        <p:spPr>
          <a:xfrm>
            <a:off x="5577100" y="3407015"/>
            <a:ext cx="25587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2"/>
          <p:cNvSpPr/>
          <p:nvPr/>
        </p:nvSpPr>
        <p:spPr>
          <a:xfrm>
            <a:off x="-144466" y="790300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 rot="3474484">
            <a:off x="8858236" y="31136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 rot="3474484">
            <a:off x="-168779" y="459840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2758" y="384483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84025" y="47791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9015580" y="2507525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 rot="-7656444">
            <a:off x="4071319" y="3851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 rot="-7656444">
            <a:off x="8720805" y="435862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 rot="-7656444">
            <a:off x="8743069" y="4865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 rot="-3627199">
            <a:off x="378461" y="3030778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 rot="-3627199">
            <a:off x="3100343" y="48272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6890100" y="-1385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3943275" y="47791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hasCustomPrompt="1" type="title"/>
          </p:nvPr>
        </p:nvSpPr>
        <p:spPr>
          <a:xfrm>
            <a:off x="634300" y="8775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392" name="Google Shape;392;p23"/>
          <p:cNvSpPr txBox="1"/>
          <p:nvPr>
            <p:ph idx="1" type="body"/>
          </p:nvPr>
        </p:nvSpPr>
        <p:spPr>
          <a:xfrm>
            <a:off x="438250" y="2723600"/>
            <a:ext cx="27558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23"/>
          <p:cNvSpPr txBox="1"/>
          <p:nvPr>
            <p:ph hasCustomPrompt="1" idx="2" type="title"/>
          </p:nvPr>
        </p:nvSpPr>
        <p:spPr>
          <a:xfrm>
            <a:off x="3390131" y="8775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23"/>
          <p:cNvSpPr txBox="1"/>
          <p:nvPr>
            <p:ph idx="3" type="body"/>
          </p:nvPr>
        </p:nvSpPr>
        <p:spPr>
          <a:xfrm>
            <a:off x="3194081" y="2723600"/>
            <a:ext cx="27558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23"/>
          <p:cNvSpPr txBox="1"/>
          <p:nvPr>
            <p:ph hasCustomPrompt="1" idx="4" type="title"/>
          </p:nvPr>
        </p:nvSpPr>
        <p:spPr>
          <a:xfrm>
            <a:off x="6145962" y="8775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23"/>
          <p:cNvSpPr txBox="1"/>
          <p:nvPr>
            <p:ph idx="5" type="body"/>
          </p:nvPr>
        </p:nvSpPr>
        <p:spPr>
          <a:xfrm>
            <a:off x="5949912" y="2723600"/>
            <a:ext cx="27558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23"/>
          <p:cNvSpPr/>
          <p:nvPr/>
        </p:nvSpPr>
        <p:spPr>
          <a:xfrm>
            <a:off x="4932134" y="1975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8812575" y="769237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 rot="3474484">
            <a:off x="-209289" y="38949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 rot="3474484">
            <a:off x="5161121" y="469817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067233" y="2521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8858175" y="2529823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261730" y="230475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 rot="-7656444">
            <a:off x="2091751" y="96943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 rot="-7656444">
            <a:off x="467994" y="21996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rot="-7656444">
            <a:off x="1052305" y="38224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 rot="-7656444">
            <a:off x="3407276" y="45082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 rot="-7656444">
            <a:off x="5032069" y="12766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 rot="-7656444">
            <a:off x="8174767" y="38229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 rot="-3627199">
            <a:off x="6893111" y="418176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 rot="-3627199">
            <a:off x="6965768" y="776009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8578838" y="38900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07775" y="5641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"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/>
          <p:nvPr>
            <p:ph type="title"/>
          </p:nvPr>
        </p:nvSpPr>
        <p:spPr>
          <a:xfrm>
            <a:off x="1467514" y="164209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1" type="subTitle"/>
          </p:nvPr>
        </p:nvSpPr>
        <p:spPr>
          <a:xfrm>
            <a:off x="1457314" y="2232373"/>
            <a:ext cx="2346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2" type="title"/>
          </p:nvPr>
        </p:nvSpPr>
        <p:spPr>
          <a:xfrm>
            <a:off x="5350290" y="164209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24"/>
          <p:cNvSpPr txBox="1"/>
          <p:nvPr>
            <p:ph idx="3" type="subTitle"/>
          </p:nvPr>
        </p:nvSpPr>
        <p:spPr>
          <a:xfrm>
            <a:off x="5340090" y="2232373"/>
            <a:ext cx="2346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24"/>
          <p:cNvSpPr/>
          <p:nvPr/>
        </p:nvSpPr>
        <p:spPr>
          <a:xfrm>
            <a:off x="2482359" y="43172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7932275" y="44264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 rot="3474484">
            <a:off x="4318261" y="3504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 rot="3474484">
            <a:off x="-87754" y="3508988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390155" y="21039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 rot="-7656444">
            <a:off x="289394" y="46071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 rot="-7656444">
            <a:off x="1063780" y="42458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 rot="-7656444">
            <a:off x="1181026" y="3544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 rot="-7656444">
            <a:off x="8711819" y="13376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 rot="-3627199">
            <a:off x="8546861" y="37517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 rot="-3627199">
            <a:off x="7276243" y="819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8694938" y="52146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18575" y="5908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rot="-7656444">
            <a:off x="5788180" y="45506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5" name="Google Shape;435;p25"/>
          <p:cNvSpPr/>
          <p:nvPr/>
        </p:nvSpPr>
        <p:spPr>
          <a:xfrm>
            <a:off x="8646384" y="2315038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4514475" y="-19315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 rot="3474484">
            <a:off x="347073" y="3046564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 rot="3474484">
            <a:off x="3092546" y="490067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395008" y="6308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8711825" y="252773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07780" y="14284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 rot="-7656444">
            <a:off x="2134439" y="2520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 rot="-7656444">
            <a:off x="769005" y="47337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 rot="-7656444">
            <a:off x="8812569" y="3898866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 rot="-7656444">
            <a:off x="7860567" y="2304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 rot="-3627199">
            <a:off x="7516411" y="48323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-252512" y="-22432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/>
          <p:nvPr/>
        </p:nvSpPr>
        <p:spPr>
          <a:xfrm>
            <a:off x="8383100" y="43804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>
            <a:off x="8177509" y="4625950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729275" y="-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3474484">
            <a:off x="-183889" y="4029777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1617358" y="2692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8774300" y="11166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573180" y="21827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 rot="-7656444">
            <a:off x="3486364" y="2692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 rot="-7656444">
            <a:off x="314794" y="14552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rot="-7656444">
            <a:off x="1643205" y="505909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 rot="-7656444">
            <a:off x="815051" y="452364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rot="-7656444">
            <a:off x="8874282" y="17036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 rot="-7656444">
            <a:off x="5634442" y="81443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 rot="-3627199">
            <a:off x="8873636" y="46414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 rot="-3627199">
            <a:off x="6752318" y="2699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8812563" y="23179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507775" y="-312087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>
            <a:off x="8896138" y="-9395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 rot="3474484">
            <a:off x="287111" y="-120273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 rot="3474484">
            <a:off x="-274142" y="43314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06433" y="2387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8728700" y="86748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2990605" y="47337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 rot="-7656444">
            <a:off x="2042939" y="3877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 rot="-7656444">
            <a:off x="274519" y="35303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 rot="-7656444">
            <a:off x="221005" y="24059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 rot="-7656444">
            <a:off x="7469276" y="50411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 rot="-7656444">
            <a:off x="7969769" y="3884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 rot="-7656444">
            <a:off x="8967892" y="19410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 rot="-3627199">
            <a:off x="9077661" y="35820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8516825" y="473376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258675" y="1799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7" name="Google Shape;487;p28"/>
          <p:cNvSpPr/>
          <p:nvPr/>
        </p:nvSpPr>
        <p:spPr>
          <a:xfrm>
            <a:off x="7625859" y="47079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1200700" y="-10800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rot="3474484">
            <a:off x="8500023" y="-87073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rot="3474484">
            <a:off x="2266571" y="47934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3457333" y="3372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8133325" y="409053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195230" y="3962100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 rot="-7656444">
            <a:off x="524914" y="2349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 rot="-7656444">
            <a:off x="407019" y="14059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 rot="-7656444">
            <a:off x="6217455" y="48106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 rot="-7656444">
            <a:off x="937051" y="483233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 rot="-7656444">
            <a:off x="8762644" y="22931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 rot="-7656444">
            <a:off x="5329467" y="9756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 rot="-3627199">
            <a:off x="4233536" y="47233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 rot="-3627199">
            <a:off x="6752318" y="2699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-235337" y="21827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8812575" y="377252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"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6" name="Google Shape;506;p29"/>
          <p:cNvSpPr/>
          <p:nvPr/>
        </p:nvSpPr>
        <p:spPr>
          <a:xfrm>
            <a:off x="390159" y="-3201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212275" y="352792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3474484">
            <a:off x="8786911" y="4549039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 rot="3474484">
            <a:off x="8778521" y="656013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3406508" y="925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034400" y="496793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35955" y="21603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 rot="-7656444">
            <a:off x="1178464" y="3861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rot="-7656444">
            <a:off x="2768894" y="45870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rot="-7656444">
            <a:off x="4580880" y="489752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rot="-7656444">
            <a:off x="1059026" y="44678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 rot="-7656444">
            <a:off x="8711819" y="39297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 rot="-7656444">
            <a:off x="6163017" y="3948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 rot="-3627199">
            <a:off x="8594311" y="270784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 rot="-3627199">
            <a:off x="7951793" y="19294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4776013" y="-2529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475950" y="4544188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5" name="Google Shape;525;p30"/>
          <p:cNvSpPr/>
          <p:nvPr/>
        </p:nvSpPr>
        <p:spPr>
          <a:xfrm>
            <a:off x="5633509" y="-3100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7106550" y="48151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 rot="3474484">
            <a:off x="2318361" y="48062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 rot="3474484">
            <a:off x="661971" y="1544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6140983" y="46227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8875050" y="292226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" y="8693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-7656444">
            <a:off x="2243539" y="20501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-7656444">
            <a:off x="477644" y="25952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 rot="-7656444">
            <a:off x="1439880" y="48106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rot="-7656444">
            <a:off x="8875044" y="49049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rot="-7656444">
            <a:off x="8622967" y="947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rot="-3627199">
            <a:off x="8330161" y="35820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rot="-3627199">
            <a:off x="7362218" y="269909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8314688" y="14448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-222962" y="38741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01600" y="1206100"/>
            <a:ext cx="6659400" cy="3025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175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 rot="10800000">
            <a:off x="-228594" y="-152399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-7325516">
            <a:off x="195372" y="3662083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rot="-7325516">
            <a:off x="8212002" y="4304029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10800000">
            <a:off x="8265483" y="2676263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03388" y="4913944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6875642" y="814414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3143556">
            <a:off x="406525" y="2015121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3143556">
            <a:off x="288654" y="83671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rot="3143556">
            <a:off x="8621538" y="1329764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3143556">
            <a:off x="5085738" y="285983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3143556">
            <a:off x="5826816" y="5014674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 rot="3143556">
            <a:off x="2416163" y="39692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 rot="7172801">
            <a:off x="8643178" y="423156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 rot="7172801">
            <a:off x="7454105" y="471331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8128425" y="268838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"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"/>
          <p:cNvSpPr txBox="1"/>
          <p:nvPr>
            <p:ph idx="1" type="body"/>
          </p:nvPr>
        </p:nvSpPr>
        <p:spPr>
          <a:xfrm>
            <a:off x="2497922" y="1879675"/>
            <a:ext cx="23109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4" name="Google Shape;544;p31"/>
          <p:cNvSpPr txBox="1"/>
          <p:nvPr>
            <p:ph type="title"/>
          </p:nvPr>
        </p:nvSpPr>
        <p:spPr>
          <a:xfrm>
            <a:off x="701600" y="627400"/>
            <a:ext cx="59883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5" name="Google Shape;545;p31"/>
          <p:cNvSpPr txBox="1"/>
          <p:nvPr>
            <p:ph idx="2" type="body"/>
          </p:nvPr>
        </p:nvSpPr>
        <p:spPr>
          <a:xfrm>
            <a:off x="5132045" y="1879675"/>
            <a:ext cx="23109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31"/>
          <p:cNvSpPr txBox="1"/>
          <p:nvPr>
            <p:ph idx="3" type="subTitle"/>
          </p:nvPr>
        </p:nvSpPr>
        <p:spPr>
          <a:xfrm>
            <a:off x="2639558" y="1594775"/>
            <a:ext cx="2250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b="1"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4" type="subTitle"/>
          </p:nvPr>
        </p:nvSpPr>
        <p:spPr>
          <a:xfrm>
            <a:off x="5233378" y="1594775"/>
            <a:ext cx="2250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b="1"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ammersmith One"/>
              <a:buNone/>
              <a:defRPr sz="1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48" name="Google Shape;548;p31"/>
          <p:cNvSpPr/>
          <p:nvPr/>
        </p:nvSpPr>
        <p:spPr>
          <a:xfrm>
            <a:off x="224850" y="43864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 rot="3474484">
            <a:off x="8786911" y="3063814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 rot="3474484">
            <a:off x="8326396" y="452825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4529421" y="3372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7442950" y="43026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1322755" y="37460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 rot="-7656444">
            <a:off x="2042939" y="2046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 rot="-7656444">
            <a:off x="2924005" y="478034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-7656444">
            <a:off x="5582476" y="44036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-7656444">
            <a:off x="8835892" y="1829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-3627199">
            <a:off x="8594311" y="270784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 rot="-3627199">
            <a:off x="5888293" y="20527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5625" y="-17032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5">
    <p:bg>
      <p:bgPr>
        <a:solidFill>
          <a:schemeClr val="lt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/>
          <p:nvPr>
            <p:ph hasCustomPrompt="1" type="title"/>
          </p:nvPr>
        </p:nvSpPr>
        <p:spPr>
          <a:xfrm>
            <a:off x="1026450" y="17919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32"/>
          <p:cNvSpPr txBox="1"/>
          <p:nvPr>
            <p:ph idx="1" type="body"/>
          </p:nvPr>
        </p:nvSpPr>
        <p:spPr>
          <a:xfrm>
            <a:off x="1026450" y="3638000"/>
            <a:ext cx="23637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32"/>
          <p:cNvSpPr txBox="1"/>
          <p:nvPr>
            <p:ph hasCustomPrompt="1" idx="2" type="title"/>
          </p:nvPr>
        </p:nvSpPr>
        <p:spPr>
          <a:xfrm>
            <a:off x="3390150" y="8775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32"/>
          <p:cNvSpPr txBox="1"/>
          <p:nvPr>
            <p:ph idx="3" type="body"/>
          </p:nvPr>
        </p:nvSpPr>
        <p:spPr>
          <a:xfrm>
            <a:off x="3390150" y="2723600"/>
            <a:ext cx="23637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32"/>
          <p:cNvSpPr txBox="1"/>
          <p:nvPr>
            <p:ph hasCustomPrompt="1" idx="4" type="title"/>
          </p:nvPr>
        </p:nvSpPr>
        <p:spPr>
          <a:xfrm>
            <a:off x="5753850" y="39325"/>
            <a:ext cx="236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Font typeface="Delius Swash Caps"/>
              <a:buNone/>
              <a:defRPr sz="50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32"/>
          <p:cNvSpPr txBox="1"/>
          <p:nvPr>
            <p:ph idx="5" type="body"/>
          </p:nvPr>
        </p:nvSpPr>
        <p:spPr>
          <a:xfrm>
            <a:off x="5753850" y="1885400"/>
            <a:ext cx="23637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32"/>
          <p:cNvSpPr/>
          <p:nvPr/>
        </p:nvSpPr>
        <p:spPr>
          <a:xfrm>
            <a:off x="5012550" y="-10800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 rot="3474484">
            <a:off x="8833871" y="42277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3646808" y="3372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3135250" y="488806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513255" y="230475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 rot="-7656444">
            <a:off x="217507" y="38658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 rot="-7656444">
            <a:off x="4616801" y="45916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 rot="-7656444">
            <a:off x="7649144" y="337916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2"/>
          <p:cNvSpPr/>
          <p:nvPr/>
        </p:nvSpPr>
        <p:spPr>
          <a:xfrm rot="-7656444">
            <a:off x="6112192" y="5811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 rot="-3627199">
            <a:off x="8929736" y="21385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 rot="-3627199">
            <a:off x="656893" y="17862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5638" y="24510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4"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1069325" y="1417375"/>
            <a:ext cx="37530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3"/>
          <p:cNvSpPr/>
          <p:nvPr/>
        </p:nvSpPr>
        <p:spPr>
          <a:xfrm>
            <a:off x="71934" y="35155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190000" y="420049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rot="3474484">
            <a:off x="8500023" y="44711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 rot="3474484">
            <a:off x="1475171" y="4841488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5663133" y="949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3"/>
          <p:cNvSpPr/>
          <p:nvPr/>
        </p:nvSpPr>
        <p:spPr>
          <a:xfrm>
            <a:off x="6479550" y="475606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3"/>
          <p:cNvSpPr/>
          <p:nvPr/>
        </p:nvSpPr>
        <p:spPr>
          <a:xfrm>
            <a:off x="195230" y="6273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 rot="-7656444">
            <a:off x="2225914" y="2692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 rot="-7656444">
            <a:off x="407019" y="20971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 rot="-7656444">
            <a:off x="8720805" y="23628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3"/>
          <p:cNvSpPr/>
          <p:nvPr/>
        </p:nvSpPr>
        <p:spPr>
          <a:xfrm rot="-7656444">
            <a:off x="3427476" y="47731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3"/>
          <p:cNvSpPr/>
          <p:nvPr/>
        </p:nvSpPr>
        <p:spPr>
          <a:xfrm rot="-7656444">
            <a:off x="8307294" y="10291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3"/>
          <p:cNvSpPr/>
          <p:nvPr/>
        </p:nvSpPr>
        <p:spPr>
          <a:xfrm rot="-7656444">
            <a:off x="768980" y="44781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3"/>
          <p:cNvSpPr/>
          <p:nvPr/>
        </p:nvSpPr>
        <p:spPr>
          <a:xfrm rot="-3627199">
            <a:off x="8857523" y="3235203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3"/>
          <p:cNvSpPr/>
          <p:nvPr/>
        </p:nvSpPr>
        <p:spPr>
          <a:xfrm rot="-3627199">
            <a:off x="4780318" y="3524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3"/>
          <p:cNvSpPr/>
          <p:nvPr/>
        </p:nvSpPr>
        <p:spPr>
          <a:xfrm>
            <a:off x="579400" y="-2554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/>
          <p:nvPr/>
        </p:nvSpPr>
        <p:spPr>
          <a:xfrm>
            <a:off x="8942050" y="2306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6"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2" name="Google Shape;602;p34"/>
          <p:cNvSpPr txBox="1"/>
          <p:nvPr>
            <p:ph idx="2" type="title"/>
          </p:nvPr>
        </p:nvSpPr>
        <p:spPr>
          <a:xfrm>
            <a:off x="649174" y="3093100"/>
            <a:ext cx="2554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4"/>
          <p:cNvSpPr txBox="1"/>
          <p:nvPr>
            <p:ph idx="1" type="subTitle"/>
          </p:nvPr>
        </p:nvSpPr>
        <p:spPr>
          <a:xfrm>
            <a:off x="795360" y="3706125"/>
            <a:ext cx="2262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34"/>
          <p:cNvSpPr txBox="1"/>
          <p:nvPr>
            <p:ph idx="3" type="title"/>
          </p:nvPr>
        </p:nvSpPr>
        <p:spPr>
          <a:xfrm>
            <a:off x="3294900" y="3092975"/>
            <a:ext cx="2554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5" name="Google Shape;605;p34"/>
          <p:cNvSpPr txBox="1"/>
          <p:nvPr>
            <p:ph idx="4" type="subTitle"/>
          </p:nvPr>
        </p:nvSpPr>
        <p:spPr>
          <a:xfrm>
            <a:off x="3441086" y="3706125"/>
            <a:ext cx="2262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34"/>
          <p:cNvSpPr txBox="1"/>
          <p:nvPr>
            <p:ph idx="5" type="title"/>
          </p:nvPr>
        </p:nvSpPr>
        <p:spPr>
          <a:xfrm>
            <a:off x="5927201" y="3093100"/>
            <a:ext cx="2554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7" name="Google Shape;607;p34"/>
          <p:cNvSpPr txBox="1"/>
          <p:nvPr>
            <p:ph idx="6" type="subTitle"/>
          </p:nvPr>
        </p:nvSpPr>
        <p:spPr>
          <a:xfrm>
            <a:off x="6073387" y="3706250"/>
            <a:ext cx="2262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34"/>
          <p:cNvSpPr/>
          <p:nvPr/>
        </p:nvSpPr>
        <p:spPr>
          <a:xfrm>
            <a:off x="-312241" y="128113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6618625" y="48151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 rot="3474484">
            <a:off x="4424361" y="-224598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 rot="3474484">
            <a:off x="8843621" y="5526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4757733" y="67247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8813925" y="2529823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301405" y="20765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 rot="-7656444">
            <a:off x="2815489" y="2692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/>
          <p:cNvSpPr/>
          <p:nvPr/>
        </p:nvSpPr>
        <p:spPr>
          <a:xfrm rot="-7656444">
            <a:off x="1453982" y="844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 rot="-7656444">
            <a:off x="301405" y="44694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 rot="-7656444">
            <a:off x="8194626" y="475541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 rot="-7656444">
            <a:off x="8352244" y="2004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 rot="-7656444">
            <a:off x="8839767" y="42395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 rot="-3627199">
            <a:off x="3562636" y="48731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 rot="-3627199">
            <a:off x="6325393" y="2003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8813913" y="2861088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1333600" y="485771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idx="1" type="body"/>
          </p:nvPr>
        </p:nvSpPr>
        <p:spPr>
          <a:xfrm>
            <a:off x="561850" y="1847675"/>
            <a:ext cx="4321800" cy="25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type="title"/>
          </p:nvPr>
        </p:nvSpPr>
        <p:spPr>
          <a:xfrm>
            <a:off x="701600" y="627400"/>
            <a:ext cx="4822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8" name="Google Shape;628;p35"/>
          <p:cNvSpPr/>
          <p:nvPr/>
        </p:nvSpPr>
        <p:spPr>
          <a:xfrm>
            <a:off x="7508346" y="499382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5"/>
          <p:cNvSpPr/>
          <p:nvPr/>
        </p:nvSpPr>
        <p:spPr>
          <a:xfrm rot="3474484">
            <a:off x="8786911" y="128114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5"/>
          <p:cNvSpPr/>
          <p:nvPr/>
        </p:nvSpPr>
        <p:spPr>
          <a:xfrm rot="3474484">
            <a:off x="604546" y="5020138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5"/>
          <p:cNvSpPr/>
          <p:nvPr/>
        </p:nvSpPr>
        <p:spPr>
          <a:xfrm>
            <a:off x="5327708" y="269258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5"/>
          <p:cNvSpPr/>
          <p:nvPr/>
        </p:nvSpPr>
        <p:spPr>
          <a:xfrm>
            <a:off x="1874800" y="457148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764455" y="247625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5"/>
          <p:cNvSpPr/>
          <p:nvPr/>
        </p:nvSpPr>
        <p:spPr>
          <a:xfrm rot="-7656444">
            <a:off x="2393014" y="25211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5"/>
          <p:cNvSpPr/>
          <p:nvPr/>
        </p:nvSpPr>
        <p:spPr>
          <a:xfrm rot="-7656444">
            <a:off x="4870901" y="49517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5"/>
          <p:cNvSpPr/>
          <p:nvPr/>
        </p:nvSpPr>
        <p:spPr>
          <a:xfrm rot="-7656444">
            <a:off x="8711819" y="46722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5"/>
          <p:cNvSpPr/>
          <p:nvPr/>
        </p:nvSpPr>
        <p:spPr>
          <a:xfrm rot="-7656444">
            <a:off x="7270992" y="9756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5"/>
          <p:cNvSpPr/>
          <p:nvPr/>
        </p:nvSpPr>
        <p:spPr>
          <a:xfrm rot="-3627199">
            <a:off x="15473" y="283599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5"/>
          <p:cNvSpPr/>
          <p:nvPr/>
        </p:nvSpPr>
        <p:spPr>
          <a:xfrm rot="-3627199">
            <a:off x="210443" y="48355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977025" y="-2529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-312375" y="2166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777800" y="2057225"/>
            <a:ext cx="40932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4" name="Google Shape;644;p36"/>
          <p:cNvSpPr txBox="1"/>
          <p:nvPr>
            <p:ph type="title"/>
          </p:nvPr>
        </p:nvSpPr>
        <p:spPr>
          <a:xfrm>
            <a:off x="777800" y="823818"/>
            <a:ext cx="3468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5" name="Google Shape;645;p36"/>
          <p:cNvSpPr txBox="1"/>
          <p:nvPr/>
        </p:nvSpPr>
        <p:spPr>
          <a:xfrm>
            <a:off x="777800" y="3455600"/>
            <a:ext cx="33495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6" name="Google Shape;646;p36"/>
          <p:cNvSpPr txBox="1"/>
          <p:nvPr>
            <p:ph idx="2" type="subTitle"/>
          </p:nvPr>
        </p:nvSpPr>
        <p:spPr>
          <a:xfrm>
            <a:off x="777800" y="1715400"/>
            <a:ext cx="3080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7" name="Google Shape;647;p36"/>
          <p:cNvSpPr/>
          <p:nvPr/>
        </p:nvSpPr>
        <p:spPr>
          <a:xfrm>
            <a:off x="5866400" y="-193151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 rot="3474484">
            <a:off x="8089336" y="475305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 rot="3474484">
            <a:off x="-273204" y="457535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5063408" y="283295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/>
          <p:nvPr/>
        </p:nvSpPr>
        <p:spPr>
          <a:xfrm>
            <a:off x="258580" y="55676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/>
          <p:nvPr/>
        </p:nvSpPr>
        <p:spPr>
          <a:xfrm rot="-7656444">
            <a:off x="280844" y="23410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 rot="-7656444">
            <a:off x="5333080" y="45609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"/>
          <p:cNvSpPr/>
          <p:nvPr/>
        </p:nvSpPr>
        <p:spPr>
          <a:xfrm rot="-7656444">
            <a:off x="1363976" y="49594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 rot="-7656444">
            <a:off x="8217794" y="3884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 rot="-3627199">
            <a:off x="8873636" y="48933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1764838" y="-224312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8688775" y="6852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5"/>
          <p:cNvSpPr txBox="1"/>
          <p:nvPr>
            <p:ph idx="2" type="title"/>
          </p:nvPr>
        </p:nvSpPr>
        <p:spPr>
          <a:xfrm>
            <a:off x="1741015" y="2807990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1874155" y="3412130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title"/>
          </p:nvPr>
        </p:nvSpPr>
        <p:spPr>
          <a:xfrm>
            <a:off x="5076785" y="2807865"/>
            <a:ext cx="23262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5209924" y="3412130"/>
            <a:ext cx="20601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195234" y="45750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195225" y="2931137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rot="3474484">
            <a:off x="7946261" y="1495077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rot="3474484">
            <a:off x="8133246" y="4135838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743150" y="200738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8781092" y="3030013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-7656444">
            <a:off x="2094239" y="56078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7656444">
            <a:off x="1191557" y="36294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-7656444">
            <a:off x="4438301" y="455787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-7656444">
            <a:off x="7117969" y="24964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-7656444">
            <a:off x="8571542" y="48734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-3627199">
            <a:off x="901736" y="455786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rot="-3627199">
            <a:off x="6752318" y="269922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8725813" y="-697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119934" y="-46500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8529650" y="44427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rot="3474484">
            <a:off x="5105411" y="23550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3474484">
            <a:off x="8326396" y="1544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95230" y="13776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-7656444">
            <a:off x="2373164" y="860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 rot="-7656444">
            <a:off x="16869" y="40254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 rot="-7656444">
            <a:off x="769005" y="47337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rot="-7656444">
            <a:off x="8456642" y="106215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 rot="-3627199">
            <a:off x="8594311" y="2707840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977863" y="30560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-312387" y="481517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701600" y="1283675"/>
            <a:ext cx="34932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type="title"/>
          </p:nvPr>
        </p:nvSpPr>
        <p:spPr>
          <a:xfrm>
            <a:off x="701600" y="627400"/>
            <a:ext cx="4243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7"/>
          <p:cNvSpPr/>
          <p:nvPr/>
        </p:nvSpPr>
        <p:spPr>
          <a:xfrm flipH="1">
            <a:off x="81719" y="4558775"/>
            <a:ext cx="512773" cy="503087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8769522" y="1460170"/>
            <a:ext cx="452901" cy="449918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>
            <a:off x="8695728" y="3551917"/>
            <a:ext cx="73805" cy="73770"/>
          </a:xfrm>
          <a:custGeom>
            <a:rect b="b" l="l" r="r" t="t"/>
            <a:pathLst>
              <a:path extrusionOk="0" h="2102" w="2103">
                <a:moveTo>
                  <a:pt x="1068" y="0"/>
                </a:moveTo>
                <a:cubicBezTo>
                  <a:pt x="468" y="0"/>
                  <a:pt x="1" y="467"/>
                  <a:pt x="1" y="1034"/>
                </a:cubicBezTo>
                <a:cubicBezTo>
                  <a:pt x="1" y="1635"/>
                  <a:pt x="468" y="2102"/>
                  <a:pt x="1068" y="2102"/>
                </a:cubicBezTo>
                <a:cubicBezTo>
                  <a:pt x="1635" y="2102"/>
                  <a:pt x="2102" y="1635"/>
                  <a:pt x="2102" y="1034"/>
                </a:cubicBezTo>
                <a:cubicBezTo>
                  <a:pt x="2102" y="467"/>
                  <a:pt x="1635" y="0"/>
                  <a:pt x="1068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>
            <a:off x="8713289" y="859306"/>
            <a:ext cx="38675" cy="38675"/>
          </a:xfrm>
          <a:custGeom>
            <a:rect b="b" l="l" r="r" t="t"/>
            <a:pathLst>
              <a:path extrusionOk="0" h="1102" w="1102">
                <a:moveTo>
                  <a:pt x="568" y="1"/>
                </a:moveTo>
                <a:cubicBezTo>
                  <a:pt x="268" y="1"/>
                  <a:pt x="1" y="234"/>
                  <a:pt x="1" y="535"/>
                </a:cubicBezTo>
                <a:cubicBezTo>
                  <a:pt x="1" y="835"/>
                  <a:pt x="268" y="1102"/>
                  <a:pt x="568" y="1102"/>
                </a:cubicBezTo>
                <a:cubicBezTo>
                  <a:pt x="835" y="1102"/>
                  <a:pt x="1102" y="835"/>
                  <a:pt x="1102" y="535"/>
                </a:cubicBezTo>
                <a:cubicBezTo>
                  <a:pt x="1102" y="234"/>
                  <a:pt x="835" y="1"/>
                  <a:pt x="568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>
            <a:off x="-114844" y="161412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>
            <a:off x="3139763" y="3421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7656444">
            <a:off x="817275" y="17853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 flipH="1" rot="7656444">
            <a:off x="350254" y="402347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 flipH="1" rot="7656444">
            <a:off x="2180588" y="48429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 flipH="1" rot="7656444">
            <a:off x="6925941" y="6235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227713" y="-2689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6011263" y="4423225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 flipH="1" rot="4956502">
            <a:off x="8246503" y="4704164"/>
            <a:ext cx="83870" cy="83870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753800" y="450150"/>
            <a:ext cx="480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3" name="Google Shape;113;p8"/>
          <p:cNvSpPr/>
          <p:nvPr/>
        </p:nvSpPr>
        <p:spPr>
          <a:xfrm>
            <a:off x="-262191" y="526313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rot="3474484">
            <a:off x="8896146" y="146315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367183" y="38500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-7656444">
            <a:off x="1280564" y="467285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rot="-7656444">
            <a:off x="769005" y="4733771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rot="-7656444">
            <a:off x="4169526" y="48323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rot="-7656444">
            <a:off x="8067769" y="1183128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rot="-7656444">
            <a:off x="5197342" y="100408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rot="-3627199">
            <a:off x="6059111" y="428886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rot="-3627199">
            <a:off x="7951793" y="15559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6742313" y="4815163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2604275" y="-25290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637925" y="2186550"/>
            <a:ext cx="4374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27" name="Google Shape;127;p9"/>
          <p:cNvSpPr txBox="1"/>
          <p:nvPr>
            <p:ph idx="1" type="subTitle"/>
          </p:nvPr>
        </p:nvSpPr>
        <p:spPr>
          <a:xfrm>
            <a:off x="714125" y="3413200"/>
            <a:ext cx="3081000" cy="4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hasCustomPrompt="1" idx="2" type="title"/>
          </p:nvPr>
        </p:nvSpPr>
        <p:spPr>
          <a:xfrm>
            <a:off x="714125" y="18052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9" name="Google Shape;129;p9"/>
          <p:cNvSpPr/>
          <p:nvPr/>
        </p:nvSpPr>
        <p:spPr>
          <a:xfrm>
            <a:off x="6925684" y="-267175"/>
            <a:ext cx="507477" cy="497890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8529650" y="4442774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rot="3474484">
            <a:off x="2711123" y="1209052"/>
            <a:ext cx="507472" cy="497886"/>
          </a:xfrm>
          <a:custGeom>
            <a:rect b="b" l="l" r="r" t="t"/>
            <a:pathLst>
              <a:path extrusionOk="0" h="14335" w="14611">
                <a:moveTo>
                  <a:pt x="5337" y="1268"/>
                </a:moveTo>
                <a:cubicBezTo>
                  <a:pt x="7973" y="2602"/>
                  <a:pt x="10508" y="3903"/>
                  <a:pt x="13176" y="5271"/>
                </a:cubicBezTo>
                <a:cubicBezTo>
                  <a:pt x="11842" y="7906"/>
                  <a:pt x="10508" y="10508"/>
                  <a:pt x="9173" y="13143"/>
                </a:cubicBezTo>
                <a:cubicBezTo>
                  <a:pt x="6538" y="11809"/>
                  <a:pt x="4003" y="10441"/>
                  <a:pt x="1334" y="9140"/>
                </a:cubicBezTo>
                <a:cubicBezTo>
                  <a:pt x="2669" y="6505"/>
                  <a:pt x="4003" y="3903"/>
                  <a:pt x="5337" y="1268"/>
                </a:cubicBezTo>
                <a:close/>
                <a:moveTo>
                  <a:pt x="5171" y="1"/>
                </a:moveTo>
                <a:cubicBezTo>
                  <a:pt x="5004" y="134"/>
                  <a:pt x="4704" y="234"/>
                  <a:pt x="4603" y="468"/>
                </a:cubicBezTo>
                <a:cubicBezTo>
                  <a:pt x="3136" y="3236"/>
                  <a:pt x="1701" y="6072"/>
                  <a:pt x="234" y="8874"/>
                </a:cubicBezTo>
                <a:cubicBezTo>
                  <a:pt x="0" y="9374"/>
                  <a:pt x="134" y="9674"/>
                  <a:pt x="634" y="9908"/>
                </a:cubicBezTo>
                <a:cubicBezTo>
                  <a:pt x="3436" y="11342"/>
                  <a:pt x="6171" y="12743"/>
                  <a:pt x="8940" y="14177"/>
                </a:cubicBezTo>
                <a:cubicBezTo>
                  <a:pt x="9127" y="14283"/>
                  <a:pt x="9286" y="14335"/>
                  <a:pt x="9424" y="14335"/>
                </a:cubicBezTo>
                <a:cubicBezTo>
                  <a:pt x="9680" y="14335"/>
                  <a:pt x="9867" y="14157"/>
                  <a:pt x="10041" y="13810"/>
                </a:cubicBezTo>
                <a:cubicBezTo>
                  <a:pt x="11442" y="11075"/>
                  <a:pt x="12843" y="8340"/>
                  <a:pt x="14210" y="5638"/>
                </a:cubicBezTo>
                <a:cubicBezTo>
                  <a:pt x="14611" y="4904"/>
                  <a:pt x="14544" y="4804"/>
                  <a:pt x="13810" y="4404"/>
                </a:cubicBezTo>
                <a:cubicBezTo>
                  <a:pt x="11308" y="3136"/>
                  <a:pt x="8773" y="1835"/>
                  <a:pt x="6271" y="534"/>
                </a:cubicBezTo>
                <a:cubicBezTo>
                  <a:pt x="5938" y="368"/>
                  <a:pt x="5638" y="234"/>
                  <a:pt x="51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rot="3474484">
            <a:off x="-208129" y="4088301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4067233" y="2521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8977875" y="2464836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323655" y="54158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rot="-7656444">
            <a:off x="3638864" y="4755397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rot="-7656444">
            <a:off x="407019" y="307295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rot="-7656444">
            <a:off x="1429730" y="4764096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rot="-7656444">
            <a:off x="7450276" y="4268360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 rot="-7656444">
            <a:off x="8875044" y="6261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rot="-7656444">
            <a:off x="8689542" y="3313283"/>
            <a:ext cx="128437" cy="128437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 rot="-3627199">
            <a:off x="7669286" y="1030615"/>
            <a:ext cx="85166" cy="85166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 rot="-3627199">
            <a:off x="1806043" y="199447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4318188" y="4738238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8766013" y="13776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626075" y="877588"/>
            <a:ext cx="40134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b="1" sz="34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/>
        </p:txBody>
      </p:sp>
      <p:sp>
        <p:nvSpPr>
          <p:cNvPr id="148" name="Google Shape;148;p10"/>
          <p:cNvSpPr/>
          <p:nvPr/>
        </p:nvSpPr>
        <p:spPr>
          <a:xfrm flipH="1">
            <a:off x="295593" y="4711187"/>
            <a:ext cx="92774" cy="94254"/>
          </a:xfrm>
          <a:custGeom>
            <a:rect b="b" l="l" r="r" t="t"/>
            <a:pathLst>
              <a:path extrusionOk="0" h="2102" w="2069">
                <a:moveTo>
                  <a:pt x="1034" y="0"/>
                </a:moveTo>
                <a:cubicBezTo>
                  <a:pt x="434" y="0"/>
                  <a:pt x="0" y="467"/>
                  <a:pt x="0" y="1068"/>
                </a:cubicBezTo>
                <a:cubicBezTo>
                  <a:pt x="0" y="1635"/>
                  <a:pt x="434" y="2102"/>
                  <a:pt x="1034" y="2102"/>
                </a:cubicBezTo>
                <a:cubicBezTo>
                  <a:pt x="1601" y="2102"/>
                  <a:pt x="2068" y="1635"/>
                  <a:pt x="2068" y="1068"/>
                </a:cubicBezTo>
                <a:cubicBezTo>
                  <a:pt x="2068" y="467"/>
                  <a:pt x="1601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flipH="1">
            <a:off x="492387" y="359358"/>
            <a:ext cx="49414" cy="49369"/>
          </a:xfrm>
          <a:custGeom>
            <a:rect b="b" l="l" r="r" t="t"/>
            <a:pathLst>
              <a:path extrusionOk="0" h="1101" w="1102">
                <a:moveTo>
                  <a:pt x="534" y="0"/>
                </a:moveTo>
                <a:cubicBezTo>
                  <a:pt x="234" y="0"/>
                  <a:pt x="1" y="267"/>
                  <a:pt x="1" y="534"/>
                </a:cubicBezTo>
                <a:cubicBezTo>
                  <a:pt x="1" y="834"/>
                  <a:pt x="234" y="1101"/>
                  <a:pt x="534" y="1101"/>
                </a:cubicBezTo>
                <a:cubicBezTo>
                  <a:pt x="834" y="1101"/>
                  <a:pt x="1101" y="834"/>
                  <a:pt x="1101" y="534"/>
                </a:cubicBezTo>
                <a:cubicBezTo>
                  <a:pt x="1101" y="267"/>
                  <a:pt x="834" y="0"/>
                  <a:pt x="5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 flipH="1">
            <a:off x="-238994" y="1950562"/>
            <a:ext cx="448223" cy="445271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 rot="-3474484">
            <a:off x="5813752" y="4798826"/>
            <a:ext cx="448219" cy="445267"/>
          </a:xfrm>
          <a:custGeom>
            <a:rect b="b" l="l" r="r" t="t"/>
            <a:pathLst>
              <a:path extrusionOk="0" h="12820" w="12905">
                <a:moveTo>
                  <a:pt x="1196" y="1137"/>
                </a:moveTo>
                <a:lnTo>
                  <a:pt x="1196" y="1137"/>
                </a:lnTo>
                <a:cubicBezTo>
                  <a:pt x="4599" y="2205"/>
                  <a:pt x="7868" y="3205"/>
                  <a:pt x="11270" y="4206"/>
                </a:cubicBezTo>
                <a:cubicBezTo>
                  <a:pt x="8702" y="6641"/>
                  <a:pt x="6200" y="8976"/>
                  <a:pt x="3598" y="11445"/>
                </a:cubicBezTo>
                <a:cubicBezTo>
                  <a:pt x="2831" y="7975"/>
                  <a:pt x="2030" y="4640"/>
                  <a:pt x="1196" y="1137"/>
                </a:cubicBezTo>
                <a:close/>
                <a:moveTo>
                  <a:pt x="532" y="1"/>
                </a:moveTo>
                <a:cubicBezTo>
                  <a:pt x="129" y="1"/>
                  <a:pt x="0" y="263"/>
                  <a:pt x="129" y="804"/>
                </a:cubicBezTo>
                <a:cubicBezTo>
                  <a:pt x="1063" y="4640"/>
                  <a:pt x="1930" y="8442"/>
                  <a:pt x="2864" y="12245"/>
                </a:cubicBezTo>
                <a:cubicBezTo>
                  <a:pt x="2942" y="12635"/>
                  <a:pt x="3100" y="12820"/>
                  <a:pt x="3317" y="12820"/>
                </a:cubicBezTo>
                <a:cubicBezTo>
                  <a:pt x="3472" y="12820"/>
                  <a:pt x="3657" y="12726"/>
                  <a:pt x="3865" y="12545"/>
                </a:cubicBezTo>
                <a:cubicBezTo>
                  <a:pt x="6734" y="9877"/>
                  <a:pt x="9569" y="7141"/>
                  <a:pt x="12404" y="4473"/>
                </a:cubicBezTo>
                <a:cubicBezTo>
                  <a:pt x="12905" y="3973"/>
                  <a:pt x="12838" y="3639"/>
                  <a:pt x="12104" y="3439"/>
                </a:cubicBezTo>
                <a:cubicBezTo>
                  <a:pt x="10236" y="2838"/>
                  <a:pt x="8368" y="2305"/>
                  <a:pt x="6467" y="1738"/>
                </a:cubicBezTo>
                <a:cubicBezTo>
                  <a:pt x="4665" y="1171"/>
                  <a:pt x="2764" y="637"/>
                  <a:pt x="963" y="70"/>
                </a:cubicBezTo>
                <a:cubicBezTo>
                  <a:pt x="795" y="24"/>
                  <a:pt x="651" y="1"/>
                  <a:pt x="5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flipH="1">
            <a:off x="5346408" y="4080220"/>
            <a:ext cx="85163" cy="85163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 flipH="1">
            <a:off x="5431563" y="253211"/>
            <a:ext cx="83866" cy="83866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 flipH="1">
            <a:off x="8815204" y="1950538"/>
            <a:ext cx="128433" cy="128433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flipH="1" rot="7656444">
            <a:off x="231025" y="37008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 flipH="1" rot="7656444">
            <a:off x="3658963" y="4715722"/>
            <a:ext cx="85165" cy="85165"/>
          </a:xfrm>
          <a:custGeom>
            <a:rect b="b" l="l" r="r" t="t"/>
            <a:pathLst>
              <a:path extrusionOk="0" h="2102" w="2102">
                <a:moveTo>
                  <a:pt x="1034" y="0"/>
                </a:moveTo>
                <a:cubicBezTo>
                  <a:pt x="467" y="0"/>
                  <a:pt x="0" y="467"/>
                  <a:pt x="0" y="1035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35" y="2102"/>
                  <a:pt x="2102" y="1635"/>
                  <a:pt x="2102" y="1035"/>
                </a:cubicBezTo>
                <a:cubicBezTo>
                  <a:pt x="2102" y="467"/>
                  <a:pt x="1635" y="0"/>
                  <a:pt x="1034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flipH="1" rot="7656444">
            <a:off x="8907216" y="253203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flipH="1" rot="3627199">
            <a:off x="6447680" y="423959"/>
            <a:ext cx="83869" cy="83869"/>
          </a:xfrm>
          <a:custGeom>
            <a:rect b="b" l="l" r="r" t="t"/>
            <a:pathLst>
              <a:path extrusionOk="0" h="2070" w="2070">
                <a:moveTo>
                  <a:pt x="1035" y="1"/>
                </a:moveTo>
                <a:cubicBezTo>
                  <a:pt x="435" y="1"/>
                  <a:pt x="1" y="468"/>
                  <a:pt x="1" y="1035"/>
                </a:cubicBezTo>
                <a:cubicBezTo>
                  <a:pt x="1" y="1602"/>
                  <a:pt x="435" y="2069"/>
                  <a:pt x="1035" y="2069"/>
                </a:cubicBezTo>
                <a:cubicBezTo>
                  <a:pt x="1602" y="2069"/>
                  <a:pt x="2069" y="1602"/>
                  <a:pt x="2069" y="1035"/>
                </a:cubicBezTo>
                <a:cubicBezTo>
                  <a:pt x="2069" y="468"/>
                  <a:pt x="1602" y="1"/>
                  <a:pt x="1035" y="1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1761288" y="4767650"/>
            <a:ext cx="507600" cy="507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flipH="1" rot="4956502">
            <a:off x="7281415" y="4694089"/>
            <a:ext cx="128438" cy="128438"/>
          </a:xfrm>
          <a:custGeom>
            <a:rect b="b" l="l" r="r" t="t"/>
            <a:pathLst>
              <a:path extrusionOk="0" h="3170" w="3170">
                <a:moveTo>
                  <a:pt x="1569" y="0"/>
                </a:moveTo>
                <a:cubicBezTo>
                  <a:pt x="701" y="0"/>
                  <a:pt x="1" y="701"/>
                  <a:pt x="1" y="1568"/>
                </a:cubicBezTo>
                <a:cubicBezTo>
                  <a:pt x="1" y="2469"/>
                  <a:pt x="701" y="3169"/>
                  <a:pt x="1569" y="3169"/>
                </a:cubicBezTo>
                <a:cubicBezTo>
                  <a:pt x="2436" y="3169"/>
                  <a:pt x="3170" y="2469"/>
                  <a:pt x="3170" y="1568"/>
                </a:cubicBezTo>
                <a:cubicBezTo>
                  <a:pt x="3170" y="701"/>
                  <a:pt x="2436" y="0"/>
                  <a:pt x="1569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flipH="1">
            <a:off x="2268893" y="-311297"/>
            <a:ext cx="554322" cy="547618"/>
          </a:xfrm>
          <a:custGeom>
            <a:rect b="b" l="l" r="r" t="t"/>
            <a:pathLst>
              <a:path extrusionOk="0" h="13479" w="13644">
                <a:moveTo>
                  <a:pt x="4036" y="1103"/>
                </a:moveTo>
                <a:cubicBezTo>
                  <a:pt x="6838" y="2004"/>
                  <a:pt x="9574" y="2938"/>
                  <a:pt x="12409" y="3839"/>
                </a:cubicBezTo>
                <a:cubicBezTo>
                  <a:pt x="11508" y="6641"/>
                  <a:pt x="10574" y="9376"/>
                  <a:pt x="9674" y="12211"/>
                </a:cubicBezTo>
                <a:cubicBezTo>
                  <a:pt x="6872" y="11311"/>
                  <a:pt x="4136" y="10377"/>
                  <a:pt x="1301" y="9476"/>
                </a:cubicBezTo>
                <a:cubicBezTo>
                  <a:pt x="2202" y="6674"/>
                  <a:pt x="3069" y="3939"/>
                  <a:pt x="4036" y="1103"/>
                </a:cubicBezTo>
                <a:close/>
                <a:moveTo>
                  <a:pt x="3626" y="1"/>
                </a:moveTo>
                <a:cubicBezTo>
                  <a:pt x="3339" y="1"/>
                  <a:pt x="3154" y="201"/>
                  <a:pt x="3036" y="603"/>
                </a:cubicBezTo>
                <a:cubicBezTo>
                  <a:pt x="2135" y="3505"/>
                  <a:pt x="1134" y="6474"/>
                  <a:pt x="167" y="9443"/>
                </a:cubicBezTo>
                <a:cubicBezTo>
                  <a:pt x="0" y="10043"/>
                  <a:pt x="167" y="10343"/>
                  <a:pt x="734" y="10510"/>
                </a:cubicBezTo>
                <a:cubicBezTo>
                  <a:pt x="3669" y="11444"/>
                  <a:pt x="6538" y="12378"/>
                  <a:pt x="9474" y="13345"/>
                </a:cubicBezTo>
                <a:cubicBezTo>
                  <a:pt x="9717" y="13430"/>
                  <a:pt x="9897" y="13478"/>
                  <a:pt x="10038" y="13478"/>
                </a:cubicBezTo>
                <a:cubicBezTo>
                  <a:pt x="10339" y="13478"/>
                  <a:pt x="10459" y="13258"/>
                  <a:pt x="10641" y="12712"/>
                </a:cubicBezTo>
                <a:cubicBezTo>
                  <a:pt x="11508" y="10010"/>
                  <a:pt x="12376" y="7341"/>
                  <a:pt x="13243" y="4639"/>
                </a:cubicBezTo>
                <a:cubicBezTo>
                  <a:pt x="13376" y="4306"/>
                  <a:pt x="13476" y="3972"/>
                  <a:pt x="13643" y="3472"/>
                </a:cubicBezTo>
                <a:cubicBezTo>
                  <a:pt x="13476" y="3305"/>
                  <a:pt x="13310" y="3038"/>
                  <a:pt x="13009" y="3038"/>
                </a:cubicBezTo>
                <a:cubicBezTo>
                  <a:pt x="10041" y="2037"/>
                  <a:pt x="7038" y="1103"/>
                  <a:pt x="4036" y="103"/>
                </a:cubicBezTo>
                <a:cubicBezTo>
                  <a:pt x="3881" y="35"/>
                  <a:pt x="3745" y="1"/>
                  <a:pt x="36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flipH="1">
            <a:off x="209218" y="1096694"/>
            <a:ext cx="128789" cy="128789"/>
          </a:xfrm>
          <a:custGeom>
            <a:rect b="b" l="l" r="r" t="t"/>
            <a:pathLst>
              <a:path extrusionOk="0" h="3170" w="3170">
                <a:moveTo>
                  <a:pt x="1568" y="0"/>
                </a:moveTo>
                <a:cubicBezTo>
                  <a:pt x="701" y="0"/>
                  <a:pt x="0" y="701"/>
                  <a:pt x="0" y="1602"/>
                </a:cubicBezTo>
                <a:cubicBezTo>
                  <a:pt x="0" y="2469"/>
                  <a:pt x="701" y="3169"/>
                  <a:pt x="1568" y="3169"/>
                </a:cubicBezTo>
                <a:cubicBezTo>
                  <a:pt x="2435" y="3169"/>
                  <a:pt x="3169" y="2469"/>
                  <a:pt x="3169" y="1602"/>
                </a:cubicBezTo>
                <a:cubicBezTo>
                  <a:pt x="3169" y="701"/>
                  <a:pt x="2435" y="0"/>
                  <a:pt x="1568" y="0"/>
                </a:cubicBez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flipH="1">
            <a:off x="8815205" y="3469591"/>
            <a:ext cx="554322" cy="547618"/>
          </a:xfrm>
          <a:custGeom>
            <a:rect b="b" l="l" r="r" t="t"/>
            <a:pathLst>
              <a:path extrusionOk="0" h="13479" w="13644">
                <a:moveTo>
                  <a:pt x="4036" y="1103"/>
                </a:moveTo>
                <a:cubicBezTo>
                  <a:pt x="6838" y="2004"/>
                  <a:pt x="9574" y="2938"/>
                  <a:pt x="12409" y="3839"/>
                </a:cubicBezTo>
                <a:cubicBezTo>
                  <a:pt x="11508" y="6641"/>
                  <a:pt x="10574" y="9376"/>
                  <a:pt x="9674" y="12211"/>
                </a:cubicBezTo>
                <a:cubicBezTo>
                  <a:pt x="6872" y="11311"/>
                  <a:pt x="4136" y="10377"/>
                  <a:pt x="1301" y="9476"/>
                </a:cubicBezTo>
                <a:cubicBezTo>
                  <a:pt x="2202" y="6674"/>
                  <a:pt x="3069" y="3939"/>
                  <a:pt x="4036" y="1103"/>
                </a:cubicBezTo>
                <a:close/>
                <a:moveTo>
                  <a:pt x="3626" y="1"/>
                </a:moveTo>
                <a:cubicBezTo>
                  <a:pt x="3339" y="1"/>
                  <a:pt x="3154" y="201"/>
                  <a:pt x="3036" y="603"/>
                </a:cubicBezTo>
                <a:cubicBezTo>
                  <a:pt x="2135" y="3505"/>
                  <a:pt x="1134" y="6474"/>
                  <a:pt x="167" y="9443"/>
                </a:cubicBezTo>
                <a:cubicBezTo>
                  <a:pt x="0" y="10043"/>
                  <a:pt x="167" y="10343"/>
                  <a:pt x="734" y="10510"/>
                </a:cubicBezTo>
                <a:cubicBezTo>
                  <a:pt x="3669" y="11444"/>
                  <a:pt x="6538" y="12378"/>
                  <a:pt x="9474" y="13345"/>
                </a:cubicBezTo>
                <a:cubicBezTo>
                  <a:pt x="9717" y="13430"/>
                  <a:pt x="9897" y="13478"/>
                  <a:pt x="10038" y="13478"/>
                </a:cubicBezTo>
                <a:cubicBezTo>
                  <a:pt x="10339" y="13478"/>
                  <a:pt x="10459" y="13258"/>
                  <a:pt x="10641" y="12712"/>
                </a:cubicBezTo>
                <a:cubicBezTo>
                  <a:pt x="11508" y="10010"/>
                  <a:pt x="12376" y="7341"/>
                  <a:pt x="13243" y="4639"/>
                </a:cubicBezTo>
                <a:cubicBezTo>
                  <a:pt x="13376" y="4306"/>
                  <a:pt x="13476" y="3972"/>
                  <a:pt x="13643" y="3472"/>
                </a:cubicBezTo>
                <a:cubicBezTo>
                  <a:pt x="13476" y="3305"/>
                  <a:pt x="13310" y="3038"/>
                  <a:pt x="13009" y="3038"/>
                </a:cubicBezTo>
                <a:cubicBezTo>
                  <a:pt x="10041" y="2037"/>
                  <a:pt x="7038" y="1103"/>
                  <a:pt x="4036" y="103"/>
                </a:cubicBezTo>
                <a:cubicBezTo>
                  <a:pt x="3881" y="35"/>
                  <a:pt x="3745" y="1"/>
                  <a:pt x="36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b="1"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>
            <p:ph type="ctrTitle"/>
          </p:nvPr>
        </p:nvSpPr>
        <p:spPr>
          <a:xfrm>
            <a:off x="534750" y="2892875"/>
            <a:ext cx="38280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Team -</a:t>
            </a:r>
            <a:r>
              <a:rPr lang="en" sz="3000">
                <a:solidFill>
                  <a:schemeClr val="lt2"/>
                </a:solidFill>
              </a:rPr>
              <a:t> </a:t>
            </a:r>
            <a:r>
              <a:rPr lang="en" sz="3000">
                <a:solidFill>
                  <a:schemeClr val="dk2"/>
                </a:solidFill>
              </a:rPr>
              <a:t>BruteForce</a:t>
            </a:r>
            <a:endParaRPr sz="3000">
              <a:solidFill>
                <a:schemeClr val="dk2"/>
              </a:solidFill>
            </a:endParaRPr>
          </a:p>
        </p:txBody>
      </p:sp>
      <p:grpSp>
        <p:nvGrpSpPr>
          <p:cNvPr id="664" name="Google Shape;664;p37"/>
          <p:cNvGrpSpPr/>
          <p:nvPr/>
        </p:nvGrpSpPr>
        <p:grpSpPr>
          <a:xfrm>
            <a:off x="3986054" y="1179757"/>
            <a:ext cx="4764592" cy="2949071"/>
            <a:chOff x="618825" y="1158350"/>
            <a:chExt cx="6174150" cy="3821525"/>
          </a:xfrm>
        </p:grpSpPr>
        <p:sp>
          <p:nvSpPr>
            <p:cNvPr id="665" name="Google Shape;665;p37"/>
            <p:cNvSpPr/>
            <p:nvPr/>
          </p:nvSpPr>
          <p:spPr>
            <a:xfrm>
              <a:off x="3022425" y="2171000"/>
              <a:ext cx="866225" cy="891725"/>
            </a:xfrm>
            <a:custGeom>
              <a:rect b="b" l="l" r="r" t="t"/>
              <a:pathLst>
                <a:path extrusionOk="0" h="35669" w="34649">
                  <a:moveTo>
                    <a:pt x="22412" y="0"/>
                  </a:moveTo>
                  <a:cubicBezTo>
                    <a:pt x="21192" y="0"/>
                    <a:pt x="20545" y="377"/>
                    <a:pt x="20545" y="377"/>
                  </a:cubicBezTo>
                  <a:cubicBezTo>
                    <a:pt x="20545" y="377"/>
                    <a:pt x="20436" y="359"/>
                    <a:pt x="20246" y="359"/>
                  </a:cubicBezTo>
                  <a:cubicBezTo>
                    <a:pt x="19189" y="359"/>
                    <a:pt x="15644" y="905"/>
                    <a:pt x="14588" y="8067"/>
                  </a:cubicBezTo>
                  <a:cubicBezTo>
                    <a:pt x="13190" y="17429"/>
                    <a:pt x="9421" y="15879"/>
                    <a:pt x="3463" y="23508"/>
                  </a:cubicBezTo>
                  <a:cubicBezTo>
                    <a:pt x="1" y="27904"/>
                    <a:pt x="3576" y="35668"/>
                    <a:pt x="10880" y="35668"/>
                  </a:cubicBezTo>
                  <a:cubicBezTo>
                    <a:pt x="10951" y="35668"/>
                    <a:pt x="11021" y="35668"/>
                    <a:pt x="11092" y="35666"/>
                  </a:cubicBezTo>
                  <a:cubicBezTo>
                    <a:pt x="17228" y="35541"/>
                    <a:pt x="22869" y="34033"/>
                    <a:pt x="27062" y="34033"/>
                  </a:cubicBezTo>
                  <a:cubicBezTo>
                    <a:pt x="27958" y="34033"/>
                    <a:pt x="28788" y="34102"/>
                    <a:pt x="29542" y="34268"/>
                  </a:cubicBezTo>
                  <a:cubicBezTo>
                    <a:pt x="29717" y="34306"/>
                    <a:pt x="29884" y="34325"/>
                    <a:pt x="30045" y="34325"/>
                  </a:cubicBezTo>
                  <a:cubicBezTo>
                    <a:pt x="33869" y="34325"/>
                    <a:pt x="33901" y="23946"/>
                    <a:pt x="29846" y="20620"/>
                  </a:cubicBezTo>
                  <a:cubicBezTo>
                    <a:pt x="25652" y="17216"/>
                    <a:pt x="34649" y="7338"/>
                    <a:pt x="29147" y="2930"/>
                  </a:cubicBezTo>
                  <a:cubicBezTo>
                    <a:pt x="26163" y="543"/>
                    <a:pt x="23875" y="0"/>
                    <a:pt x="22412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626475" y="2742650"/>
              <a:ext cx="623900" cy="643225"/>
            </a:xfrm>
            <a:custGeom>
              <a:rect b="b" l="l" r="r" t="t"/>
              <a:pathLst>
                <a:path extrusionOk="0" h="25729" w="24956">
                  <a:moveTo>
                    <a:pt x="4170" y="1"/>
                  </a:moveTo>
                  <a:cubicBezTo>
                    <a:pt x="3784" y="1"/>
                    <a:pt x="3393" y="61"/>
                    <a:pt x="3010" y="186"/>
                  </a:cubicBezTo>
                  <a:cubicBezTo>
                    <a:pt x="1064" y="824"/>
                    <a:pt x="0" y="2952"/>
                    <a:pt x="639" y="4928"/>
                  </a:cubicBezTo>
                  <a:lnTo>
                    <a:pt x="6475" y="22466"/>
                  </a:lnTo>
                  <a:lnTo>
                    <a:pt x="6566" y="22648"/>
                  </a:lnTo>
                  <a:cubicBezTo>
                    <a:pt x="6839" y="23439"/>
                    <a:pt x="7387" y="24138"/>
                    <a:pt x="8238" y="24472"/>
                  </a:cubicBezTo>
                  <a:cubicBezTo>
                    <a:pt x="9514" y="24989"/>
                    <a:pt x="10852" y="25354"/>
                    <a:pt x="12098" y="25536"/>
                  </a:cubicBezTo>
                  <a:cubicBezTo>
                    <a:pt x="13124" y="25679"/>
                    <a:pt x="14093" y="25729"/>
                    <a:pt x="15036" y="25729"/>
                  </a:cubicBezTo>
                  <a:cubicBezTo>
                    <a:pt x="15294" y="25729"/>
                    <a:pt x="15551" y="25725"/>
                    <a:pt x="15806" y="25718"/>
                  </a:cubicBezTo>
                  <a:cubicBezTo>
                    <a:pt x="16961" y="25688"/>
                    <a:pt x="18147" y="25566"/>
                    <a:pt x="19241" y="25445"/>
                  </a:cubicBezTo>
                  <a:cubicBezTo>
                    <a:pt x="20366" y="25354"/>
                    <a:pt x="21460" y="25141"/>
                    <a:pt x="22524" y="24989"/>
                  </a:cubicBezTo>
                  <a:cubicBezTo>
                    <a:pt x="23922" y="24746"/>
                    <a:pt x="24955" y="23439"/>
                    <a:pt x="24834" y="22010"/>
                  </a:cubicBezTo>
                  <a:cubicBezTo>
                    <a:pt x="24747" y="20537"/>
                    <a:pt x="23507" y="19448"/>
                    <a:pt x="22080" y="19448"/>
                  </a:cubicBezTo>
                  <a:cubicBezTo>
                    <a:pt x="22005" y="19448"/>
                    <a:pt x="21930" y="19451"/>
                    <a:pt x="21855" y="19457"/>
                  </a:cubicBezTo>
                  <a:cubicBezTo>
                    <a:pt x="20791" y="19518"/>
                    <a:pt x="19758" y="19609"/>
                    <a:pt x="18755" y="19639"/>
                  </a:cubicBezTo>
                  <a:cubicBezTo>
                    <a:pt x="18253" y="19670"/>
                    <a:pt x="17759" y="19685"/>
                    <a:pt x="17273" y="19685"/>
                  </a:cubicBezTo>
                  <a:cubicBezTo>
                    <a:pt x="16786" y="19685"/>
                    <a:pt x="16308" y="19670"/>
                    <a:pt x="15837" y="19639"/>
                  </a:cubicBezTo>
                  <a:cubicBezTo>
                    <a:pt x="14894" y="19609"/>
                    <a:pt x="14013" y="19487"/>
                    <a:pt x="13192" y="19305"/>
                  </a:cubicBezTo>
                  <a:cubicBezTo>
                    <a:pt x="12895" y="19241"/>
                    <a:pt x="12612" y="19166"/>
                    <a:pt x="12343" y="19081"/>
                  </a:cubicBezTo>
                  <a:lnTo>
                    <a:pt x="12343" y="19081"/>
                  </a:lnTo>
                  <a:lnTo>
                    <a:pt x="7873" y="2739"/>
                  </a:lnTo>
                  <a:cubicBezTo>
                    <a:pt x="7873" y="2679"/>
                    <a:pt x="7812" y="2587"/>
                    <a:pt x="7751" y="2557"/>
                  </a:cubicBezTo>
                  <a:cubicBezTo>
                    <a:pt x="7239" y="995"/>
                    <a:pt x="5746" y="1"/>
                    <a:pt x="4170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213100" y="3285300"/>
              <a:ext cx="543350" cy="101850"/>
            </a:xfrm>
            <a:custGeom>
              <a:rect b="b" l="l" r="r" t="t"/>
              <a:pathLst>
                <a:path extrusionOk="0" h="4074" w="21734">
                  <a:moveTo>
                    <a:pt x="11816" y="1"/>
                  </a:moveTo>
                  <a:cubicBezTo>
                    <a:pt x="8630" y="1"/>
                    <a:pt x="4719" y="498"/>
                    <a:pt x="183" y="2006"/>
                  </a:cubicBezTo>
                  <a:cubicBezTo>
                    <a:pt x="183" y="2006"/>
                    <a:pt x="0" y="3344"/>
                    <a:pt x="1824" y="3678"/>
                  </a:cubicBezTo>
                  <a:lnTo>
                    <a:pt x="20487" y="4073"/>
                  </a:lnTo>
                  <a:cubicBezTo>
                    <a:pt x="20487" y="4073"/>
                    <a:pt x="21733" y="3405"/>
                    <a:pt x="21460" y="1854"/>
                  </a:cubicBezTo>
                  <a:lnTo>
                    <a:pt x="21460" y="1854"/>
                  </a:lnTo>
                  <a:cubicBezTo>
                    <a:pt x="21460" y="1854"/>
                    <a:pt x="21459" y="1855"/>
                    <a:pt x="21459" y="1855"/>
                  </a:cubicBezTo>
                  <a:cubicBezTo>
                    <a:pt x="21423" y="1855"/>
                    <a:pt x="17970" y="1"/>
                    <a:pt x="11816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3226775" y="3294375"/>
              <a:ext cx="503075" cy="273700"/>
            </a:xfrm>
            <a:custGeom>
              <a:rect b="b" l="l" r="r" t="t"/>
              <a:pathLst>
                <a:path extrusionOk="0" h="10948" w="20123">
                  <a:moveTo>
                    <a:pt x="12906" y="1"/>
                  </a:moveTo>
                  <a:cubicBezTo>
                    <a:pt x="8752" y="1"/>
                    <a:pt x="4134" y="263"/>
                    <a:pt x="1672" y="428"/>
                  </a:cubicBezTo>
                  <a:cubicBezTo>
                    <a:pt x="1581" y="1187"/>
                    <a:pt x="1429" y="2707"/>
                    <a:pt x="1125" y="4379"/>
                  </a:cubicBezTo>
                  <a:cubicBezTo>
                    <a:pt x="851" y="5868"/>
                    <a:pt x="487" y="7449"/>
                    <a:pt x="0" y="8877"/>
                  </a:cubicBezTo>
                  <a:cubicBezTo>
                    <a:pt x="0" y="8877"/>
                    <a:pt x="5406" y="10948"/>
                    <a:pt x="13416" y="10948"/>
                  </a:cubicBezTo>
                  <a:cubicBezTo>
                    <a:pt x="15492" y="10948"/>
                    <a:pt x="17744" y="10808"/>
                    <a:pt x="20122" y="10458"/>
                  </a:cubicBezTo>
                  <a:lnTo>
                    <a:pt x="19849" y="2069"/>
                  </a:lnTo>
                  <a:lnTo>
                    <a:pt x="19818" y="458"/>
                  </a:lnTo>
                  <a:cubicBezTo>
                    <a:pt x="18238" y="117"/>
                    <a:pt x="15675" y="1"/>
                    <a:pt x="12906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3531475" y="3398475"/>
              <a:ext cx="22075" cy="44950"/>
            </a:xfrm>
            <a:custGeom>
              <a:rect b="b" l="l" r="r" t="t"/>
              <a:pathLst>
                <a:path extrusionOk="0" h="1798" w="883">
                  <a:moveTo>
                    <a:pt x="554" y="0"/>
                  </a:moveTo>
                  <a:cubicBezTo>
                    <a:pt x="347" y="0"/>
                    <a:pt x="120" y="357"/>
                    <a:pt x="62" y="853"/>
                  </a:cubicBezTo>
                  <a:cubicBezTo>
                    <a:pt x="1" y="1340"/>
                    <a:pt x="123" y="1765"/>
                    <a:pt x="335" y="1795"/>
                  </a:cubicBezTo>
                  <a:cubicBezTo>
                    <a:pt x="343" y="1797"/>
                    <a:pt x="351" y="1797"/>
                    <a:pt x="358" y="1797"/>
                  </a:cubicBezTo>
                  <a:cubicBezTo>
                    <a:pt x="563" y="1797"/>
                    <a:pt x="763" y="1413"/>
                    <a:pt x="822" y="944"/>
                  </a:cubicBezTo>
                  <a:cubicBezTo>
                    <a:pt x="882" y="458"/>
                    <a:pt x="761" y="33"/>
                    <a:pt x="579" y="2"/>
                  </a:cubicBezTo>
                  <a:cubicBezTo>
                    <a:pt x="570" y="1"/>
                    <a:pt x="562" y="0"/>
                    <a:pt x="554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3254125" y="3294375"/>
              <a:ext cx="468875" cy="109475"/>
            </a:xfrm>
            <a:custGeom>
              <a:rect b="b" l="l" r="r" t="t"/>
              <a:pathLst>
                <a:path extrusionOk="0" h="4379" w="18755">
                  <a:moveTo>
                    <a:pt x="11770" y="1"/>
                  </a:moveTo>
                  <a:cubicBezTo>
                    <a:pt x="7608" y="1"/>
                    <a:pt x="2979" y="263"/>
                    <a:pt x="517" y="428"/>
                  </a:cubicBezTo>
                  <a:cubicBezTo>
                    <a:pt x="456" y="1187"/>
                    <a:pt x="305" y="2707"/>
                    <a:pt x="1" y="4379"/>
                  </a:cubicBezTo>
                  <a:cubicBezTo>
                    <a:pt x="5144" y="2417"/>
                    <a:pt x="11248" y="1999"/>
                    <a:pt x="15630" y="1999"/>
                  </a:cubicBezTo>
                  <a:cubicBezTo>
                    <a:pt x="16815" y="1999"/>
                    <a:pt x="17875" y="2030"/>
                    <a:pt x="18755" y="2069"/>
                  </a:cubicBezTo>
                  <a:lnTo>
                    <a:pt x="18694" y="458"/>
                  </a:lnTo>
                  <a:cubicBezTo>
                    <a:pt x="17113" y="117"/>
                    <a:pt x="14546" y="1"/>
                    <a:pt x="11770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190300" y="2630275"/>
              <a:ext cx="656575" cy="705950"/>
            </a:xfrm>
            <a:custGeom>
              <a:rect b="b" l="l" r="r" t="t"/>
              <a:pathLst>
                <a:path extrusionOk="0" h="28238" w="26263">
                  <a:moveTo>
                    <a:pt x="9453" y="0"/>
                  </a:moveTo>
                  <a:cubicBezTo>
                    <a:pt x="9301" y="61"/>
                    <a:pt x="8937" y="61"/>
                    <a:pt x="8450" y="91"/>
                  </a:cubicBezTo>
                  <a:cubicBezTo>
                    <a:pt x="8238" y="91"/>
                    <a:pt x="8025" y="91"/>
                    <a:pt x="7782" y="122"/>
                  </a:cubicBezTo>
                  <a:cubicBezTo>
                    <a:pt x="7113" y="213"/>
                    <a:pt x="6231" y="274"/>
                    <a:pt x="5289" y="395"/>
                  </a:cubicBezTo>
                  <a:cubicBezTo>
                    <a:pt x="5016" y="426"/>
                    <a:pt x="4681" y="456"/>
                    <a:pt x="4377" y="517"/>
                  </a:cubicBezTo>
                  <a:cubicBezTo>
                    <a:pt x="3435" y="608"/>
                    <a:pt x="2614" y="973"/>
                    <a:pt x="2006" y="1429"/>
                  </a:cubicBezTo>
                  <a:cubicBezTo>
                    <a:pt x="912" y="2249"/>
                    <a:pt x="335" y="3557"/>
                    <a:pt x="122" y="5076"/>
                  </a:cubicBezTo>
                  <a:cubicBezTo>
                    <a:pt x="0" y="5897"/>
                    <a:pt x="0" y="6809"/>
                    <a:pt x="91" y="7751"/>
                  </a:cubicBezTo>
                  <a:cubicBezTo>
                    <a:pt x="122" y="8116"/>
                    <a:pt x="152" y="8481"/>
                    <a:pt x="213" y="8876"/>
                  </a:cubicBezTo>
                  <a:cubicBezTo>
                    <a:pt x="274" y="9210"/>
                    <a:pt x="335" y="9544"/>
                    <a:pt x="426" y="9879"/>
                  </a:cubicBezTo>
                  <a:cubicBezTo>
                    <a:pt x="608" y="10882"/>
                    <a:pt x="851" y="11855"/>
                    <a:pt x="973" y="12888"/>
                  </a:cubicBezTo>
                  <a:cubicBezTo>
                    <a:pt x="1034" y="13040"/>
                    <a:pt x="1034" y="13162"/>
                    <a:pt x="1064" y="13313"/>
                  </a:cubicBezTo>
                  <a:cubicBezTo>
                    <a:pt x="1095" y="13496"/>
                    <a:pt x="1125" y="13678"/>
                    <a:pt x="1186" y="13921"/>
                  </a:cubicBezTo>
                  <a:cubicBezTo>
                    <a:pt x="1642" y="16961"/>
                    <a:pt x="1854" y="19909"/>
                    <a:pt x="1824" y="21976"/>
                  </a:cubicBezTo>
                  <a:lnTo>
                    <a:pt x="1824" y="22341"/>
                  </a:lnTo>
                  <a:cubicBezTo>
                    <a:pt x="1794" y="23770"/>
                    <a:pt x="1642" y="25320"/>
                    <a:pt x="1338" y="27052"/>
                  </a:cubicBezTo>
                  <a:cubicBezTo>
                    <a:pt x="1338" y="27204"/>
                    <a:pt x="1307" y="27417"/>
                    <a:pt x="1247" y="27569"/>
                  </a:cubicBezTo>
                  <a:lnTo>
                    <a:pt x="1125" y="28238"/>
                  </a:lnTo>
                  <a:cubicBezTo>
                    <a:pt x="3940" y="27728"/>
                    <a:pt x="9349" y="26889"/>
                    <a:pt x="14362" y="26889"/>
                  </a:cubicBezTo>
                  <a:cubicBezTo>
                    <a:pt x="17414" y="26889"/>
                    <a:pt x="20320" y="27200"/>
                    <a:pt x="22402" y="28086"/>
                  </a:cubicBezTo>
                  <a:lnTo>
                    <a:pt x="22402" y="27174"/>
                  </a:lnTo>
                  <a:lnTo>
                    <a:pt x="22402" y="26080"/>
                  </a:lnTo>
                  <a:cubicBezTo>
                    <a:pt x="22402" y="25715"/>
                    <a:pt x="22402" y="25320"/>
                    <a:pt x="22463" y="25016"/>
                  </a:cubicBezTo>
                  <a:lnTo>
                    <a:pt x="22463" y="24742"/>
                  </a:lnTo>
                  <a:cubicBezTo>
                    <a:pt x="22463" y="24742"/>
                    <a:pt x="22524" y="24712"/>
                    <a:pt x="22524" y="24590"/>
                  </a:cubicBezTo>
                  <a:cubicBezTo>
                    <a:pt x="23101" y="24165"/>
                    <a:pt x="24742" y="22888"/>
                    <a:pt x="25533" y="21247"/>
                  </a:cubicBezTo>
                  <a:cubicBezTo>
                    <a:pt x="26262" y="19727"/>
                    <a:pt x="25533" y="16809"/>
                    <a:pt x="25107" y="13496"/>
                  </a:cubicBezTo>
                  <a:cubicBezTo>
                    <a:pt x="25077" y="12979"/>
                    <a:pt x="25016" y="12432"/>
                    <a:pt x="24955" y="11855"/>
                  </a:cubicBezTo>
                  <a:cubicBezTo>
                    <a:pt x="24955" y="11551"/>
                    <a:pt x="24925" y="11307"/>
                    <a:pt x="24925" y="11034"/>
                  </a:cubicBezTo>
                  <a:lnTo>
                    <a:pt x="24925" y="10396"/>
                  </a:lnTo>
                  <a:lnTo>
                    <a:pt x="24925" y="10335"/>
                  </a:lnTo>
                  <a:lnTo>
                    <a:pt x="24925" y="10183"/>
                  </a:lnTo>
                  <a:cubicBezTo>
                    <a:pt x="24925" y="7265"/>
                    <a:pt x="25198" y="5775"/>
                    <a:pt x="23344" y="4499"/>
                  </a:cubicBezTo>
                  <a:cubicBezTo>
                    <a:pt x="22919" y="4195"/>
                    <a:pt x="22372" y="3921"/>
                    <a:pt x="21703" y="3617"/>
                  </a:cubicBezTo>
                  <a:cubicBezTo>
                    <a:pt x="21125" y="3405"/>
                    <a:pt x="20517" y="3131"/>
                    <a:pt x="19758" y="2888"/>
                  </a:cubicBezTo>
                  <a:cubicBezTo>
                    <a:pt x="19454" y="2797"/>
                    <a:pt x="19150" y="2705"/>
                    <a:pt x="18815" y="2584"/>
                  </a:cubicBezTo>
                  <a:lnTo>
                    <a:pt x="18025" y="2371"/>
                  </a:lnTo>
                  <a:lnTo>
                    <a:pt x="9575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3434225" y="3199525"/>
              <a:ext cx="322975" cy="55575"/>
            </a:xfrm>
            <a:custGeom>
              <a:rect b="b" l="l" r="r" t="t"/>
              <a:pathLst>
                <a:path extrusionOk="0" h="2223" w="12919">
                  <a:moveTo>
                    <a:pt x="3606" y="1"/>
                  </a:moveTo>
                  <a:cubicBezTo>
                    <a:pt x="1639" y="1"/>
                    <a:pt x="245" y="464"/>
                    <a:pt x="152" y="483"/>
                  </a:cubicBezTo>
                  <a:cubicBezTo>
                    <a:pt x="61" y="574"/>
                    <a:pt x="0" y="696"/>
                    <a:pt x="61" y="787"/>
                  </a:cubicBezTo>
                  <a:cubicBezTo>
                    <a:pt x="92" y="878"/>
                    <a:pt x="122" y="908"/>
                    <a:pt x="213" y="908"/>
                  </a:cubicBezTo>
                  <a:lnTo>
                    <a:pt x="304" y="908"/>
                  </a:lnTo>
                  <a:cubicBezTo>
                    <a:pt x="342" y="908"/>
                    <a:pt x="1703" y="448"/>
                    <a:pt x="3623" y="448"/>
                  </a:cubicBezTo>
                  <a:cubicBezTo>
                    <a:pt x="4823" y="448"/>
                    <a:pt x="6241" y="628"/>
                    <a:pt x="7690" y="1212"/>
                  </a:cubicBezTo>
                  <a:cubicBezTo>
                    <a:pt x="9475" y="1910"/>
                    <a:pt x="11055" y="2223"/>
                    <a:pt x="12361" y="2223"/>
                  </a:cubicBezTo>
                  <a:cubicBezTo>
                    <a:pt x="12478" y="2223"/>
                    <a:pt x="12593" y="2220"/>
                    <a:pt x="12706" y="2215"/>
                  </a:cubicBezTo>
                  <a:lnTo>
                    <a:pt x="12706" y="1972"/>
                  </a:lnTo>
                  <a:lnTo>
                    <a:pt x="12706" y="1942"/>
                  </a:lnTo>
                  <a:cubicBezTo>
                    <a:pt x="12706" y="1942"/>
                    <a:pt x="12767" y="1911"/>
                    <a:pt x="12919" y="1790"/>
                  </a:cubicBezTo>
                  <a:lnTo>
                    <a:pt x="12919" y="1790"/>
                  </a:lnTo>
                  <a:cubicBezTo>
                    <a:pt x="12753" y="1801"/>
                    <a:pt x="12582" y="1807"/>
                    <a:pt x="12406" y="1807"/>
                  </a:cubicBezTo>
                  <a:cubicBezTo>
                    <a:pt x="11133" y="1807"/>
                    <a:pt x="9605" y="1508"/>
                    <a:pt x="7842" y="787"/>
                  </a:cubicBezTo>
                  <a:cubicBezTo>
                    <a:pt x="6323" y="186"/>
                    <a:pt x="4850" y="1"/>
                    <a:pt x="3606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3432700" y="2734000"/>
              <a:ext cx="262950" cy="135650"/>
            </a:xfrm>
            <a:custGeom>
              <a:rect b="b" l="l" r="r" t="t"/>
              <a:pathLst>
                <a:path extrusionOk="0" h="5426" w="10518">
                  <a:moveTo>
                    <a:pt x="210" y="0"/>
                  </a:moveTo>
                  <a:cubicBezTo>
                    <a:pt x="160" y="0"/>
                    <a:pt x="107" y="15"/>
                    <a:pt x="61" y="46"/>
                  </a:cubicBezTo>
                  <a:cubicBezTo>
                    <a:pt x="1" y="137"/>
                    <a:pt x="1" y="228"/>
                    <a:pt x="61" y="350"/>
                  </a:cubicBezTo>
                  <a:cubicBezTo>
                    <a:pt x="213" y="532"/>
                    <a:pt x="4469" y="4909"/>
                    <a:pt x="6900" y="5365"/>
                  </a:cubicBezTo>
                  <a:cubicBezTo>
                    <a:pt x="7115" y="5406"/>
                    <a:pt x="7319" y="5425"/>
                    <a:pt x="7513" y="5425"/>
                  </a:cubicBezTo>
                  <a:cubicBezTo>
                    <a:pt x="9597" y="5425"/>
                    <a:pt x="10487" y="3235"/>
                    <a:pt x="10487" y="3207"/>
                  </a:cubicBezTo>
                  <a:cubicBezTo>
                    <a:pt x="10517" y="3085"/>
                    <a:pt x="10487" y="2964"/>
                    <a:pt x="10365" y="2933"/>
                  </a:cubicBezTo>
                  <a:cubicBezTo>
                    <a:pt x="10337" y="2926"/>
                    <a:pt x="10308" y="2922"/>
                    <a:pt x="10281" y="2922"/>
                  </a:cubicBezTo>
                  <a:cubicBezTo>
                    <a:pt x="10192" y="2922"/>
                    <a:pt x="10115" y="2962"/>
                    <a:pt x="10092" y="3055"/>
                  </a:cubicBezTo>
                  <a:cubicBezTo>
                    <a:pt x="10064" y="3166"/>
                    <a:pt x="9304" y="4994"/>
                    <a:pt x="7535" y="4994"/>
                  </a:cubicBezTo>
                  <a:cubicBezTo>
                    <a:pt x="7363" y="4994"/>
                    <a:pt x="7182" y="4977"/>
                    <a:pt x="6992" y="4940"/>
                  </a:cubicBezTo>
                  <a:cubicBezTo>
                    <a:pt x="4712" y="4544"/>
                    <a:pt x="365" y="76"/>
                    <a:pt x="335" y="46"/>
                  </a:cubicBezTo>
                  <a:cubicBezTo>
                    <a:pt x="304" y="15"/>
                    <a:pt x="259" y="0"/>
                    <a:pt x="210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3359750" y="3236350"/>
              <a:ext cx="178600" cy="63400"/>
            </a:xfrm>
            <a:custGeom>
              <a:rect b="b" l="l" r="r" t="t"/>
              <a:pathLst>
                <a:path extrusionOk="0" h="2536" w="7144">
                  <a:moveTo>
                    <a:pt x="6899" y="1"/>
                  </a:moveTo>
                  <a:cubicBezTo>
                    <a:pt x="6877" y="1"/>
                    <a:pt x="6856" y="5"/>
                    <a:pt x="6840" y="13"/>
                  </a:cubicBezTo>
                  <a:cubicBezTo>
                    <a:pt x="6779" y="13"/>
                    <a:pt x="4013" y="1381"/>
                    <a:pt x="183" y="2141"/>
                  </a:cubicBezTo>
                  <a:cubicBezTo>
                    <a:pt x="61" y="2171"/>
                    <a:pt x="1" y="2262"/>
                    <a:pt x="31" y="2384"/>
                  </a:cubicBezTo>
                  <a:cubicBezTo>
                    <a:pt x="31" y="2445"/>
                    <a:pt x="92" y="2536"/>
                    <a:pt x="183" y="2536"/>
                  </a:cubicBezTo>
                  <a:lnTo>
                    <a:pt x="305" y="2505"/>
                  </a:lnTo>
                  <a:cubicBezTo>
                    <a:pt x="4165" y="1745"/>
                    <a:pt x="6992" y="347"/>
                    <a:pt x="7022" y="347"/>
                  </a:cubicBezTo>
                  <a:cubicBezTo>
                    <a:pt x="7083" y="286"/>
                    <a:pt x="7144" y="165"/>
                    <a:pt x="7083" y="74"/>
                  </a:cubicBezTo>
                  <a:cubicBezTo>
                    <a:pt x="7038" y="29"/>
                    <a:pt x="6961" y="1"/>
                    <a:pt x="6899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3694875" y="2431925"/>
              <a:ext cx="67500" cy="87800"/>
            </a:xfrm>
            <a:custGeom>
              <a:rect b="b" l="l" r="r" t="t"/>
              <a:pathLst>
                <a:path extrusionOk="0" h="3512" w="2700">
                  <a:moveTo>
                    <a:pt x="1854" y="1"/>
                  </a:moveTo>
                  <a:cubicBezTo>
                    <a:pt x="1854" y="1"/>
                    <a:pt x="0" y="3132"/>
                    <a:pt x="973" y="3466"/>
                  </a:cubicBezTo>
                  <a:cubicBezTo>
                    <a:pt x="1066" y="3497"/>
                    <a:pt x="1157" y="3512"/>
                    <a:pt x="1245" y="3512"/>
                  </a:cubicBezTo>
                  <a:cubicBezTo>
                    <a:pt x="2104" y="3512"/>
                    <a:pt x="2700" y="2124"/>
                    <a:pt x="2644" y="1186"/>
                  </a:cubicBezTo>
                  <a:cubicBezTo>
                    <a:pt x="2614" y="153"/>
                    <a:pt x="1854" y="1"/>
                    <a:pt x="1854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3653075" y="2499125"/>
              <a:ext cx="120850" cy="109050"/>
            </a:xfrm>
            <a:custGeom>
              <a:rect b="b" l="l" r="r" t="t"/>
              <a:pathLst>
                <a:path extrusionOk="0" h="4362" w="4834">
                  <a:moveTo>
                    <a:pt x="2415" y="390"/>
                  </a:moveTo>
                  <a:cubicBezTo>
                    <a:pt x="2559" y="390"/>
                    <a:pt x="2708" y="407"/>
                    <a:pt x="2857" y="444"/>
                  </a:cubicBezTo>
                  <a:cubicBezTo>
                    <a:pt x="3800" y="656"/>
                    <a:pt x="4408" y="1660"/>
                    <a:pt x="4165" y="2602"/>
                  </a:cubicBezTo>
                  <a:cubicBezTo>
                    <a:pt x="3980" y="3417"/>
                    <a:pt x="3205" y="3982"/>
                    <a:pt x="2389" y="3982"/>
                  </a:cubicBezTo>
                  <a:cubicBezTo>
                    <a:pt x="2262" y="3982"/>
                    <a:pt x="2134" y="3968"/>
                    <a:pt x="2006" y="3939"/>
                  </a:cubicBezTo>
                  <a:cubicBezTo>
                    <a:pt x="1064" y="3696"/>
                    <a:pt x="456" y="2723"/>
                    <a:pt x="669" y="1781"/>
                  </a:cubicBezTo>
                  <a:cubicBezTo>
                    <a:pt x="876" y="954"/>
                    <a:pt x="1589" y="390"/>
                    <a:pt x="2415" y="390"/>
                  </a:cubicBezTo>
                  <a:close/>
                  <a:moveTo>
                    <a:pt x="2448" y="0"/>
                  </a:moveTo>
                  <a:cubicBezTo>
                    <a:pt x="1441" y="0"/>
                    <a:pt x="541" y="663"/>
                    <a:pt x="304" y="1690"/>
                  </a:cubicBezTo>
                  <a:cubicBezTo>
                    <a:pt x="0" y="2875"/>
                    <a:pt x="760" y="4061"/>
                    <a:pt x="1946" y="4304"/>
                  </a:cubicBezTo>
                  <a:cubicBezTo>
                    <a:pt x="2110" y="4343"/>
                    <a:pt x="2275" y="4361"/>
                    <a:pt x="2437" y="4361"/>
                  </a:cubicBezTo>
                  <a:cubicBezTo>
                    <a:pt x="3419" y="4361"/>
                    <a:pt x="4325" y="3684"/>
                    <a:pt x="4560" y="2693"/>
                  </a:cubicBezTo>
                  <a:cubicBezTo>
                    <a:pt x="4833" y="1508"/>
                    <a:pt x="4104" y="322"/>
                    <a:pt x="2918" y="49"/>
                  </a:cubicBezTo>
                  <a:cubicBezTo>
                    <a:pt x="2760" y="16"/>
                    <a:pt x="2603" y="0"/>
                    <a:pt x="2448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647000" y="2617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441825" y="2495000"/>
              <a:ext cx="204425" cy="254625"/>
            </a:xfrm>
            <a:custGeom>
              <a:rect b="b" l="l" r="r" t="t"/>
              <a:pathLst>
                <a:path extrusionOk="0" h="10185" w="8177">
                  <a:moveTo>
                    <a:pt x="1976" y="1"/>
                  </a:moveTo>
                  <a:lnTo>
                    <a:pt x="1915" y="153"/>
                  </a:lnTo>
                  <a:lnTo>
                    <a:pt x="1915" y="639"/>
                  </a:lnTo>
                  <a:cubicBezTo>
                    <a:pt x="1885" y="2888"/>
                    <a:pt x="1490" y="4256"/>
                    <a:pt x="0" y="6141"/>
                  </a:cubicBezTo>
                  <a:cubicBezTo>
                    <a:pt x="0" y="6141"/>
                    <a:pt x="760" y="8998"/>
                    <a:pt x="3617" y="9788"/>
                  </a:cubicBezTo>
                  <a:cubicBezTo>
                    <a:pt x="4683" y="10081"/>
                    <a:pt x="5483" y="10185"/>
                    <a:pt x="6083" y="10185"/>
                  </a:cubicBezTo>
                  <a:cubicBezTo>
                    <a:pt x="7538" y="10185"/>
                    <a:pt x="7812" y="9575"/>
                    <a:pt x="7812" y="9575"/>
                  </a:cubicBezTo>
                  <a:cubicBezTo>
                    <a:pt x="7721" y="9028"/>
                    <a:pt x="7690" y="8542"/>
                    <a:pt x="7690" y="8025"/>
                  </a:cubicBezTo>
                  <a:cubicBezTo>
                    <a:pt x="7690" y="7812"/>
                    <a:pt x="7721" y="7600"/>
                    <a:pt x="7721" y="7357"/>
                  </a:cubicBezTo>
                  <a:cubicBezTo>
                    <a:pt x="7812" y="6809"/>
                    <a:pt x="7903" y="6141"/>
                    <a:pt x="8055" y="5442"/>
                  </a:cubicBezTo>
                  <a:cubicBezTo>
                    <a:pt x="8116" y="5290"/>
                    <a:pt x="8146" y="5077"/>
                    <a:pt x="8177" y="4895"/>
                  </a:cubicBezTo>
                  <a:lnTo>
                    <a:pt x="8177" y="4864"/>
                  </a:lnTo>
                  <a:cubicBezTo>
                    <a:pt x="5715" y="3922"/>
                    <a:pt x="3739" y="2493"/>
                    <a:pt x="2554" y="457"/>
                  </a:cubicBezTo>
                  <a:lnTo>
                    <a:pt x="2219" y="18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3430425" y="2630425"/>
              <a:ext cx="230275" cy="186875"/>
            </a:xfrm>
            <a:custGeom>
              <a:rect b="b" l="l" r="r" t="t"/>
              <a:pathLst>
                <a:path extrusionOk="0" h="7475" w="9211">
                  <a:moveTo>
                    <a:pt x="252" y="0"/>
                  </a:moveTo>
                  <a:cubicBezTo>
                    <a:pt x="220" y="0"/>
                    <a:pt x="186" y="8"/>
                    <a:pt x="152" y="25"/>
                  </a:cubicBezTo>
                  <a:cubicBezTo>
                    <a:pt x="61" y="55"/>
                    <a:pt x="0" y="177"/>
                    <a:pt x="61" y="268"/>
                  </a:cubicBezTo>
                  <a:cubicBezTo>
                    <a:pt x="244" y="572"/>
                    <a:pt x="3101" y="6894"/>
                    <a:pt x="5897" y="7411"/>
                  </a:cubicBezTo>
                  <a:cubicBezTo>
                    <a:pt x="5988" y="7411"/>
                    <a:pt x="6049" y="7472"/>
                    <a:pt x="6140" y="7472"/>
                  </a:cubicBezTo>
                  <a:cubicBezTo>
                    <a:pt x="6183" y="7473"/>
                    <a:pt x="6225" y="7474"/>
                    <a:pt x="6266" y="7474"/>
                  </a:cubicBezTo>
                  <a:cubicBezTo>
                    <a:pt x="6967" y="7474"/>
                    <a:pt x="7530" y="7232"/>
                    <a:pt x="7903" y="6772"/>
                  </a:cubicBezTo>
                  <a:cubicBezTo>
                    <a:pt x="9210" y="5313"/>
                    <a:pt x="8633" y="2061"/>
                    <a:pt x="8602" y="1940"/>
                  </a:cubicBezTo>
                  <a:cubicBezTo>
                    <a:pt x="8576" y="1861"/>
                    <a:pt x="8504" y="1782"/>
                    <a:pt x="8406" y="1782"/>
                  </a:cubicBezTo>
                  <a:cubicBezTo>
                    <a:pt x="8391" y="1782"/>
                    <a:pt x="8375" y="1783"/>
                    <a:pt x="8359" y="1788"/>
                  </a:cubicBezTo>
                  <a:cubicBezTo>
                    <a:pt x="8268" y="1848"/>
                    <a:pt x="8177" y="1909"/>
                    <a:pt x="8207" y="2031"/>
                  </a:cubicBezTo>
                  <a:cubicBezTo>
                    <a:pt x="8207" y="2061"/>
                    <a:pt x="8785" y="5222"/>
                    <a:pt x="7599" y="6499"/>
                  </a:cubicBezTo>
                  <a:cubicBezTo>
                    <a:pt x="7292" y="6890"/>
                    <a:pt x="6857" y="7050"/>
                    <a:pt x="6294" y="7050"/>
                  </a:cubicBezTo>
                  <a:cubicBezTo>
                    <a:pt x="6244" y="7050"/>
                    <a:pt x="6192" y="7048"/>
                    <a:pt x="6140" y="7046"/>
                  </a:cubicBezTo>
                  <a:cubicBezTo>
                    <a:pt x="3496" y="6864"/>
                    <a:pt x="456" y="207"/>
                    <a:pt x="426" y="116"/>
                  </a:cubicBezTo>
                  <a:cubicBezTo>
                    <a:pt x="404" y="50"/>
                    <a:pt x="335" y="0"/>
                    <a:pt x="25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3544400" y="2561125"/>
              <a:ext cx="101850" cy="117800"/>
            </a:xfrm>
            <a:custGeom>
              <a:rect b="b" l="l" r="r" t="t"/>
              <a:pathLst>
                <a:path extrusionOk="0" h="4712" w="4074">
                  <a:moveTo>
                    <a:pt x="1" y="0"/>
                  </a:moveTo>
                  <a:lnTo>
                    <a:pt x="1" y="0"/>
                  </a:lnTo>
                  <a:cubicBezTo>
                    <a:pt x="396" y="1307"/>
                    <a:pt x="1369" y="3617"/>
                    <a:pt x="3618" y="4712"/>
                  </a:cubicBezTo>
                  <a:cubicBezTo>
                    <a:pt x="3709" y="4164"/>
                    <a:pt x="3800" y="3496"/>
                    <a:pt x="3952" y="2797"/>
                  </a:cubicBezTo>
                  <a:cubicBezTo>
                    <a:pt x="4013" y="2645"/>
                    <a:pt x="4043" y="2432"/>
                    <a:pt x="4074" y="2250"/>
                  </a:cubicBezTo>
                  <a:lnTo>
                    <a:pt x="3922" y="2250"/>
                  </a:lnTo>
                  <a:cubicBezTo>
                    <a:pt x="2554" y="2189"/>
                    <a:pt x="1156" y="1277"/>
                    <a:pt x="1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419025" y="2221000"/>
              <a:ext cx="368575" cy="400850"/>
            </a:xfrm>
            <a:custGeom>
              <a:rect b="b" l="l" r="r" t="t"/>
              <a:pathLst>
                <a:path extrusionOk="0" h="16034" w="14743">
                  <a:moveTo>
                    <a:pt x="6379" y="1"/>
                  </a:moveTo>
                  <a:cubicBezTo>
                    <a:pt x="3199" y="1"/>
                    <a:pt x="1851" y="2179"/>
                    <a:pt x="1307" y="3514"/>
                  </a:cubicBezTo>
                  <a:cubicBezTo>
                    <a:pt x="1186" y="3787"/>
                    <a:pt x="912" y="5459"/>
                    <a:pt x="1155" y="5794"/>
                  </a:cubicBezTo>
                  <a:cubicBezTo>
                    <a:pt x="608" y="5854"/>
                    <a:pt x="365" y="6401"/>
                    <a:pt x="274" y="6888"/>
                  </a:cubicBezTo>
                  <a:cubicBezTo>
                    <a:pt x="0" y="8256"/>
                    <a:pt x="851" y="10201"/>
                    <a:pt x="2645" y="10566"/>
                  </a:cubicBezTo>
                  <a:lnTo>
                    <a:pt x="2675" y="10566"/>
                  </a:lnTo>
                  <a:cubicBezTo>
                    <a:pt x="2675" y="10657"/>
                    <a:pt x="2706" y="10718"/>
                    <a:pt x="2706" y="10839"/>
                  </a:cubicBezTo>
                  <a:cubicBezTo>
                    <a:pt x="2706" y="10870"/>
                    <a:pt x="2706" y="10900"/>
                    <a:pt x="2736" y="10961"/>
                  </a:cubicBezTo>
                  <a:cubicBezTo>
                    <a:pt x="3435" y="13514"/>
                    <a:pt x="6475" y="15520"/>
                    <a:pt x="8298" y="15946"/>
                  </a:cubicBezTo>
                  <a:cubicBezTo>
                    <a:pt x="8589" y="16015"/>
                    <a:pt x="8841" y="16034"/>
                    <a:pt x="9044" y="16034"/>
                  </a:cubicBezTo>
                  <a:cubicBezTo>
                    <a:pt x="9288" y="16034"/>
                    <a:pt x="9462" y="16006"/>
                    <a:pt x="9545" y="16006"/>
                  </a:cubicBezTo>
                  <a:cubicBezTo>
                    <a:pt x="11520" y="15976"/>
                    <a:pt x="12402" y="13453"/>
                    <a:pt x="12463" y="11417"/>
                  </a:cubicBezTo>
                  <a:lnTo>
                    <a:pt x="12463" y="10566"/>
                  </a:lnTo>
                  <a:lnTo>
                    <a:pt x="12463" y="10535"/>
                  </a:lnTo>
                  <a:cubicBezTo>
                    <a:pt x="12463" y="10535"/>
                    <a:pt x="13648" y="7921"/>
                    <a:pt x="14043" y="6736"/>
                  </a:cubicBezTo>
                  <a:cubicBezTo>
                    <a:pt x="14742" y="4456"/>
                    <a:pt x="13891" y="1842"/>
                    <a:pt x="8876" y="383"/>
                  </a:cubicBezTo>
                  <a:cubicBezTo>
                    <a:pt x="7938" y="116"/>
                    <a:pt x="7110" y="1"/>
                    <a:pt x="6379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618125" y="2502600"/>
              <a:ext cx="77525" cy="52050"/>
            </a:xfrm>
            <a:custGeom>
              <a:rect b="b" l="l" r="r" t="t"/>
              <a:pathLst>
                <a:path extrusionOk="0" h="2082" w="3101">
                  <a:moveTo>
                    <a:pt x="243" y="1"/>
                  </a:moveTo>
                  <a:lnTo>
                    <a:pt x="243" y="1"/>
                  </a:lnTo>
                  <a:cubicBezTo>
                    <a:pt x="243" y="1"/>
                    <a:pt x="0" y="1642"/>
                    <a:pt x="1307" y="2007"/>
                  </a:cubicBezTo>
                  <a:cubicBezTo>
                    <a:pt x="1483" y="2059"/>
                    <a:pt x="1643" y="2081"/>
                    <a:pt x="1789" y="2081"/>
                  </a:cubicBezTo>
                  <a:cubicBezTo>
                    <a:pt x="2756" y="2081"/>
                    <a:pt x="3100" y="1095"/>
                    <a:pt x="3100" y="1095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3631025" y="2553225"/>
              <a:ext cx="22075" cy="14750"/>
            </a:xfrm>
            <a:custGeom>
              <a:rect b="b" l="l" r="r" t="t"/>
              <a:pathLst>
                <a:path extrusionOk="0" h="590" w="883">
                  <a:moveTo>
                    <a:pt x="172" y="1"/>
                  </a:moveTo>
                  <a:cubicBezTo>
                    <a:pt x="155" y="1"/>
                    <a:pt x="138" y="5"/>
                    <a:pt x="122" y="12"/>
                  </a:cubicBezTo>
                  <a:cubicBezTo>
                    <a:pt x="31" y="12"/>
                    <a:pt x="1" y="103"/>
                    <a:pt x="31" y="164"/>
                  </a:cubicBezTo>
                  <a:cubicBezTo>
                    <a:pt x="31" y="164"/>
                    <a:pt x="122" y="407"/>
                    <a:pt x="396" y="529"/>
                  </a:cubicBezTo>
                  <a:cubicBezTo>
                    <a:pt x="487" y="590"/>
                    <a:pt x="609" y="590"/>
                    <a:pt x="761" y="590"/>
                  </a:cubicBezTo>
                  <a:cubicBezTo>
                    <a:pt x="852" y="590"/>
                    <a:pt x="882" y="559"/>
                    <a:pt x="882" y="468"/>
                  </a:cubicBezTo>
                  <a:cubicBezTo>
                    <a:pt x="882" y="407"/>
                    <a:pt x="852" y="347"/>
                    <a:pt x="761" y="347"/>
                  </a:cubicBezTo>
                  <a:cubicBezTo>
                    <a:pt x="426" y="347"/>
                    <a:pt x="274" y="103"/>
                    <a:pt x="274" y="103"/>
                  </a:cubicBezTo>
                  <a:cubicBezTo>
                    <a:pt x="274" y="35"/>
                    <a:pt x="223" y="1"/>
                    <a:pt x="172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601400" y="2411925"/>
              <a:ext cx="47900" cy="35225"/>
            </a:xfrm>
            <a:custGeom>
              <a:rect b="b" l="l" r="r" t="t"/>
              <a:pathLst>
                <a:path extrusionOk="0" h="1409" w="1916">
                  <a:moveTo>
                    <a:pt x="759" y="1"/>
                  </a:moveTo>
                  <a:cubicBezTo>
                    <a:pt x="406" y="1"/>
                    <a:pt x="142" y="163"/>
                    <a:pt x="122" y="163"/>
                  </a:cubicBezTo>
                  <a:cubicBezTo>
                    <a:pt x="61" y="254"/>
                    <a:pt x="0" y="345"/>
                    <a:pt x="92" y="436"/>
                  </a:cubicBezTo>
                  <a:cubicBezTo>
                    <a:pt x="122" y="436"/>
                    <a:pt x="122" y="467"/>
                    <a:pt x="152" y="467"/>
                  </a:cubicBezTo>
                  <a:cubicBezTo>
                    <a:pt x="198" y="482"/>
                    <a:pt x="236" y="489"/>
                    <a:pt x="270" y="489"/>
                  </a:cubicBezTo>
                  <a:cubicBezTo>
                    <a:pt x="304" y="489"/>
                    <a:pt x="335" y="482"/>
                    <a:pt x="365" y="467"/>
                  </a:cubicBezTo>
                  <a:cubicBezTo>
                    <a:pt x="365" y="467"/>
                    <a:pt x="527" y="345"/>
                    <a:pt x="761" y="345"/>
                  </a:cubicBezTo>
                  <a:cubicBezTo>
                    <a:pt x="878" y="345"/>
                    <a:pt x="1014" y="375"/>
                    <a:pt x="1155" y="467"/>
                  </a:cubicBezTo>
                  <a:cubicBezTo>
                    <a:pt x="1520" y="710"/>
                    <a:pt x="1520" y="1227"/>
                    <a:pt x="1520" y="1227"/>
                  </a:cubicBezTo>
                  <a:cubicBezTo>
                    <a:pt x="1520" y="1348"/>
                    <a:pt x="1611" y="1409"/>
                    <a:pt x="1733" y="1409"/>
                  </a:cubicBezTo>
                  <a:cubicBezTo>
                    <a:pt x="1824" y="1409"/>
                    <a:pt x="1915" y="1348"/>
                    <a:pt x="1915" y="1227"/>
                  </a:cubicBezTo>
                  <a:cubicBezTo>
                    <a:pt x="1915" y="1196"/>
                    <a:pt x="1915" y="497"/>
                    <a:pt x="1338" y="163"/>
                  </a:cubicBezTo>
                  <a:cubicBezTo>
                    <a:pt x="1135" y="41"/>
                    <a:pt x="936" y="1"/>
                    <a:pt x="759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686500" y="2441775"/>
              <a:ext cx="44100" cy="20125"/>
            </a:xfrm>
            <a:custGeom>
              <a:rect b="b" l="l" r="r" t="t"/>
              <a:pathLst>
                <a:path extrusionOk="0" h="805" w="1764">
                  <a:moveTo>
                    <a:pt x="846" y="1"/>
                  </a:moveTo>
                  <a:cubicBezTo>
                    <a:pt x="828" y="1"/>
                    <a:pt x="810" y="1"/>
                    <a:pt x="791" y="2"/>
                  </a:cubicBezTo>
                  <a:cubicBezTo>
                    <a:pt x="244" y="33"/>
                    <a:pt x="31" y="519"/>
                    <a:pt x="31" y="580"/>
                  </a:cubicBezTo>
                  <a:cubicBezTo>
                    <a:pt x="1" y="640"/>
                    <a:pt x="31" y="762"/>
                    <a:pt x="92" y="792"/>
                  </a:cubicBezTo>
                  <a:cubicBezTo>
                    <a:pt x="128" y="801"/>
                    <a:pt x="163" y="805"/>
                    <a:pt x="197" y="805"/>
                  </a:cubicBezTo>
                  <a:cubicBezTo>
                    <a:pt x="279" y="805"/>
                    <a:pt x="353" y="784"/>
                    <a:pt x="396" y="762"/>
                  </a:cubicBezTo>
                  <a:cubicBezTo>
                    <a:pt x="396" y="732"/>
                    <a:pt x="517" y="428"/>
                    <a:pt x="821" y="428"/>
                  </a:cubicBezTo>
                  <a:cubicBezTo>
                    <a:pt x="852" y="422"/>
                    <a:pt x="881" y="420"/>
                    <a:pt x="910" y="420"/>
                  </a:cubicBezTo>
                  <a:cubicBezTo>
                    <a:pt x="1198" y="420"/>
                    <a:pt x="1399" y="671"/>
                    <a:pt x="1399" y="671"/>
                  </a:cubicBezTo>
                  <a:cubicBezTo>
                    <a:pt x="1434" y="724"/>
                    <a:pt x="1490" y="756"/>
                    <a:pt x="1549" y="756"/>
                  </a:cubicBezTo>
                  <a:cubicBezTo>
                    <a:pt x="1591" y="756"/>
                    <a:pt x="1634" y="739"/>
                    <a:pt x="1672" y="701"/>
                  </a:cubicBezTo>
                  <a:cubicBezTo>
                    <a:pt x="1733" y="640"/>
                    <a:pt x="1764" y="519"/>
                    <a:pt x="1703" y="458"/>
                  </a:cubicBezTo>
                  <a:cubicBezTo>
                    <a:pt x="1703" y="429"/>
                    <a:pt x="1390" y="1"/>
                    <a:pt x="846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485125" y="2474300"/>
              <a:ext cx="35000" cy="20725"/>
            </a:xfrm>
            <a:custGeom>
              <a:rect b="b" l="l" r="r" t="t"/>
              <a:pathLst>
                <a:path extrusionOk="0" h="829" w="1400">
                  <a:moveTo>
                    <a:pt x="1186" y="1"/>
                  </a:moveTo>
                  <a:cubicBezTo>
                    <a:pt x="1141" y="1"/>
                    <a:pt x="1095" y="23"/>
                    <a:pt x="1065" y="69"/>
                  </a:cubicBezTo>
                  <a:cubicBezTo>
                    <a:pt x="913" y="221"/>
                    <a:pt x="700" y="342"/>
                    <a:pt x="518" y="373"/>
                  </a:cubicBezTo>
                  <a:cubicBezTo>
                    <a:pt x="396" y="403"/>
                    <a:pt x="305" y="403"/>
                    <a:pt x="183" y="403"/>
                  </a:cubicBezTo>
                  <a:cubicBezTo>
                    <a:pt x="92" y="434"/>
                    <a:pt x="62" y="434"/>
                    <a:pt x="1" y="434"/>
                  </a:cubicBezTo>
                  <a:lnTo>
                    <a:pt x="31" y="434"/>
                  </a:lnTo>
                  <a:cubicBezTo>
                    <a:pt x="31" y="525"/>
                    <a:pt x="62" y="586"/>
                    <a:pt x="62" y="707"/>
                  </a:cubicBezTo>
                  <a:cubicBezTo>
                    <a:pt x="62" y="738"/>
                    <a:pt x="62" y="768"/>
                    <a:pt x="92" y="829"/>
                  </a:cubicBezTo>
                  <a:cubicBezTo>
                    <a:pt x="335" y="829"/>
                    <a:pt x="609" y="798"/>
                    <a:pt x="852" y="677"/>
                  </a:cubicBezTo>
                  <a:cubicBezTo>
                    <a:pt x="1004" y="586"/>
                    <a:pt x="1156" y="494"/>
                    <a:pt x="1308" y="342"/>
                  </a:cubicBezTo>
                  <a:cubicBezTo>
                    <a:pt x="1399" y="251"/>
                    <a:pt x="1399" y="130"/>
                    <a:pt x="1308" y="69"/>
                  </a:cubicBezTo>
                  <a:cubicBezTo>
                    <a:pt x="1277" y="23"/>
                    <a:pt x="1232" y="1"/>
                    <a:pt x="1186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706250" y="2484975"/>
              <a:ext cx="25875" cy="21450"/>
            </a:xfrm>
            <a:custGeom>
              <a:rect b="b" l="l" r="r" t="t"/>
              <a:pathLst>
                <a:path extrusionOk="0" h="858" w="1035">
                  <a:moveTo>
                    <a:pt x="822" y="1"/>
                  </a:moveTo>
                  <a:cubicBezTo>
                    <a:pt x="356" y="1"/>
                    <a:pt x="31" y="91"/>
                    <a:pt x="31" y="250"/>
                  </a:cubicBezTo>
                  <a:cubicBezTo>
                    <a:pt x="1" y="432"/>
                    <a:pt x="427" y="706"/>
                    <a:pt x="1034" y="858"/>
                  </a:cubicBezTo>
                  <a:lnTo>
                    <a:pt x="1034" y="7"/>
                  </a:lnTo>
                  <a:cubicBezTo>
                    <a:pt x="961" y="3"/>
                    <a:pt x="890" y="1"/>
                    <a:pt x="822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401550" y="2453225"/>
              <a:ext cx="119325" cy="108600"/>
            </a:xfrm>
            <a:custGeom>
              <a:rect b="b" l="l" r="r" t="t"/>
              <a:pathLst>
                <a:path extrusionOk="0" h="4344" w="4773">
                  <a:moveTo>
                    <a:pt x="2766" y="0"/>
                  </a:moveTo>
                  <a:cubicBezTo>
                    <a:pt x="2736" y="182"/>
                    <a:pt x="2797" y="365"/>
                    <a:pt x="2918" y="456"/>
                  </a:cubicBezTo>
                  <a:cubicBezTo>
                    <a:pt x="3800" y="760"/>
                    <a:pt x="4317" y="1672"/>
                    <a:pt x="4104" y="2584"/>
                  </a:cubicBezTo>
                  <a:cubicBezTo>
                    <a:pt x="3893" y="3399"/>
                    <a:pt x="3137" y="3964"/>
                    <a:pt x="2307" y="3964"/>
                  </a:cubicBezTo>
                  <a:cubicBezTo>
                    <a:pt x="2178" y="3964"/>
                    <a:pt x="2047" y="3950"/>
                    <a:pt x="1915" y="3921"/>
                  </a:cubicBezTo>
                  <a:cubicBezTo>
                    <a:pt x="973" y="3678"/>
                    <a:pt x="365" y="2705"/>
                    <a:pt x="608" y="1733"/>
                  </a:cubicBezTo>
                  <a:cubicBezTo>
                    <a:pt x="760" y="1064"/>
                    <a:pt x="1277" y="578"/>
                    <a:pt x="1885" y="426"/>
                  </a:cubicBezTo>
                  <a:cubicBezTo>
                    <a:pt x="1763" y="334"/>
                    <a:pt x="1702" y="213"/>
                    <a:pt x="1581" y="122"/>
                  </a:cubicBezTo>
                  <a:cubicBezTo>
                    <a:pt x="912" y="334"/>
                    <a:pt x="365" y="912"/>
                    <a:pt x="243" y="1672"/>
                  </a:cubicBezTo>
                  <a:cubicBezTo>
                    <a:pt x="0" y="2857"/>
                    <a:pt x="699" y="4012"/>
                    <a:pt x="1885" y="4286"/>
                  </a:cubicBezTo>
                  <a:cubicBezTo>
                    <a:pt x="2053" y="4325"/>
                    <a:pt x="2221" y="4343"/>
                    <a:pt x="2387" y="4343"/>
                  </a:cubicBezTo>
                  <a:cubicBezTo>
                    <a:pt x="3388" y="4343"/>
                    <a:pt x="4290" y="3662"/>
                    <a:pt x="4499" y="2644"/>
                  </a:cubicBezTo>
                  <a:cubicBezTo>
                    <a:pt x="4772" y="1489"/>
                    <a:pt x="4043" y="304"/>
                    <a:pt x="2888" y="30"/>
                  </a:cubicBezTo>
                  <a:cubicBezTo>
                    <a:pt x="2827" y="0"/>
                    <a:pt x="2797" y="0"/>
                    <a:pt x="2766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671300" y="2439525"/>
              <a:ext cx="27400" cy="62350"/>
            </a:xfrm>
            <a:custGeom>
              <a:rect b="b" l="l" r="r" t="t"/>
              <a:pathLst>
                <a:path extrusionOk="0" h="2494" w="1096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31" y="913"/>
                    <a:pt x="214" y="1521"/>
                    <a:pt x="669" y="1977"/>
                  </a:cubicBezTo>
                  <a:lnTo>
                    <a:pt x="153" y="2189"/>
                  </a:lnTo>
                  <a:cubicBezTo>
                    <a:pt x="62" y="2220"/>
                    <a:pt x="31" y="2281"/>
                    <a:pt x="31" y="2372"/>
                  </a:cubicBezTo>
                  <a:cubicBezTo>
                    <a:pt x="1" y="2433"/>
                    <a:pt x="31" y="2493"/>
                    <a:pt x="92" y="2493"/>
                  </a:cubicBezTo>
                  <a:lnTo>
                    <a:pt x="183" y="2493"/>
                  </a:lnTo>
                  <a:lnTo>
                    <a:pt x="973" y="2220"/>
                  </a:lnTo>
                  <a:cubicBezTo>
                    <a:pt x="1004" y="2220"/>
                    <a:pt x="1065" y="2129"/>
                    <a:pt x="1095" y="2098"/>
                  </a:cubicBezTo>
                  <a:cubicBezTo>
                    <a:pt x="1095" y="2068"/>
                    <a:pt x="1095" y="1977"/>
                    <a:pt x="1065" y="1946"/>
                  </a:cubicBezTo>
                  <a:cubicBezTo>
                    <a:pt x="548" y="1521"/>
                    <a:pt x="335" y="974"/>
                    <a:pt x="305" y="153"/>
                  </a:cubicBezTo>
                  <a:cubicBezTo>
                    <a:pt x="305" y="92"/>
                    <a:pt x="214" y="1"/>
                    <a:pt x="153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592275" y="2359725"/>
              <a:ext cx="81050" cy="28175"/>
            </a:xfrm>
            <a:custGeom>
              <a:rect b="b" l="l" r="r" t="t"/>
              <a:pathLst>
                <a:path extrusionOk="0" h="1127" w="3242">
                  <a:moveTo>
                    <a:pt x="2193" y="1"/>
                  </a:moveTo>
                  <a:cubicBezTo>
                    <a:pt x="771" y="1"/>
                    <a:pt x="1" y="1126"/>
                    <a:pt x="1" y="1126"/>
                  </a:cubicBezTo>
                  <a:cubicBezTo>
                    <a:pt x="1" y="1126"/>
                    <a:pt x="1094" y="800"/>
                    <a:pt x="1857" y="800"/>
                  </a:cubicBezTo>
                  <a:cubicBezTo>
                    <a:pt x="1965" y="800"/>
                    <a:pt x="2068" y="807"/>
                    <a:pt x="2159" y="822"/>
                  </a:cubicBezTo>
                  <a:cubicBezTo>
                    <a:pt x="2341" y="852"/>
                    <a:pt x="2463" y="883"/>
                    <a:pt x="2584" y="913"/>
                  </a:cubicBezTo>
                  <a:cubicBezTo>
                    <a:pt x="2630" y="932"/>
                    <a:pt x="2674" y="941"/>
                    <a:pt x="2717" y="941"/>
                  </a:cubicBezTo>
                  <a:cubicBezTo>
                    <a:pt x="3022" y="941"/>
                    <a:pt x="3242" y="515"/>
                    <a:pt x="2949" y="275"/>
                  </a:cubicBezTo>
                  <a:cubicBezTo>
                    <a:pt x="2797" y="123"/>
                    <a:pt x="2523" y="1"/>
                    <a:pt x="2250" y="1"/>
                  </a:cubicBezTo>
                  <a:cubicBezTo>
                    <a:pt x="2231" y="1"/>
                    <a:pt x="2212" y="1"/>
                    <a:pt x="2193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699425" y="2377225"/>
              <a:ext cx="63850" cy="43350"/>
            </a:xfrm>
            <a:custGeom>
              <a:rect b="b" l="l" r="r" t="t"/>
              <a:pathLst>
                <a:path extrusionOk="0" h="1734" w="2554">
                  <a:moveTo>
                    <a:pt x="658" y="1"/>
                  </a:moveTo>
                  <a:cubicBezTo>
                    <a:pt x="575" y="1"/>
                    <a:pt x="497" y="11"/>
                    <a:pt x="426" y="31"/>
                  </a:cubicBezTo>
                  <a:cubicBezTo>
                    <a:pt x="0" y="152"/>
                    <a:pt x="92" y="760"/>
                    <a:pt x="487" y="791"/>
                  </a:cubicBezTo>
                  <a:cubicBezTo>
                    <a:pt x="608" y="791"/>
                    <a:pt x="730" y="821"/>
                    <a:pt x="912" y="882"/>
                  </a:cubicBezTo>
                  <a:cubicBezTo>
                    <a:pt x="1642" y="1095"/>
                    <a:pt x="2402" y="1733"/>
                    <a:pt x="2402" y="1733"/>
                  </a:cubicBezTo>
                  <a:cubicBezTo>
                    <a:pt x="2402" y="1733"/>
                    <a:pt x="2554" y="730"/>
                    <a:pt x="1216" y="122"/>
                  </a:cubicBezTo>
                  <a:cubicBezTo>
                    <a:pt x="1014" y="41"/>
                    <a:pt x="824" y="1"/>
                    <a:pt x="658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560375" y="2459450"/>
              <a:ext cx="66875" cy="23275"/>
            </a:xfrm>
            <a:custGeom>
              <a:rect b="b" l="l" r="r" t="t"/>
              <a:pathLst>
                <a:path extrusionOk="0" h="931" w="2675">
                  <a:moveTo>
                    <a:pt x="790" y="1"/>
                  </a:moveTo>
                  <a:cubicBezTo>
                    <a:pt x="366" y="1"/>
                    <a:pt x="52" y="90"/>
                    <a:pt x="30" y="237"/>
                  </a:cubicBezTo>
                  <a:cubicBezTo>
                    <a:pt x="0" y="481"/>
                    <a:pt x="547" y="754"/>
                    <a:pt x="1277" y="876"/>
                  </a:cubicBezTo>
                  <a:cubicBezTo>
                    <a:pt x="1500" y="913"/>
                    <a:pt x="1711" y="930"/>
                    <a:pt x="1899" y="930"/>
                  </a:cubicBezTo>
                  <a:cubicBezTo>
                    <a:pt x="2324" y="930"/>
                    <a:pt x="2623" y="841"/>
                    <a:pt x="2644" y="693"/>
                  </a:cubicBezTo>
                  <a:cubicBezTo>
                    <a:pt x="2675" y="481"/>
                    <a:pt x="2128" y="177"/>
                    <a:pt x="1398" y="55"/>
                  </a:cubicBezTo>
                  <a:cubicBezTo>
                    <a:pt x="1184" y="18"/>
                    <a:pt x="976" y="1"/>
                    <a:pt x="790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452450" y="2389850"/>
              <a:ext cx="48675" cy="69375"/>
            </a:xfrm>
            <a:custGeom>
              <a:rect b="b" l="l" r="r" t="t"/>
              <a:pathLst>
                <a:path extrusionOk="0" h="2775" w="1947">
                  <a:moveTo>
                    <a:pt x="219" y="1"/>
                  </a:moveTo>
                  <a:cubicBezTo>
                    <a:pt x="140" y="1"/>
                    <a:pt x="77" y="35"/>
                    <a:pt x="31" y="103"/>
                  </a:cubicBezTo>
                  <a:cubicBezTo>
                    <a:pt x="1" y="225"/>
                    <a:pt x="31" y="316"/>
                    <a:pt x="122" y="377"/>
                  </a:cubicBezTo>
                  <a:cubicBezTo>
                    <a:pt x="122" y="377"/>
                    <a:pt x="1551" y="1228"/>
                    <a:pt x="1551" y="2565"/>
                  </a:cubicBezTo>
                  <a:cubicBezTo>
                    <a:pt x="1551" y="2657"/>
                    <a:pt x="1612" y="2717"/>
                    <a:pt x="1673" y="2748"/>
                  </a:cubicBezTo>
                  <a:cubicBezTo>
                    <a:pt x="1693" y="2748"/>
                    <a:pt x="1700" y="2775"/>
                    <a:pt x="1720" y="2775"/>
                  </a:cubicBezTo>
                  <a:cubicBezTo>
                    <a:pt x="1730" y="2775"/>
                    <a:pt x="1744" y="2768"/>
                    <a:pt x="1764" y="2748"/>
                  </a:cubicBezTo>
                  <a:cubicBezTo>
                    <a:pt x="1855" y="2748"/>
                    <a:pt x="1946" y="2687"/>
                    <a:pt x="1946" y="2565"/>
                  </a:cubicBezTo>
                  <a:cubicBezTo>
                    <a:pt x="1946" y="1015"/>
                    <a:pt x="396" y="73"/>
                    <a:pt x="305" y="12"/>
                  </a:cubicBezTo>
                  <a:cubicBezTo>
                    <a:pt x="274" y="5"/>
                    <a:pt x="246" y="1"/>
                    <a:pt x="219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453225" y="2415725"/>
              <a:ext cx="36500" cy="18050"/>
            </a:xfrm>
            <a:custGeom>
              <a:rect b="b" l="l" r="r" t="t"/>
              <a:pathLst>
                <a:path extrusionOk="0" h="722" w="1460">
                  <a:moveTo>
                    <a:pt x="986" y="0"/>
                  </a:moveTo>
                  <a:cubicBezTo>
                    <a:pt x="446" y="0"/>
                    <a:pt x="117" y="355"/>
                    <a:pt x="91" y="406"/>
                  </a:cubicBezTo>
                  <a:cubicBezTo>
                    <a:pt x="0" y="467"/>
                    <a:pt x="0" y="588"/>
                    <a:pt x="91" y="649"/>
                  </a:cubicBezTo>
                  <a:cubicBezTo>
                    <a:pt x="122" y="649"/>
                    <a:pt x="122" y="710"/>
                    <a:pt x="152" y="710"/>
                  </a:cubicBezTo>
                  <a:cubicBezTo>
                    <a:pt x="177" y="718"/>
                    <a:pt x="199" y="722"/>
                    <a:pt x="219" y="722"/>
                  </a:cubicBezTo>
                  <a:cubicBezTo>
                    <a:pt x="274" y="722"/>
                    <a:pt x="312" y="693"/>
                    <a:pt x="335" y="649"/>
                  </a:cubicBezTo>
                  <a:cubicBezTo>
                    <a:pt x="335" y="649"/>
                    <a:pt x="596" y="410"/>
                    <a:pt x="989" y="410"/>
                  </a:cubicBezTo>
                  <a:cubicBezTo>
                    <a:pt x="1061" y="410"/>
                    <a:pt x="1137" y="418"/>
                    <a:pt x="1216" y="436"/>
                  </a:cubicBezTo>
                  <a:cubicBezTo>
                    <a:pt x="1338" y="436"/>
                    <a:pt x="1398" y="406"/>
                    <a:pt x="1459" y="284"/>
                  </a:cubicBezTo>
                  <a:cubicBezTo>
                    <a:pt x="1459" y="163"/>
                    <a:pt x="1429" y="102"/>
                    <a:pt x="1307" y="41"/>
                  </a:cubicBezTo>
                  <a:cubicBezTo>
                    <a:pt x="1193" y="13"/>
                    <a:pt x="1086" y="0"/>
                    <a:pt x="986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426625" y="2210725"/>
              <a:ext cx="364775" cy="269500"/>
            </a:xfrm>
            <a:custGeom>
              <a:rect b="b" l="l" r="r" t="t"/>
              <a:pathLst>
                <a:path extrusionOk="0" h="10780" w="14591">
                  <a:moveTo>
                    <a:pt x="6106" y="1"/>
                  </a:moveTo>
                  <a:cubicBezTo>
                    <a:pt x="2254" y="1"/>
                    <a:pt x="686" y="3097"/>
                    <a:pt x="365" y="4381"/>
                  </a:cubicBezTo>
                  <a:cubicBezTo>
                    <a:pt x="0" y="5809"/>
                    <a:pt x="821" y="6174"/>
                    <a:pt x="821" y="6174"/>
                  </a:cubicBezTo>
                  <a:cubicBezTo>
                    <a:pt x="3054" y="6674"/>
                    <a:pt x="2163" y="10779"/>
                    <a:pt x="3583" y="10779"/>
                  </a:cubicBezTo>
                  <a:cubicBezTo>
                    <a:pt x="3632" y="10779"/>
                    <a:pt x="3684" y="10774"/>
                    <a:pt x="3739" y="10764"/>
                  </a:cubicBezTo>
                  <a:cubicBezTo>
                    <a:pt x="5380" y="10490"/>
                    <a:pt x="4469" y="6174"/>
                    <a:pt x="4469" y="6174"/>
                  </a:cubicBezTo>
                  <a:cubicBezTo>
                    <a:pt x="4469" y="6174"/>
                    <a:pt x="5107" y="6083"/>
                    <a:pt x="6231" y="5597"/>
                  </a:cubicBezTo>
                  <a:cubicBezTo>
                    <a:pt x="7660" y="4989"/>
                    <a:pt x="7660" y="3469"/>
                    <a:pt x="7660" y="3469"/>
                  </a:cubicBezTo>
                  <a:cubicBezTo>
                    <a:pt x="7660" y="3469"/>
                    <a:pt x="11004" y="4138"/>
                    <a:pt x="12311" y="5445"/>
                  </a:cubicBezTo>
                  <a:cubicBezTo>
                    <a:pt x="13952" y="6964"/>
                    <a:pt x="13374" y="8484"/>
                    <a:pt x="13374" y="8484"/>
                  </a:cubicBezTo>
                  <a:cubicBezTo>
                    <a:pt x="13374" y="8484"/>
                    <a:pt x="13418" y="8543"/>
                    <a:pt x="13491" y="8543"/>
                  </a:cubicBezTo>
                  <a:cubicBezTo>
                    <a:pt x="13651" y="8543"/>
                    <a:pt x="13953" y="8253"/>
                    <a:pt x="14226" y="6387"/>
                  </a:cubicBezTo>
                  <a:cubicBezTo>
                    <a:pt x="14590" y="3682"/>
                    <a:pt x="11612" y="1007"/>
                    <a:pt x="7812" y="186"/>
                  </a:cubicBezTo>
                  <a:cubicBezTo>
                    <a:pt x="7199" y="59"/>
                    <a:pt x="6631" y="1"/>
                    <a:pt x="6106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213850" y="4161925"/>
              <a:ext cx="674050" cy="262475"/>
            </a:xfrm>
            <a:custGeom>
              <a:rect b="b" l="l" r="r" t="t"/>
              <a:pathLst>
                <a:path extrusionOk="0" h="10499" w="26962">
                  <a:moveTo>
                    <a:pt x="723" y="1"/>
                  </a:moveTo>
                  <a:cubicBezTo>
                    <a:pt x="453" y="1"/>
                    <a:pt x="216" y="150"/>
                    <a:pt x="122" y="407"/>
                  </a:cubicBezTo>
                  <a:cubicBezTo>
                    <a:pt x="1" y="772"/>
                    <a:pt x="153" y="1136"/>
                    <a:pt x="517" y="1258"/>
                  </a:cubicBezTo>
                  <a:lnTo>
                    <a:pt x="25989" y="10437"/>
                  </a:lnTo>
                  <a:cubicBezTo>
                    <a:pt x="26080" y="10498"/>
                    <a:pt x="26141" y="10498"/>
                    <a:pt x="26232" y="10498"/>
                  </a:cubicBezTo>
                  <a:cubicBezTo>
                    <a:pt x="26506" y="10498"/>
                    <a:pt x="26749" y="10285"/>
                    <a:pt x="26840" y="10073"/>
                  </a:cubicBezTo>
                  <a:cubicBezTo>
                    <a:pt x="26962" y="9738"/>
                    <a:pt x="26779" y="9343"/>
                    <a:pt x="26445" y="9222"/>
                  </a:cubicBezTo>
                  <a:lnTo>
                    <a:pt x="973" y="42"/>
                  </a:lnTo>
                  <a:cubicBezTo>
                    <a:pt x="889" y="14"/>
                    <a:pt x="805" y="1"/>
                    <a:pt x="723" y="1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187250" y="4158125"/>
              <a:ext cx="680900" cy="266275"/>
            </a:xfrm>
            <a:custGeom>
              <a:rect b="b" l="l" r="r" t="t"/>
              <a:pathLst>
                <a:path extrusionOk="0" h="10651" w="27236">
                  <a:moveTo>
                    <a:pt x="26527" y="1"/>
                  </a:moveTo>
                  <a:cubicBezTo>
                    <a:pt x="26449" y="1"/>
                    <a:pt x="26370" y="14"/>
                    <a:pt x="26293" y="42"/>
                  </a:cubicBezTo>
                  <a:lnTo>
                    <a:pt x="487" y="9374"/>
                  </a:lnTo>
                  <a:cubicBezTo>
                    <a:pt x="153" y="9526"/>
                    <a:pt x="1" y="9890"/>
                    <a:pt x="122" y="10225"/>
                  </a:cubicBezTo>
                  <a:cubicBezTo>
                    <a:pt x="244" y="10498"/>
                    <a:pt x="457" y="10650"/>
                    <a:pt x="730" y="10650"/>
                  </a:cubicBezTo>
                  <a:cubicBezTo>
                    <a:pt x="821" y="10650"/>
                    <a:pt x="882" y="10589"/>
                    <a:pt x="973" y="10589"/>
                  </a:cubicBezTo>
                  <a:lnTo>
                    <a:pt x="26749" y="1258"/>
                  </a:lnTo>
                  <a:cubicBezTo>
                    <a:pt x="27083" y="1106"/>
                    <a:pt x="27235" y="741"/>
                    <a:pt x="27144" y="407"/>
                  </a:cubicBezTo>
                  <a:cubicBezTo>
                    <a:pt x="27027" y="150"/>
                    <a:pt x="26785" y="1"/>
                    <a:pt x="26527" y="1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132550" y="3896250"/>
              <a:ext cx="824500" cy="938625"/>
            </a:xfrm>
            <a:custGeom>
              <a:rect b="b" l="l" r="r" t="t"/>
              <a:pathLst>
                <a:path extrusionOk="0" h="37545" w="32980">
                  <a:moveTo>
                    <a:pt x="5836" y="0"/>
                  </a:moveTo>
                  <a:cubicBezTo>
                    <a:pt x="5289" y="0"/>
                    <a:pt x="4833" y="395"/>
                    <a:pt x="4742" y="943"/>
                  </a:cubicBezTo>
                  <a:lnTo>
                    <a:pt x="61" y="36262"/>
                  </a:lnTo>
                  <a:cubicBezTo>
                    <a:pt x="0" y="36870"/>
                    <a:pt x="426" y="37448"/>
                    <a:pt x="1034" y="37539"/>
                  </a:cubicBezTo>
                  <a:cubicBezTo>
                    <a:pt x="1072" y="37543"/>
                    <a:pt x="1111" y="37545"/>
                    <a:pt x="1149" y="37545"/>
                  </a:cubicBezTo>
                  <a:cubicBezTo>
                    <a:pt x="1710" y="37545"/>
                    <a:pt x="2195" y="37135"/>
                    <a:pt x="2280" y="36566"/>
                  </a:cubicBezTo>
                  <a:lnTo>
                    <a:pt x="6809" y="2189"/>
                  </a:lnTo>
                  <a:lnTo>
                    <a:pt x="26049" y="2189"/>
                  </a:lnTo>
                  <a:lnTo>
                    <a:pt x="30670" y="36566"/>
                  </a:lnTo>
                  <a:cubicBezTo>
                    <a:pt x="30730" y="37113"/>
                    <a:pt x="31217" y="37539"/>
                    <a:pt x="31764" y="37539"/>
                  </a:cubicBezTo>
                  <a:lnTo>
                    <a:pt x="31946" y="37539"/>
                  </a:lnTo>
                  <a:cubicBezTo>
                    <a:pt x="32554" y="37417"/>
                    <a:pt x="32980" y="36870"/>
                    <a:pt x="32888" y="36262"/>
                  </a:cubicBezTo>
                  <a:lnTo>
                    <a:pt x="28147" y="943"/>
                  </a:lnTo>
                  <a:cubicBezTo>
                    <a:pt x="28086" y="395"/>
                    <a:pt x="27630" y="0"/>
                    <a:pt x="27052" y="0"/>
                  </a:cubicBez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041350" y="2975250"/>
              <a:ext cx="613275" cy="948375"/>
            </a:xfrm>
            <a:custGeom>
              <a:rect b="b" l="l" r="r" t="t"/>
              <a:pathLst>
                <a:path extrusionOk="0" h="37935" w="24531">
                  <a:moveTo>
                    <a:pt x="7812" y="1"/>
                  </a:moveTo>
                  <a:cubicBezTo>
                    <a:pt x="3253" y="3618"/>
                    <a:pt x="487" y="8998"/>
                    <a:pt x="214" y="14773"/>
                  </a:cubicBezTo>
                  <a:cubicBezTo>
                    <a:pt x="1" y="19880"/>
                    <a:pt x="183" y="25472"/>
                    <a:pt x="1095" y="31247"/>
                  </a:cubicBezTo>
                  <a:cubicBezTo>
                    <a:pt x="1733" y="35533"/>
                    <a:pt x="6414" y="37934"/>
                    <a:pt x="10791" y="37934"/>
                  </a:cubicBezTo>
                  <a:lnTo>
                    <a:pt x="24530" y="37934"/>
                  </a:lnTo>
                  <a:cubicBezTo>
                    <a:pt x="24530" y="37934"/>
                    <a:pt x="8420" y="34804"/>
                    <a:pt x="7113" y="28542"/>
                  </a:cubicBezTo>
                  <a:cubicBezTo>
                    <a:pt x="10548" y="11977"/>
                    <a:pt x="7813" y="1"/>
                    <a:pt x="7812" y="1"/>
                  </a:cubicBez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284525" y="3451700"/>
              <a:ext cx="1201400" cy="1014475"/>
            </a:xfrm>
            <a:custGeom>
              <a:rect b="b" l="l" r="r" t="t"/>
              <a:pathLst>
                <a:path extrusionOk="0" h="40579" w="48056">
                  <a:moveTo>
                    <a:pt x="8633" y="1"/>
                  </a:moveTo>
                  <a:lnTo>
                    <a:pt x="8633" y="1"/>
                  </a:lnTo>
                  <a:cubicBezTo>
                    <a:pt x="8632" y="1"/>
                    <a:pt x="1" y="16658"/>
                    <a:pt x="22706" y="17995"/>
                  </a:cubicBezTo>
                  <a:cubicBezTo>
                    <a:pt x="24363" y="18093"/>
                    <a:pt x="25880" y="18134"/>
                    <a:pt x="27259" y="18134"/>
                  </a:cubicBezTo>
                  <a:cubicBezTo>
                    <a:pt x="34431" y="18134"/>
                    <a:pt x="37873" y="17022"/>
                    <a:pt x="37873" y="17022"/>
                  </a:cubicBezTo>
                  <a:cubicBezTo>
                    <a:pt x="37873" y="17022"/>
                    <a:pt x="38117" y="26080"/>
                    <a:pt x="38603" y="29940"/>
                  </a:cubicBezTo>
                  <a:cubicBezTo>
                    <a:pt x="39089" y="33740"/>
                    <a:pt x="40487" y="40579"/>
                    <a:pt x="40487" y="40579"/>
                  </a:cubicBezTo>
                  <a:lnTo>
                    <a:pt x="46658" y="40579"/>
                  </a:lnTo>
                  <a:cubicBezTo>
                    <a:pt x="46658" y="40579"/>
                    <a:pt x="48056" y="24834"/>
                    <a:pt x="46658" y="15685"/>
                  </a:cubicBezTo>
                  <a:cubicBezTo>
                    <a:pt x="46202" y="12645"/>
                    <a:pt x="45442" y="10335"/>
                    <a:pt x="44196" y="9575"/>
                  </a:cubicBezTo>
                  <a:cubicBezTo>
                    <a:pt x="43193" y="8968"/>
                    <a:pt x="42129" y="8390"/>
                    <a:pt x="40883" y="7843"/>
                  </a:cubicBezTo>
                  <a:cubicBezTo>
                    <a:pt x="35746" y="5654"/>
                    <a:pt x="27205" y="1764"/>
                    <a:pt x="17326" y="822"/>
                  </a:cubicBezTo>
                  <a:cubicBezTo>
                    <a:pt x="16154" y="645"/>
                    <a:pt x="14786" y="629"/>
                    <a:pt x="13482" y="629"/>
                  </a:cubicBezTo>
                  <a:cubicBezTo>
                    <a:pt x="13192" y="629"/>
                    <a:pt x="12906" y="629"/>
                    <a:pt x="12625" y="629"/>
                  </a:cubicBezTo>
                  <a:cubicBezTo>
                    <a:pt x="10697" y="629"/>
                    <a:pt x="9055" y="592"/>
                    <a:pt x="8633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475250" y="3457650"/>
              <a:ext cx="845800" cy="926475"/>
            </a:xfrm>
            <a:custGeom>
              <a:rect b="b" l="l" r="r" t="t"/>
              <a:pathLst>
                <a:path extrusionOk="0" h="37059" w="33832">
                  <a:moveTo>
                    <a:pt x="1473" y="0"/>
                  </a:moveTo>
                  <a:cubicBezTo>
                    <a:pt x="1375" y="0"/>
                    <a:pt x="1300" y="79"/>
                    <a:pt x="1247" y="158"/>
                  </a:cubicBezTo>
                  <a:cubicBezTo>
                    <a:pt x="1247" y="249"/>
                    <a:pt x="1" y="5842"/>
                    <a:pt x="2767" y="10310"/>
                  </a:cubicBezTo>
                  <a:cubicBezTo>
                    <a:pt x="4408" y="12924"/>
                    <a:pt x="7022" y="14687"/>
                    <a:pt x="10639" y="15508"/>
                  </a:cubicBezTo>
                  <a:cubicBezTo>
                    <a:pt x="13237" y="16104"/>
                    <a:pt x="15736" y="16316"/>
                    <a:pt x="18054" y="16316"/>
                  </a:cubicBezTo>
                  <a:cubicBezTo>
                    <a:pt x="21647" y="16316"/>
                    <a:pt x="24802" y="15805"/>
                    <a:pt x="27205" y="15417"/>
                  </a:cubicBezTo>
                  <a:cubicBezTo>
                    <a:pt x="28542" y="15173"/>
                    <a:pt x="29691" y="14984"/>
                    <a:pt x="30416" y="14984"/>
                  </a:cubicBezTo>
                  <a:cubicBezTo>
                    <a:pt x="30778" y="14984"/>
                    <a:pt x="31035" y="15032"/>
                    <a:pt x="31156" y="15143"/>
                  </a:cubicBezTo>
                  <a:cubicBezTo>
                    <a:pt x="31612" y="15569"/>
                    <a:pt x="31795" y="18973"/>
                    <a:pt x="32007" y="22620"/>
                  </a:cubicBezTo>
                  <a:cubicBezTo>
                    <a:pt x="32220" y="27028"/>
                    <a:pt x="32524" y="32468"/>
                    <a:pt x="33406" y="36876"/>
                  </a:cubicBezTo>
                  <a:cubicBezTo>
                    <a:pt x="33436" y="36997"/>
                    <a:pt x="33527" y="37058"/>
                    <a:pt x="33618" y="37058"/>
                  </a:cubicBezTo>
                  <a:cubicBezTo>
                    <a:pt x="33679" y="37058"/>
                    <a:pt x="33679" y="37058"/>
                    <a:pt x="33588" y="37028"/>
                  </a:cubicBezTo>
                  <a:cubicBezTo>
                    <a:pt x="33740" y="36997"/>
                    <a:pt x="33831" y="36876"/>
                    <a:pt x="33770" y="36754"/>
                  </a:cubicBezTo>
                  <a:cubicBezTo>
                    <a:pt x="32919" y="32438"/>
                    <a:pt x="32615" y="26967"/>
                    <a:pt x="32372" y="22590"/>
                  </a:cubicBezTo>
                  <a:cubicBezTo>
                    <a:pt x="32159" y="17848"/>
                    <a:pt x="31947" y="15295"/>
                    <a:pt x="31399" y="14809"/>
                  </a:cubicBezTo>
                  <a:cubicBezTo>
                    <a:pt x="31181" y="14627"/>
                    <a:pt x="30828" y="14551"/>
                    <a:pt x="30331" y="14551"/>
                  </a:cubicBezTo>
                  <a:cubicBezTo>
                    <a:pt x="29583" y="14551"/>
                    <a:pt x="28509" y="14723"/>
                    <a:pt x="27083" y="14961"/>
                  </a:cubicBezTo>
                  <a:cubicBezTo>
                    <a:pt x="24718" y="15349"/>
                    <a:pt x="21600" y="15860"/>
                    <a:pt x="18050" y="15860"/>
                  </a:cubicBezTo>
                  <a:cubicBezTo>
                    <a:pt x="15761" y="15860"/>
                    <a:pt x="13292" y="15648"/>
                    <a:pt x="10730" y="15052"/>
                  </a:cubicBezTo>
                  <a:cubicBezTo>
                    <a:pt x="7235" y="14262"/>
                    <a:pt x="4682" y="12590"/>
                    <a:pt x="3131" y="10097"/>
                  </a:cubicBezTo>
                  <a:cubicBezTo>
                    <a:pt x="426" y="5751"/>
                    <a:pt x="1672" y="310"/>
                    <a:pt x="1672" y="280"/>
                  </a:cubicBezTo>
                  <a:cubicBezTo>
                    <a:pt x="1703" y="158"/>
                    <a:pt x="1642" y="67"/>
                    <a:pt x="1520" y="6"/>
                  </a:cubicBezTo>
                  <a:cubicBezTo>
                    <a:pt x="1504" y="2"/>
                    <a:pt x="1488" y="0"/>
                    <a:pt x="1473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276950" y="4371925"/>
              <a:ext cx="182400" cy="15225"/>
            </a:xfrm>
            <a:custGeom>
              <a:rect b="b" l="l" r="r" t="t"/>
              <a:pathLst>
                <a:path extrusionOk="0" h="609" w="7296">
                  <a:moveTo>
                    <a:pt x="243" y="1"/>
                  </a:moveTo>
                  <a:cubicBezTo>
                    <a:pt x="122" y="1"/>
                    <a:pt x="0" y="122"/>
                    <a:pt x="0" y="214"/>
                  </a:cubicBezTo>
                  <a:cubicBezTo>
                    <a:pt x="0" y="335"/>
                    <a:pt x="122" y="457"/>
                    <a:pt x="243" y="457"/>
                  </a:cubicBezTo>
                  <a:lnTo>
                    <a:pt x="7082" y="609"/>
                  </a:lnTo>
                  <a:cubicBezTo>
                    <a:pt x="7174" y="609"/>
                    <a:pt x="7295" y="487"/>
                    <a:pt x="7295" y="366"/>
                  </a:cubicBezTo>
                  <a:cubicBezTo>
                    <a:pt x="7295" y="274"/>
                    <a:pt x="7174" y="153"/>
                    <a:pt x="7082" y="153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305825" y="4466150"/>
              <a:ext cx="141350" cy="197600"/>
            </a:xfrm>
            <a:custGeom>
              <a:rect b="b" l="l" r="r" t="t"/>
              <a:pathLst>
                <a:path extrusionOk="0" h="7904" w="5654">
                  <a:moveTo>
                    <a:pt x="0" y="1"/>
                  </a:moveTo>
                  <a:lnTo>
                    <a:pt x="456" y="2797"/>
                  </a:lnTo>
                  <a:lnTo>
                    <a:pt x="1277" y="7904"/>
                  </a:lnTo>
                  <a:lnTo>
                    <a:pt x="5654" y="7904"/>
                  </a:lnTo>
                  <a:lnTo>
                    <a:pt x="5502" y="2797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7225" y="4536075"/>
              <a:ext cx="129950" cy="127675"/>
            </a:xfrm>
            <a:custGeom>
              <a:rect b="b" l="l" r="r" t="t"/>
              <a:pathLst>
                <a:path extrusionOk="0" h="5107" w="5198">
                  <a:moveTo>
                    <a:pt x="0" y="0"/>
                  </a:moveTo>
                  <a:lnTo>
                    <a:pt x="213" y="1307"/>
                  </a:lnTo>
                  <a:lnTo>
                    <a:pt x="821" y="5107"/>
                  </a:lnTo>
                  <a:lnTo>
                    <a:pt x="5198" y="5107"/>
                  </a:lnTo>
                  <a:lnTo>
                    <a:pt x="5076" y="1338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295950" y="4632775"/>
              <a:ext cx="424800" cy="201950"/>
            </a:xfrm>
            <a:custGeom>
              <a:rect b="b" l="l" r="r" t="t"/>
              <a:pathLst>
                <a:path extrusionOk="0" h="8078" w="16992">
                  <a:moveTo>
                    <a:pt x="5914" y="1"/>
                  </a:moveTo>
                  <a:cubicBezTo>
                    <a:pt x="5135" y="1"/>
                    <a:pt x="4153" y="740"/>
                    <a:pt x="3151" y="740"/>
                  </a:cubicBezTo>
                  <a:cubicBezTo>
                    <a:pt x="2707" y="740"/>
                    <a:pt x="2259" y="595"/>
                    <a:pt x="1824" y="175"/>
                  </a:cubicBezTo>
                  <a:cubicBezTo>
                    <a:pt x="1824" y="175"/>
                    <a:pt x="1749" y="160"/>
                    <a:pt x="1639" y="160"/>
                  </a:cubicBezTo>
                  <a:cubicBezTo>
                    <a:pt x="1342" y="160"/>
                    <a:pt x="790" y="273"/>
                    <a:pt x="790" y="1117"/>
                  </a:cubicBezTo>
                  <a:cubicBezTo>
                    <a:pt x="790" y="1269"/>
                    <a:pt x="790" y="1452"/>
                    <a:pt x="760" y="1695"/>
                  </a:cubicBezTo>
                  <a:cubicBezTo>
                    <a:pt x="730" y="1847"/>
                    <a:pt x="730" y="1999"/>
                    <a:pt x="699" y="2151"/>
                  </a:cubicBezTo>
                  <a:cubicBezTo>
                    <a:pt x="456" y="3549"/>
                    <a:pt x="0" y="5737"/>
                    <a:pt x="122" y="7166"/>
                  </a:cubicBezTo>
                  <a:cubicBezTo>
                    <a:pt x="152" y="7531"/>
                    <a:pt x="243" y="7835"/>
                    <a:pt x="334" y="8078"/>
                  </a:cubicBezTo>
                  <a:lnTo>
                    <a:pt x="16748" y="8078"/>
                  </a:lnTo>
                  <a:cubicBezTo>
                    <a:pt x="16748" y="8078"/>
                    <a:pt x="16991" y="7713"/>
                    <a:pt x="16900" y="7166"/>
                  </a:cubicBezTo>
                  <a:cubicBezTo>
                    <a:pt x="16839" y="6588"/>
                    <a:pt x="16353" y="5798"/>
                    <a:pt x="14772" y="4947"/>
                  </a:cubicBezTo>
                  <a:lnTo>
                    <a:pt x="14316" y="4734"/>
                  </a:lnTo>
                  <a:cubicBezTo>
                    <a:pt x="14104" y="4613"/>
                    <a:pt x="13860" y="4522"/>
                    <a:pt x="13648" y="4430"/>
                  </a:cubicBezTo>
                  <a:cubicBezTo>
                    <a:pt x="11794" y="3610"/>
                    <a:pt x="9544" y="2850"/>
                    <a:pt x="8237" y="1695"/>
                  </a:cubicBezTo>
                  <a:cubicBezTo>
                    <a:pt x="7721" y="1178"/>
                    <a:pt x="7295" y="844"/>
                    <a:pt x="7021" y="631"/>
                  </a:cubicBezTo>
                  <a:cubicBezTo>
                    <a:pt x="6839" y="479"/>
                    <a:pt x="6687" y="357"/>
                    <a:pt x="6626" y="266"/>
                  </a:cubicBezTo>
                  <a:cubicBezTo>
                    <a:pt x="6505" y="205"/>
                    <a:pt x="6474" y="175"/>
                    <a:pt x="6474" y="175"/>
                  </a:cubicBezTo>
                  <a:cubicBezTo>
                    <a:pt x="6303" y="50"/>
                    <a:pt x="6115" y="1"/>
                    <a:pt x="5914" y="1"/>
                  </a:cubicBez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414475" y="4640925"/>
              <a:ext cx="250025" cy="141375"/>
            </a:xfrm>
            <a:custGeom>
              <a:rect b="b" l="l" r="r" t="t"/>
              <a:pathLst>
                <a:path extrusionOk="0" h="5655" w="10001">
                  <a:moveTo>
                    <a:pt x="1825" y="1"/>
                  </a:moveTo>
                  <a:cubicBezTo>
                    <a:pt x="1065" y="214"/>
                    <a:pt x="1" y="670"/>
                    <a:pt x="153" y="1308"/>
                  </a:cubicBezTo>
                  <a:cubicBezTo>
                    <a:pt x="214" y="1460"/>
                    <a:pt x="366" y="1733"/>
                    <a:pt x="1338" y="2372"/>
                  </a:cubicBezTo>
                  <a:cubicBezTo>
                    <a:pt x="1946" y="2797"/>
                    <a:pt x="2797" y="3284"/>
                    <a:pt x="3709" y="3800"/>
                  </a:cubicBezTo>
                  <a:cubicBezTo>
                    <a:pt x="5259" y="4651"/>
                    <a:pt x="7235" y="5594"/>
                    <a:pt x="7752" y="5654"/>
                  </a:cubicBezTo>
                  <a:lnTo>
                    <a:pt x="7873" y="5654"/>
                  </a:lnTo>
                  <a:cubicBezTo>
                    <a:pt x="8633" y="5654"/>
                    <a:pt x="9575" y="4955"/>
                    <a:pt x="10001" y="4621"/>
                  </a:cubicBezTo>
                  <a:lnTo>
                    <a:pt x="9545" y="4408"/>
                  </a:lnTo>
                  <a:cubicBezTo>
                    <a:pt x="9074" y="4761"/>
                    <a:pt x="8347" y="5200"/>
                    <a:pt x="7860" y="5200"/>
                  </a:cubicBezTo>
                  <a:cubicBezTo>
                    <a:pt x="7844" y="5200"/>
                    <a:pt x="7828" y="5200"/>
                    <a:pt x="7812" y="5199"/>
                  </a:cubicBezTo>
                  <a:cubicBezTo>
                    <a:pt x="7417" y="5168"/>
                    <a:pt x="5746" y="4408"/>
                    <a:pt x="3952" y="3405"/>
                  </a:cubicBezTo>
                  <a:cubicBezTo>
                    <a:pt x="1642" y="2159"/>
                    <a:pt x="669" y="1399"/>
                    <a:pt x="578" y="1217"/>
                  </a:cubicBezTo>
                  <a:cubicBezTo>
                    <a:pt x="548" y="974"/>
                    <a:pt x="1308" y="609"/>
                    <a:pt x="2250" y="335"/>
                  </a:cubicBezTo>
                  <a:cubicBezTo>
                    <a:pt x="2068" y="183"/>
                    <a:pt x="1916" y="62"/>
                    <a:pt x="1825" y="1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298975" y="4811900"/>
              <a:ext cx="421775" cy="22825"/>
            </a:xfrm>
            <a:custGeom>
              <a:rect b="b" l="l" r="r" t="t"/>
              <a:pathLst>
                <a:path extrusionOk="0" h="913" w="16871">
                  <a:moveTo>
                    <a:pt x="1" y="1"/>
                  </a:moveTo>
                  <a:cubicBezTo>
                    <a:pt x="31" y="366"/>
                    <a:pt x="122" y="670"/>
                    <a:pt x="213" y="913"/>
                  </a:cubicBezTo>
                  <a:lnTo>
                    <a:pt x="16627" y="913"/>
                  </a:lnTo>
                  <a:cubicBezTo>
                    <a:pt x="16627" y="913"/>
                    <a:pt x="16870" y="548"/>
                    <a:pt x="16749" y="1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313425" y="4675900"/>
              <a:ext cx="53975" cy="158825"/>
            </a:xfrm>
            <a:custGeom>
              <a:rect b="b" l="l" r="r" t="t"/>
              <a:pathLst>
                <a:path extrusionOk="0" h="6353" w="2159">
                  <a:moveTo>
                    <a:pt x="61" y="0"/>
                  </a:moveTo>
                  <a:cubicBezTo>
                    <a:pt x="31" y="152"/>
                    <a:pt x="31" y="304"/>
                    <a:pt x="0" y="456"/>
                  </a:cubicBezTo>
                  <a:cubicBezTo>
                    <a:pt x="638" y="1034"/>
                    <a:pt x="1611" y="2097"/>
                    <a:pt x="1702" y="3708"/>
                  </a:cubicBezTo>
                  <a:cubicBezTo>
                    <a:pt x="1763" y="4924"/>
                    <a:pt x="1307" y="5775"/>
                    <a:pt x="821" y="6353"/>
                  </a:cubicBezTo>
                  <a:lnTo>
                    <a:pt x="1307" y="6353"/>
                  </a:lnTo>
                  <a:cubicBezTo>
                    <a:pt x="1763" y="5745"/>
                    <a:pt x="2158" y="4863"/>
                    <a:pt x="2128" y="3708"/>
                  </a:cubicBezTo>
                  <a:cubicBezTo>
                    <a:pt x="2037" y="1793"/>
                    <a:pt x="790" y="578"/>
                    <a:pt x="61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86675" y="4678450"/>
              <a:ext cx="41050" cy="20250"/>
            </a:xfrm>
            <a:custGeom>
              <a:rect b="b" l="l" r="r" t="t"/>
              <a:pathLst>
                <a:path extrusionOk="0" h="810" w="1642">
                  <a:moveTo>
                    <a:pt x="1373" y="1"/>
                  </a:moveTo>
                  <a:cubicBezTo>
                    <a:pt x="1342" y="1"/>
                    <a:pt x="1309" y="7"/>
                    <a:pt x="1277" y="20"/>
                  </a:cubicBezTo>
                  <a:lnTo>
                    <a:pt x="244" y="263"/>
                  </a:lnTo>
                  <a:cubicBezTo>
                    <a:pt x="92" y="324"/>
                    <a:pt x="0" y="476"/>
                    <a:pt x="61" y="628"/>
                  </a:cubicBezTo>
                  <a:cubicBezTo>
                    <a:pt x="92" y="719"/>
                    <a:pt x="213" y="810"/>
                    <a:pt x="304" y="810"/>
                  </a:cubicBezTo>
                  <a:lnTo>
                    <a:pt x="396" y="810"/>
                  </a:lnTo>
                  <a:lnTo>
                    <a:pt x="1429" y="536"/>
                  </a:lnTo>
                  <a:cubicBezTo>
                    <a:pt x="1581" y="506"/>
                    <a:pt x="1642" y="354"/>
                    <a:pt x="1611" y="202"/>
                  </a:cubicBezTo>
                  <a:cubicBezTo>
                    <a:pt x="1587" y="83"/>
                    <a:pt x="1488" y="1"/>
                    <a:pt x="1373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461600" y="4657475"/>
              <a:ext cx="40300" cy="19950"/>
            </a:xfrm>
            <a:custGeom>
              <a:rect b="b" l="l" r="r" t="t"/>
              <a:pathLst>
                <a:path extrusionOk="0" h="798" w="1612">
                  <a:moveTo>
                    <a:pt x="1322" y="0"/>
                  </a:moveTo>
                  <a:cubicBezTo>
                    <a:pt x="1297" y="0"/>
                    <a:pt x="1272" y="3"/>
                    <a:pt x="1247" y="8"/>
                  </a:cubicBezTo>
                  <a:lnTo>
                    <a:pt x="213" y="281"/>
                  </a:lnTo>
                  <a:cubicBezTo>
                    <a:pt x="61" y="312"/>
                    <a:pt x="0" y="464"/>
                    <a:pt x="31" y="616"/>
                  </a:cubicBezTo>
                  <a:cubicBezTo>
                    <a:pt x="61" y="737"/>
                    <a:pt x="183" y="798"/>
                    <a:pt x="304" y="798"/>
                  </a:cubicBezTo>
                  <a:lnTo>
                    <a:pt x="365" y="798"/>
                  </a:lnTo>
                  <a:lnTo>
                    <a:pt x="1399" y="555"/>
                  </a:lnTo>
                  <a:cubicBezTo>
                    <a:pt x="1551" y="494"/>
                    <a:pt x="1611" y="342"/>
                    <a:pt x="1581" y="190"/>
                  </a:cubicBezTo>
                  <a:cubicBezTo>
                    <a:pt x="1556" y="63"/>
                    <a:pt x="1446" y="0"/>
                    <a:pt x="132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512500" y="4693650"/>
              <a:ext cx="41075" cy="20250"/>
            </a:xfrm>
            <a:custGeom>
              <a:rect b="b" l="l" r="r" t="t"/>
              <a:pathLst>
                <a:path extrusionOk="0" h="810" w="1643">
                  <a:moveTo>
                    <a:pt x="1344" y="1"/>
                  </a:moveTo>
                  <a:cubicBezTo>
                    <a:pt x="1312" y="1"/>
                    <a:pt x="1280" y="7"/>
                    <a:pt x="1247" y="20"/>
                  </a:cubicBezTo>
                  <a:lnTo>
                    <a:pt x="244" y="263"/>
                  </a:lnTo>
                  <a:cubicBezTo>
                    <a:pt x="92" y="324"/>
                    <a:pt x="1" y="476"/>
                    <a:pt x="31" y="628"/>
                  </a:cubicBezTo>
                  <a:cubicBezTo>
                    <a:pt x="92" y="719"/>
                    <a:pt x="183" y="810"/>
                    <a:pt x="305" y="810"/>
                  </a:cubicBezTo>
                  <a:lnTo>
                    <a:pt x="396" y="810"/>
                  </a:lnTo>
                  <a:lnTo>
                    <a:pt x="1399" y="536"/>
                  </a:lnTo>
                  <a:cubicBezTo>
                    <a:pt x="1551" y="506"/>
                    <a:pt x="1642" y="354"/>
                    <a:pt x="1612" y="202"/>
                  </a:cubicBezTo>
                  <a:cubicBezTo>
                    <a:pt x="1564" y="82"/>
                    <a:pt x="1460" y="1"/>
                    <a:pt x="134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538350" y="4707650"/>
              <a:ext cx="41050" cy="20700"/>
            </a:xfrm>
            <a:custGeom>
              <a:rect b="b" l="l" r="r" t="t"/>
              <a:pathLst>
                <a:path extrusionOk="0" h="828" w="1642">
                  <a:moveTo>
                    <a:pt x="1305" y="1"/>
                  </a:moveTo>
                  <a:cubicBezTo>
                    <a:pt x="1286" y="1"/>
                    <a:pt x="1266" y="3"/>
                    <a:pt x="1247" y="7"/>
                  </a:cubicBezTo>
                  <a:lnTo>
                    <a:pt x="213" y="280"/>
                  </a:lnTo>
                  <a:cubicBezTo>
                    <a:pt x="61" y="311"/>
                    <a:pt x="0" y="463"/>
                    <a:pt x="31" y="615"/>
                  </a:cubicBezTo>
                  <a:cubicBezTo>
                    <a:pt x="61" y="736"/>
                    <a:pt x="183" y="827"/>
                    <a:pt x="304" y="827"/>
                  </a:cubicBezTo>
                  <a:lnTo>
                    <a:pt x="365" y="827"/>
                  </a:lnTo>
                  <a:lnTo>
                    <a:pt x="1398" y="554"/>
                  </a:lnTo>
                  <a:cubicBezTo>
                    <a:pt x="1550" y="523"/>
                    <a:pt x="1642" y="371"/>
                    <a:pt x="1581" y="220"/>
                  </a:cubicBezTo>
                  <a:cubicBezTo>
                    <a:pt x="1554" y="87"/>
                    <a:pt x="1436" y="1"/>
                    <a:pt x="1305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565700" y="4721300"/>
              <a:ext cx="41050" cy="19975"/>
            </a:xfrm>
            <a:custGeom>
              <a:rect b="b" l="l" r="r" t="t"/>
              <a:pathLst>
                <a:path extrusionOk="0" h="799" w="1642">
                  <a:moveTo>
                    <a:pt x="1322" y="0"/>
                  </a:moveTo>
                  <a:cubicBezTo>
                    <a:pt x="1297" y="0"/>
                    <a:pt x="1272" y="3"/>
                    <a:pt x="1247" y="8"/>
                  </a:cubicBezTo>
                  <a:lnTo>
                    <a:pt x="244" y="281"/>
                  </a:lnTo>
                  <a:cubicBezTo>
                    <a:pt x="92" y="312"/>
                    <a:pt x="1" y="464"/>
                    <a:pt x="31" y="616"/>
                  </a:cubicBezTo>
                  <a:cubicBezTo>
                    <a:pt x="61" y="737"/>
                    <a:pt x="183" y="798"/>
                    <a:pt x="304" y="798"/>
                  </a:cubicBezTo>
                  <a:lnTo>
                    <a:pt x="396" y="798"/>
                  </a:lnTo>
                  <a:lnTo>
                    <a:pt x="1399" y="525"/>
                  </a:lnTo>
                  <a:cubicBezTo>
                    <a:pt x="1551" y="494"/>
                    <a:pt x="1642" y="342"/>
                    <a:pt x="1581" y="190"/>
                  </a:cubicBezTo>
                  <a:cubicBezTo>
                    <a:pt x="1556" y="64"/>
                    <a:pt x="1446" y="0"/>
                    <a:pt x="132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596100" y="4732700"/>
              <a:ext cx="41050" cy="19975"/>
            </a:xfrm>
            <a:custGeom>
              <a:rect b="b" l="l" r="r" t="t"/>
              <a:pathLst>
                <a:path extrusionOk="0" h="799" w="1642">
                  <a:moveTo>
                    <a:pt x="1322" y="0"/>
                  </a:moveTo>
                  <a:cubicBezTo>
                    <a:pt x="1297" y="0"/>
                    <a:pt x="1272" y="3"/>
                    <a:pt x="1247" y="8"/>
                  </a:cubicBezTo>
                  <a:lnTo>
                    <a:pt x="244" y="281"/>
                  </a:lnTo>
                  <a:cubicBezTo>
                    <a:pt x="92" y="312"/>
                    <a:pt x="0" y="464"/>
                    <a:pt x="31" y="616"/>
                  </a:cubicBezTo>
                  <a:cubicBezTo>
                    <a:pt x="92" y="737"/>
                    <a:pt x="183" y="798"/>
                    <a:pt x="304" y="798"/>
                  </a:cubicBezTo>
                  <a:lnTo>
                    <a:pt x="396" y="798"/>
                  </a:lnTo>
                  <a:lnTo>
                    <a:pt x="1399" y="525"/>
                  </a:lnTo>
                  <a:cubicBezTo>
                    <a:pt x="1551" y="494"/>
                    <a:pt x="1642" y="342"/>
                    <a:pt x="1611" y="190"/>
                  </a:cubicBezTo>
                  <a:cubicBezTo>
                    <a:pt x="1561" y="64"/>
                    <a:pt x="1447" y="0"/>
                    <a:pt x="132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179650" y="2671725"/>
              <a:ext cx="720400" cy="741725"/>
            </a:xfrm>
            <a:custGeom>
              <a:rect b="b" l="l" r="r" t="t"/>
              <a:pathLst>
                <a:path extrusionOk="0" h="29669" w="28816">
                  <a:moveTo>
                    <a:pt x="4879" y="1"/>
                  </a:moveTo>
                  <a:cubicBezTo>
                    <a:pt x="4422" y="1"/>
                    <a:pt x="3956" y="73"/>
                    <a:pt x="3496" y="227"/>
                  </a:cubicBezTo>
                  <a:cubicBezTo>
                    <a:pt x="1217" y="987"/>
                    <a:pt x="1" y="3418"/>
                    <a:pt x="761" y="5698"/>
                  </a:cubicBezTo>
                  <a:lnTo>
                    <a:pt x="7509" y="25911"/>
                  </a:lnTo>
                  <a:lnTo>
                    <a:pt x="7569" y="26124"/>
                  </a:lnTo>
                  <a:cubicBezTo>
                    <a:pt x="7873" y="27036"/>
                    <a:pt x="8572" y="27796"/>
                    <a:pt x="9515" y="28221"/>
                  </a:cubicBezTo>
                  <a:cubicBezTo>
                    <a:pt x="11004" y="28829"/>
                    <a:pt x="12524" y="29194"/>
                    <a:pt x="13952" y="29437"/>
                  </a:cubicBezTo>
                  <a:cubicBezTo>
                    <a:pt x="15131" y="29581"/>
                    <a:pt x="16252" y="29668"/>
                    <a:pt x="17347" y="29668"/>
                  </a:cubicBezTo>
                  <a:cubicBezTo>
                    <a:pt x="17636" y="29668"/>
                    <a:pt x="17922" y="29662"/>
                    <a:pt x="18208" y="29650"/>
                  </a:cubicBezTo>
                  <a:cubicBezTo>
                    <a:pt x="19576" y="29619"/>
                    <a:pt x="20913" y="29498"/>
                    <a:pt x="22190" y="29346"/>
                  </a:cubicBezTo>
                  <a:cubicBezTo>
                    <a:pt x="23466" y="29194"/>
                    <a:pt x="24743" y="29011"/>
                    <a:pt x="25959" y="28829"/>
                  </a:cubicBezTo>
                  <a:cubicBezTo>
                    <a:pt x="27600" y="28555"/>
                    <a:pt x="28816" y="27036"/>
                    <a:pt x="28664" y="25364"/>
                  </a:cubicBezTo>
                  <a:cubicBezTo>
                    <a:pt x="28520" y="23721"/>
                    <a:pt x="27119" y="22434"/>
                    <a:pt x="25472" y="22434"/>
                  </a:cubicBezTo>
                  <a:cubicBezTo>
                    <a:pt x="25382" y="22434"/>
                    <a:pt x="25291" y="22438"/>
                    <a:pt x="25199" y="22446"/>
                  </a:cubicBezTo>
                  <a:cubicBezTo>
                    <a:pt x="23983" y="22537"/>
                    <a:pt x="22798" y="22628"/>
                    <a:pt x="21673" y="22659"/>
                  </a:cubicBezTo>
                  <a:cubicBezTo>
                    <a:pt x="21080" y="22689"/>
                    <a:pt x="20510" y="22704"/>
                    <a:pt x="19952" y="22704"/>
                  </a:cubicBezTo>
                  <a:cubicBezTo>
                    <a:pt x="19393" y="22704"/>
                    <a:pt x="18846" y="22689"/>
                    <a:pt x="18299" y="22659"/>
                  </a:cubicBezTo>
                  <a:cubicBezTo>
                    <a:pt x="17174" y="22628"/>
                    <a:pt x="16171" y="22537"/>
                    <a:pt x="15199" y="22294"/>
                  </a:cubicBezTo>
                  <a:cubicBezTo>
                    <a:pt x="14854" y="22216"/>
                    <a:pt x="14525" y="22126"/>
                    <a:pt x="14209" y="22023"/>
                  </a:cubicBezTo>
                  <a:lnTo>
                    <a:pt x="14209" y="22023"/>
                  </a:lnTo>
                  <a:lnTo>
                    <a:pt x="9059" y="3175"/>
                  </a:lnTo>
                  <a:cubicBezTo>
                    <a:pt x="9059" y="3114"/>
                    <a:pt x="9028" y="2993"/>
                    <a:pt x="8968" y="2962"/>
                  </a:cubicBezTo>
                  <a:cubicBezTo>
                    <a:pt x="8361" y="1142"/>
                    <a:pt x="6689" y="1"/>
                    <a:pt x="4879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463850" y="3219175"/>
              <a:ext cx="72225" cy="28900"/>
            </a:xfrm>
            <a:custGeom>
              <a:rect b="b" l="l" r="r" t="t"/>
              <a:pathLst>
                <a:path extrusionOk="0" h="1156" w="2889">
                  <a:moveTo>
                    <a:pt x="2706" y="1"/>
                  </a:moveTo>
                  <a:cubicBezTo>
                    <a:pt x="1399" y="122"/>
                    <a:pt x="153" y="821"/>
                    <a:pt x="122" y="852"/>
                  </a:cubicBezTo>
                  <a:cubicBezTo>
                    <a:pt x="31" y="882"/>
                    <a:pt x="1" y="1004"/>
                    <a:pt x="31" y="1095"/>
                  </a:cubicBezTo>
                  <a:cubicBezTo>
                    <a:pt x="92" y="1125"/>
                    <a:pt x="122" y="1156"/>
                    <a:pt x="183" y="1156"/>
                  </a:cubicBezTo>
                  <a:lnTo>
                    <a:pt x="305" y="1156"/>
                  </a:lnTo>
                  <a:cubicBezTo>
                    <a:pt x="305" y="1125"/>
                    <a:pt x="1521" y="426"/>
                    <a:pt x="2736" y="366"/>
                  </a:cubicBezTo>
                  <a:cubicBezTo>
                    <a:pt x="2828" y="366"/>
                    <a:pt x="2888" y="244"/>
                    <a:pt x="2888" y="153"/>
                  </a:cubicBezTo>
                  <a:cubicBezTo>
                    <a:pt x="2888" y="92"/>
                    <a:pt x="2767" y="1"/>
                    <a:pt x="2706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3471450" y="3206275"/>
              <a:ext cx="53975" cy="22800"/>
            </a:xfrm>
            <a:custGeom>
              <a:rect b="b" l="l" r="r" t="t"/>
              <a:pathLst>
                <a:path extrusionOk="0" h="912" w="2159">
                  <a:moveTo>
                    <a:pt x="183" y="0"/>
                  </a:moveTo>
                  <a:cubicBezTo>
                    <a:pt x="92" y="0"/>
                    <a:pt x="1" y="91"/>
                    <a:pt x="1" y="152"/>
                  </a:cubicBezTo>
                  <a:cubicBezTo>
                    <a:pt x="1" y="274"/>
                    <a:pt x="92" y="334"/>
                    <a:pt x="153" y="334"/>
                  </a:cubicBezTo>
                  <a:cubicBezTo>
                    <a:pt x="153" y="334"/>
                    <a:pt x="1095" y="426"/>
                    <a:pt x="1855" y="882"/>
                  </a:cubicBezTo>
                  <a:cubicBezTo>
                    <a:pt x="1855" y="912"/>
                    <a:pt x="1916" y="912"/>
                    <a:pt x="1946" y="912"/>
                  </a:cubicBezTo>
                  <a:cubicBezTo>
                    <a:pt x="2007" y="912"/>
                    <a:pt x="2068" y="912"/>
                    <a:pt x="2098" y="851"/>
                  </a:cubicBezTo>
                  <a:cubicBezTo>
                    <a:pt x="2159" y="760"/>
                    <a:pt x="2128" y="638"/>
                    <a:pt x="2068" y="608"/>
                  </a:cubicBezTo>
                  <a:cubicBezTo>
                    <a:pt x="1217" y="91"/>
                    <a:pt x="244" y="0"/>
                    <a:pt x="183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016300" y="3452475"/>
              <a:ext cx="1202150" cy="1014475"/>
            </a:xfrm>
            <a:custGeom>
              <a:rect b="b" l="l" r="r" t="t"/>
              <a:pathLst>
                <a:path extrusionOk="0" h="40579" w="48086">
                  <a:moveTo>
                    <a:pt x="8632" y="0"/>
                  </a:moveTo>
                  <a:cubicBezTo>
                    <a:pt x="8632" y="1"/>
                    <a:pt x="0" y="16687"/>
                    <a:pt x="22736" y="17994"/>
                  </a:cubicBezTo>
                  <a:cubicBezTo>
                    <a:pt x="24388" y="18092"/>
                    <a:pt x="25902" y="18134"/>
                    <a:pt x="27279" y="18134"/>
                  </a:cubicBezTo>
                  <a:cubicBezTo>
                    <a:pt x="34439" y="18134"/>
                    <a:pt x="37903" y="17022"/>
                    <a:pt x="37903" y="17022"/>
                  </a:cubicBezTo>
                  <a:cubicBezTo>
                    <a:pt x="37903" y="17022"/>
                    <a:pt x="38116" y="26110"/>
                    <a:pt x="38602" y="29940"/>
                  </a:cubicBezTo>
                  <a:cubicBezTo>
                    <a:pt x="39119" y="33739"/>
                    <a:pt x="40517" y="40578"/>
                    <a:pt x="40517" y="40578"/>
                  </a:cubicBezTo>
                  <a:lnTo>
                    <a:pt x="46657" y="40578"/>
                  </a:lnTo>
                  <a:cubicBezTo>
                    <a:pt x="46657" y="40578"/>
                    <a:pt x="48086" y="24803"/>
                    <a:pt x="46627" y="15684"/>
                  </a:cubicBezTo>
                  <a:cubicBezTo>
                    <a:pt x="46171" y="12645"/>
                    <a:pt x="45411" y="10335"/>
                    <a:pt x="44165" y="9575"/>
                  </a:cubicBezTo>
                  <a:cubicBezTo>
                    <a:pt x="43162" y="8967"/>
                    <a:pt x="42098" y="8389"/>
                    <a:pt x="40852" y="7873"/>
                  </a:cubicBezTo>
                  <a:cubicBezTo>
                    <a:pt x="35715" y="5654"/>
                    <a:pt x="28237" y="3982"/>
                    <a:pt x="18359" y="3040"/>
                  </a:cubicBezTo>
                  <a:cubicBezTo>
                    <a:pt x="15167" y="2493"/>
                    <a:pt x="9392" y="1064"/>
                    <a:pt x="8632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3208525" y="3457650"/>
              <a:ext cx="845025" cy="926475"/>
            </a:xfrm>
            <a:custGeom>
              <a:rect b="b" l="l" r="r" t="t"/>
              <a:pathLst>
                <a:path extrusionOk="0" h="37059" w="33801">
                  <a:moveTo>
                    <a:pt x="1472" y="0"/>
                  </a:moveTo>
                  <a:cubicBezTo>
                    <a:pt x="1368" y="0"/>
                    <a:pt x="1273" y="79"/>
                    <a:pt x="1247" y="158"/>
                  </a:cubicBezTo>
                  <a:cubicBezTo>
                    <a:pt x="1247" y="249"/>
                    <a:pt x="1" y="5842"/>
                    <a:pt x="2767" y="10310"/>
                  </a:cubicBezTo>
                  <a:cubicBezTo>
                    <a:pt x="4408" y="12924"/>
                    <a:pt x="7022" y="14687"/>
                    <a:pt x="10639" y="15508"/>
                  </a:cubicBezTo>
                  <a:cubicBezTo>
                    <a:pt x="13225" y="16104"/>
                    <a:pt x="15722" y="16316"/>
                    <a:pt x="18041" y="16316"/>
                  </a:cubicBezTo>
                  <a:cubicBezTo>
                    <a:pt x="21636" y="16316"/>
                    <a:pt x="24803" y="15805"/>
                    <a:pt x="27205" y="15417"/>
                  </a:cubicBezTo>
                  <a:cubicBezTo>
                    <a:pt x="28542" y="15173"/>
                    <a:pt x="29677" y="14984"/>
                    <a:pt x="30402" y="14984"/>
                  </a:cubicBezTo>
                  <a:cubicBezTo>
                    <a:pt x="30765" y="14984"/>
                    <a:pt x="31025" y="15032"/>
                    <a:pt x="31156" y="15143"/>
                  </a:cubicBezTo>
                  <a:cubicBezTo>
                    <a:pt x="31612" y="15569"/>
                    <a:pt x="31795" y="18973"/>
                    <a:pt x="31977" y="22620"/>
                  </a:cubicBezTo>
                  <a:cubicBezTo>
                    <a:pt x="32220" y="27028"/>
                    <a:pt x="32524" y="32468"/>
                    <a:pt x="33406" y="36876"/>
                  </a:cubicBezTo>
                  <a:cubicBezTo>
                    <a:pt x="33436" y="36997"/>
                    <a:pt x="33497" y="37058"/>
                    <a:pt x="33618" y="37058"/>
                  </a:cubicBezTo>
                  <a:lnTo>
                    <a:pt x="33588" y="37028"/>
                  </a:lnTo>
                  <a:cubicBezTo>
                    <a:pt x="33740" y="36997"/>
                    <a:pt x="33801" y="36876"/>
                    <a:pt x="33770" y="36754"/>
                  </a:cubicBezTo>
                  <a:cubicBezTo>
                    <a:pt x="32889" y="32438"/>
                    <a:pt x="32585" y="26967"/>
                    <a:pt x="32372" y="22590"/>
                  </a:cubicBezTo>
                  <a:cubicBezTo>
                    <a:pt x="32129" y="17848"/>
                    <a:pt x="31947" y="15295"/>
                    <a:pt x="31369" y="14809"/>
                  </a:cubicBezTo>
                  <a:cubicBezTo>
                    <a:pt x="31163" y="14627"/>
                    <a:pt x="30817" y="14551"/>
                    <a:pt x="30325" y="14551"/>
                  </a:cubicBezTo>
                  <a:cubicBezTo>
                    <a:pt x="29583" y="14551"/>
                    <a:pt x="28509" y="14723"/>
                    <a:pt x="27083" y="14961"/>
                  </a:cubicBezTo>
                  <a:cubicBezTo>
                    <a:pt x="24700" y="15349"/>
                    <a:pt x="21574" y="15860"/>
                    <a:pt x="18021" y="15860"/>
                  </a:cubicBezTo>
                  <a:cubicBezTo>
                    <a:pt x="15731" y="15860"/>
                    <a:pt x="13262" y="15648"/>
                    <a:pt x="10700" y="15052"/>
                  </a:cubicBezTo>
                  <a:cubicBezTo>
                    <a:pt x="7205" y="14262"/>
                    <a:pt x="4682" y="12590"/>
                    <a:pt x="3101" y="10097"/>
                  </a:cubicBezTo>
                  <a:cubicBezTo>
                    <a:pt x="396" y="5751"/>
                    <a:pt x="1673" y="310"/>
                    <a:pt x="1673" y="280"/>
                  </a:cubicBezTo>
                  <a:cubicBezTo>
                    <a:pt x="1703" y="158"/>
                    <a:pt x="1642" y="67"/>
                    <a:pt x="1521" y="6"/>
                  </a:cubicBezTo>
                  <a:cubicBezTo>
                    <a:pt x="1504" y="2"/>
                    <a:pt x="1488" y="0"/>
                    <a:pt x="1472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009450" y="4371925"/>
              <a:ext cx="182400" cy="15225"/>
            </a:xfrm>
            <a:custGeom>
              <a:rect b="b" l="l" r="r" t="t"/>
              <a:pathLst>
                <a:path extrusionOk="0" h="609" w="7296">
                  <a:moveTo>
                    <a:pt x="214" y="1"/>
                  </a:moveTo>
                  <a:cubicBezTo>
                    <a:pt x="92" y="1"/>
                    <a:pt x="1" y="122"/>
                    <a:pt x="1" y="214"/>
                  </a:cubicBezTo>
                  <a:cubicBezTo>
                    <a:pt x="1" y="335"/>
                    <a:pt x="92" y="457"/>
                    <a:pt x="214" y="457"/>
                  </a:cubicBezTo>
                  <a:lnTo>
                    <a:pt x="7053" y="609"/>
                  </a:lnTo>
                  <a:cubicBezTo>
                    <a:pt x="7205" y="609"/>
                    <a:pt x="7296" y="518"/>
                    <a:pt x="7296" y="366"/>
                  </a:cubicBezTo>
                  <a:cubicBezTo>
                    <a:pt x="7296" y="274"/>
                    <a:pt x="7174" y="153"/>
                    <a:pt x="7053" y="153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038325" y="4466925"/>
              <a:ext cx="140625" cy="196825"/>
            </a:xfrm>
            <a:custGeom>
              <a:rect b="b" l="l" r="r" t="t"/>
              <a:pathLst>
                <a:path extrusionOk="0" h="7873" w="5625">
                  <a:moveTo>
                    <a:pt x="1" y="0"/>
                  </a:moveTo>
                  <a:lnTo>
                    <a:pt x="457" y="2766"/>
                  </a:lnTo>
                  <a:lnTo>
                    <a:pt x="1308" y="7873"/>
                  </a:lnTo>
                  <a:lnTo>
                    <a:pt x="5624" y="7873"/>
                  </a:lnTo>
                  <a:lnTo>
                    <a:pt x="5472" y="2766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049725" y="4536075"/>
              <a:ext cx="129225" cy="127675"/>
            </a:xfrm>
            <a:custGeom>
              <a:rect b="b" l="l" r="r" t="t"/>
              <a:pathLst>
                <a:path extrusionOk="0" h="5107" w="5169">
                  <a:moveTo>
                    <a:pt x="1" y="0"/>
                  </a:moveTo>
                  <a:lnTo>
                    <a:pt x="214" y="1307"/>
                  </a:lnTo>
                  <a:lnTo>
                    <a:pt x="852" y="5107"/>
                  </a:lnTo>
                  <a:lnTo>
                    <a:pt x="5168" y="5107"/>
                  </a:lnTo>
                  <a:lnTo>
                    <a:pt x="5077" y="1368"/>
                  </a:lnTo>
                  <a:lnTo>
                    <a:pt x="5016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028450" y="4633825"/>
              <a:ext cx="424050" cy="201675"/>
            </a:xfrm>
            <a:custGeom>
              <a:rect b="b" l="l" r="r" t="t"/>
              <a:pathLst>
                <a:path extrusionOk="0" h="8067" w="16962">
                  <a:moveTo>
                    <a:pt x="5915" y="1"/>
                  </a:moveTo>
                  <a:cubicBezTo>
                    <a:pt x="5151" y="1"/>
                    <a:pt x="4171" y="746"/>
                    <a:pt x="3168" y="746"/>
                  </a:cubicBezTo>
                  <a:cubicBezTo>
                    <a:pt x="2719" y="746"/>
                    <a:pt x="2266" y="596"/>
                    <a:pt x="1825" y="163"/>
                  </a:cubicBezTo>
                  <a:cubicBezTo>
                    <a:pt x="1825" y="163"/>
                    <a:pt x="1763" y="152"/>
                    <a:pt x="1669" y="152"/>
                  </a:cubicBezTo>
                  <a:cubicBezTo>
                    <a:pt x="1380" y="152"/>
                    <a:pt x="791" y="256"/>
                    <a:pt x="791" y="1106"/>
                  </a:cubicBezTo>
                  <a:cubicBezTo>
                    <a:pt x="791" y="1258"/>
                    <a:pt x="791" y="1440"/>
                    <a:pt x="761" y="1683"/>
                  </a:cubicBezTo>
                  <a:cubicBezTo>
                    <a:pt x="700" y="1835"/>
                    <a:pt x="700" y="1987"/>
                    <a:pt x="669" y="2139"/>
                  </a:cubicBezTo>
                  <a:cubicBezTo>
                    <a:pt x="457" y="3537"/>
                    <a:pt x="1" y="5756"/>
                    <a:pt x="92" y="7154"/>
                  </a:cubicBezTo>
                  <a:cubicBezTo>
                    <a:pt x="153" y="7519"/>
                    <a:pt x="214" y="7823"/>
                    <a:pt x="335" y="8066"/>
                  </a:cubicBezTo>
                  <a:lnTo>
                    <a:pt x="16749" y="8066"/>
                  </a:lnTo>
                  <a:cubicBezTo>
                    <a:pt x="16749" y="8066"/>
                    <a:pt x="16962" y="7671"/>
                    <a:pt x="16901" y="7154"/>
                  </a:cubicBezTo>
                  <a:cubicBezTo>
                    <a:pt x="16810" y="6577"/>
                    <a:pt x="16323" y="5787"/>
                    <a:pt x="14773" y="4935"/>
                  </a:cubicBezTo>
                  <a:lnTo>
                    <a:pt x="14317" y="4723"/>
                  </a:lnTo>
                  <a:cubicBezTo>
                    <a:pt x="14074" y="4601"/>
                    <a:pt x="13861" y="4540"/>
                    <a:pt x="13618" y="4419"/>
                  </a:cubicBezTo>
                  <a:cubicBezTo>
                    <a:pt x="11764" y="3628"/>
                    <a:pt x="9515" y="2869"/>
                    <a:pt x="8238" y="1683"/>
                  </a:cubicBezTo>
                  <a:cubicBezTo>
                    <a:pt x="7691" y="1197"/>
                    <a:pt x="7296" y="832"/>
                    <a:pt x="7022" y="619"/>
                  </a:cubicBezTo>
                  <a:cubicBezTo>
                    <a:pt x="6840" y="467"/>
                    <a:pt x="6688" y="346"/>
                    <a:pt x="6597" y="285"/>
                  </a:cubicBezTo>
                  <a:cubicBezTo>
                    <a:pt x="6475" y="194"/>
                    <a:pt x="6445" y="163"/>
                    <a:pt x="6445" y="163"/>
                  </a:cubicBezTo>
                  <a:cubicBezTo>
                    <a:pt x="6284" y="47"/>
                    <a:pt x="6106" y="1"/>
                    <a:pt x="5915" y="1"/>
                  </a:cubicBez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147000" y="4639425"/>
              <a:ext cx="250025" cy="142875"/>
            </a:xfrm>
            <a:custGeom>
              <a:rect b="b" l="l" r="r" t="t"/>
              <a:pathLst>
                <a:path extrusionOk="0" h="5715" w="10001">
                  <a:moveTo>
                    <a:pt x="1824" y="0"/>
                  </a:moveTo>
                  <a:cubicBezTo>
                    <a:pt x="1064" y="243"/>
                    <a:pt x="1" y="699"/>
                    <a:pt x="152" y="1338"/>
                  </a:cubicBezTo>
                  <a:cubicBezTo>
                    <a:pt x="183" y="1490"/>
                    <a:pt x="335" y="1763"/>
                    <a:pt x="1338" y="2401"/>
                  </a:cubicBezTo>
                  <a:cubicBezTo>
                    <a:pt x="1946" y="2827"/>
                    <a:pt x="2767" y="3313"/>
                    <a:pt x="3678" y="3800"/>
                  </a:cubicBezTo>
                  <a:cubicBezTo>
                    <a:pt x="5229" y="4711"/>
                    <a:pt x="7204" y="5654"/>
                    <a:pt x="7751" y="5714"/>
                  </a:cubicBezTo>
                  <a:lnTo>
                    <a:pt x="7873" y="5714"/>
                  </a:lnTo>
                  <a:cubicBezTo>
                    <a:pt x="8633" y="5714"/>
                    <a:pt x="9575" y="5015"/>
                    <a:pt x="10001" y="4681"/>
                  </a:cubicBezTo>
                  <a:cubicBezTo>
                    <a:pt x="9849" y="4620"/>
                    <a:pt x="9697" y="4529"/>
                    <a:pt x="9545" y="4407"/>
                  </a:cubicBezTo>
                  <a:cubicBezTo>
                    <a:pt x="9044" y="4790"/>
                    <a:pt x="8316" y="5230"/>
                    <a:pt x="7829" y="5230"/>
                  </a:cubicBezTo>
                  <a:cubicBezTo>
                    <a:pt x="7813" y="5230"/>
                    <a:pt x="7797" y="5229"/>
                    <a:pt x="7782" y="5228"/>
                  </a:cubicBezTo>
                  <a:cubicBezTo>
                    <a:pt x="7417" y="5167"/>
                    <a:pt x="5745" y="4407"/>
                    <a:pt x="3952" y="3435"/>
                  </a:cubicBezTo>
                  <a:cubicBezTo>
                    <a:pt x="1642" y="2189"/>
                    <a:pt x="639" y="1429"/>
                    <a:pt x="578" y="1216"/>
                  </a:cubicBezTo>
                  <a:cubicBezTo>
                    <a:pt x="517" y="1003"/>
                    <a:pt x="1277" y="608"/>
                    <a:pt x="2250" y="334"/>
                  </a:cubicBezTo>
                  <a:cubicBezTo>
                    <a:pt x="2037" y="213"/>
                    <a:pt x="1885" y="91"/>
                    <a:pt x="1824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030725" y="4812675"/>
              <a:ext cx="421775" cy="22825"/>
            </a:xfrm>
            <a:custGeom>
              <a:rect b="b" l="l" r="r" t="t"/>
              <a:pathLst>
                <a:path extrusionOk="0" h="913" w="16871">
                  <a:moveTo>
                    <a:pt x="1" y="0"/>
                  </a:moveTo>
                  <a:cubicBezTo>
                    <a:pt x="62" y="365"/>
                    <a:pt x="123" y="669"/>
                    <a:pt x="244" y="912"/>
                  </a:cubicBezTo>
                  <a:lnTo>
                    <a:pt x="16658" y="912"/>
                  </a:lnTo>
                  <a:cubicBezTo>
                    <a:pt x="16658" y="912"/>
                    <a:pt x="16871" y="517"/>
                    <a:pt x="16779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045175" y="4676650"/>
              <a:ext cx="53975" cy="158850"/>
            </a:xfrm>
            <a:custGeom>
              <a:rect b="b" l="l" r="r" t="t"/>
              <a:pathLst>
                <a:path extrusionOk="0" h="6354" w="2159">
                  <a:moveTo>
                    <a:pt x="92" y="1"/>
                  </a:moveTo>
                  <a:cubicBezTo>
                    <a:pt x="31" y="152"/>
                    <a:pt x="31" y="304"/>
                    <a:pt x="0" y="456"/>
                  </a:cubicBezTo>
                  <a:cubicBezTo>
                    <a:pt x="639" y="1034"/>
                    <a:pt x="1642" y="2098"/>
                    <a:pt x="1703" y="3739"/>
                  </a:cubicBezTo>
                  <a:cubicBezTo>
                    <a:pt x="1794" y="4955"/>
                    <a:pt x="1338" y="5776"/>
                    <a:pt x="852" y="6353"/>
                  </a:cubicBezTo>
                  <a:lnTo>
                    <a:pt x="1338" y="6353"/>
                  </a:lnTo>
                  <a:cubicBezTo>
                    <a:pt x="1794" y="5715"/>
                    <a:pt x="2159" y="4864"/>
                    <a:pt x="2128" y="3739"/>
                  </a:cubicBezTo>
                  <a:cubicBezTo>
                    <a:pt x="2067" y="1794"/>
                    <a:pt x="791" y="578"/>
                    <a:pt x="92" y="1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219200" y="4679500"/>
              <a:ext cx="41050" cy="19975"/>
            </a:xfrm>
            <a:custGeom>
              <a:rect b="b" l="l" r="r" t="t"/>
              <a:pathLst>
                <a:path extrusionOk="0" h="799" w="1642">
                  <a:moveTo>
                    <a:pt x="1322" y="0"/>
                  </a:moveTo>
                  <a:cubicBezTo>
                    <a:pt x="1297" y="0"/>
                    <a:pt x="1272" y="3"/>
                    <a:pt x="1246" y="8"/>
                  </a:cubicBezTo>
                  <a:lnTo>
                    <a:pt x="213" y="282"/>
                  </a:lnTo>
                  <a:cubicBezTo>
                    <a:pt x="61" y="312"/>
                    <a:pt x="0" y="464"/>
                    <a:pt x="30" y="616"/>
                  </a:cubicBezTo>
                  <a:cubicBezTo>
                    <a:pt x="61" y="738"/>
                    <a:pt x="182" y="798"/>
                    <a:pt x="304" y="798"/>
                  </a:cubicBezTo>
                  <a:lnTo>
                    <a:pt x="365" y="798"/>
                  </a:lnTo>
                  <a:lnTo>
                    <a:pt x="1398" y="525"/>
                  </a:lnTo>
                  <a:cubicBezTo>
                    <a:pt x="1550" y="494"/>
                    <a:pt x="1641" y="342"/>
                    <a:pt x="1581" y="190"/>
                  </a:cubicBezTo>
                  <a:cubicBezTo>
                    <a:pt x="1555" y="64"/>
                    <a:pt x="1446" y="0"/>
                    <a:pt x="132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193350" y="4658275"/>
              <a:ext cx="41050" cy="20675"/>
            </a:xfrm>
            <a:custGeom>
              <a:rect b="b" l="l" r="r" t="t"/>
              <a:pathLst>
                <a:path extrusionOk="0" h="827" w="1642">
                  <a:moveTo>
                    <a:pt x="1306" y="0"/>
                  </a:moveTo>
                  <a:cubicBezTo>
                    <a:pt x="1286" y="0"/>
                    <a:pt x="1266" y="2"/>
                    <a:pt x="1247" y="6"/>
                  </a:cubicBezTo>
                  <a:lnTo>
                    <a:pt x="244" y="280"/>
                  </a:lnTo>
                  <a:cubicBezTo>
                    <a:pt x="92" y="310"/>
                    <a:pt x="1" y="462"/>
                    <a:pt x="31" y="614"/>
                  </a:cubicBezTo>
                  <a:cubicBezTo>
                    <a:pt x="92" y="736"/>
                    <a:pt x="183" y="827"/>
                    <a:pt x="305" y="827"/>
                  </a:cubicBezTo>
                  <a:cubicBezTo>
                    <a:pt x="325" y="827"/>
                    <a:pt x="332" y="800"/>
                    <a:pt x="352" y="800"/>
                  </a:cubicBezTo>
                  <a:cubicBezTo>
                    <a:pt x="362" y="800"/>
                    <a:pt x="376" y="806"/>
                    <a:pt x="396" y="827"/>
                  </a:cubicBezTo>
                  <a:lnTo>
                    <a:pt x="1399" y="553"/>
                  </a:lnTo>
                  <a:cubicBezTo>
                    <a:pt x="1551" y="523"/>
                    <a:pt x="1642" y="371"/>
                    <a:pt x="1612" y="219"/>
                  </a:cubicBezTo>
                  <a:cubicBezTo>
                    <a:pt x="1559" y="86"/>
                    <a:pt x="1437" y="0"/>
                    <a:pt x="1306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245025" y="4694700"/>
              <a:ext cx="40300" cy="19975"/>
            </a:xfrm>
            <a:custGeom>
              <a:rect b="b" l="l" r="r" t="t"/>
              <a:pathLst>
                <a:path extrusionOk="0" h="799" w="1612">
                  <a:moveTo>
                    <a:pt x="1322" y="0"/>
                  </a:moveTo>
                  <a:cubicBezTo>
                    <a:pt x="1297" y="0"/>
                    <a:pt x="1272" y="3"/>
                    <a:pt x="1247" y="8"/>
                  </a:cubicBezTo>
                  <a:lnTo>
                    <a:pt x="213" y="282"/>
                  </a:lnTo>
                  <a:cubicBezTo>
                    <a:pt x="61" y="312"/>
                    <a:pt x="1" y="464"/>
                    <a:pt x="31" y="616"/>
                  </a:cubicBezTo>
                  <a:cubicBezTo>
                    <a:pt x="61" y="738"/>
                    <a:pt x="183" y="798"/>
                    <a:pt x="305" y="798"/>
                  </a:cubicBezTo>
                  <a:lnTo>
                    <a:pt x="365" y="798"/>
                  </a:lnTo>
                  <a:lnTo>
                    <a:pt x="1399" y="525"/>
                  </a:lnTo>
                  <a:cubicBezTo>
                    <a:pt x="1551" y="494"/>
                    <a:pt x="1612" y="342"/>
                    <a:pt x="1581" y="190"/>
                  </a:cubicBezTo>
                  <a:cubicBezTo>
                    <a:pt x="1556" y="64"/>
                    <a:pt x="1446" y="0"/>
                    <a:pt x="1322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270100" y="4708850"/>
              <a:ext cx="41050" cy="20250"/>
            </a:xfrm>
            <a:custGeom>
              <a:rect b="b" l="l" r="r" t="t"/>
              <a:pathLst>
                <a:path extrusionOk="0" h="810" w="1642">
                  <a:moveTo>
                    <a:pt x="1373" y="0"/>
                  </a:moveTo>
                  <a:cubicBezTo>
                    <a:pt x="1342" y="0"/>
                    <a:pt x="1310" y="7"/>
                    <a:pt x="1277" y="20"/>
                  </a:cubicBezTo>
                  <a:lnTo>
                    <a:pt x="244" y="263"/>
                  </a:lnTo>
                  <a:cubicBezTo>
                    <a:pt x="92" y="323"/>
                    <a:pt x="1" y="475"/>
                    <a:pt x="61" y="627"/>
                  </a:cubicBezTo>
                  <a:cubicBezTo>
                    <a:pt x="92" y="719"/>
                    <a:pt x="213" y="810"/>
                    <a:pt x="305" y="810"/>
                  </a:cubicBezTo>
                  <a:lnTo>
                    <a:pt x="396" y="810"/>
                  </a:lnTo>
                  <a:lnTo>
                    <a:pt x="1429" y="536"/>
                  </a:lnTo>
                  <a:cubicBezTo>
                    <a:pt x="1581" y="506"/>
                    <a:pt x="1642" y="354"/>
                    <a:pt x="1612" y="202"/>
                  </a:cubicBezTo>
                  <a:cubicBezTo>
                    <a:pt x="1588" y="82"/>
                    <a:pt x="1489" y="0"/>
                    <a:pt x="1373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298225" y="4722050"/>
              <a:ext cx="40300" cy="19975"/>
            </a:xfrm>
            <a:custGeom>
              <a:rect b="b" l="l" r="r" t="t"/>
              <a:pathLst>
                <a:path extrusionOk="0" h="799" w="1612">
                  <a:moveTo>
                    <a:pt x="1322" y="1"/>
                  </a:moveTo>
                  <a:cubicBezTo>
                    <a:pt x="1297" y="1"/>
                    <a:pt x="1272" y="3"/>
                    <a:pt x="1246" y="8"/>
                  </a:cubicBezTo>
                  <a:lnTo>
                    <a:pt x="213" y="282"/>
                  </a:lnTo>
                  <a:cubicBezTo>
                    <a:pt x="61" y="312"/>
                    <a:pt x="0" y="464"/>
                    <a:pt x="31" y="616"/>
                  </a:cubicBezTo>
                  <a:cubicBezTo>
                    <a:pt x="61" y="738"/>
                    <a:pt x="183" y="799"/>
                    <a:pt x="304" y="799"/>
                  </a:cubicBezTo>
                  <a:lnTo>
                    <a:pt x="365" y="799"/>
                  </a:lnTo>
                  <a:lnTo>
                    <a:pt x="1398" y="555"/>
                  </a:lnTo>
                  <a:cubicBezTo>
                    <a:pt x="1550" y="495"/>
                    <a:pt x="1611" y="343"/>
                    <a:pt x="1581" y="191"/>
                  </a:cubicBezTo>
                  <a:cubicBezTo>
                    <a:pt x="1555" y="64"/>
                    <a:pt x="1446" y="1"/>
                    <a:pt x="1322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28625" y="4733450"/>
              <a:ext cx="40300" cy="19975"/>
            </a:xfrm>
            <a:custGeom>
              <a:rect b="b" l="l" r="r" t="t"/>
              <a:pathLst>
                <a:path extrusionOk="0" h="799" w="1612">
                  <a:moveTo>
                    <a:pt x="1322" y="1"/>
                  </a:moveTo>
                  <a:cubicBezTo>
                    <a:pt x="1297" y="1"/>
                    <a:pt x="1272" y="3"/>
                    <a:pt x="1246" y="8"/>
                  </a:cubicBezTo>
                  <a:lnTo>
                    <a:pt x="213" y="282"/>
                  </a:lnTo>
                  <a:cubicBezTo>
                    <a:pt x="61" y="312"/>
                    <a:pt x="0" y="464"/>
                    <a:pt x="30" y="616"/>
                  </a:cubicBezTo>
                  <a:cubicBezTo>
                    <a:pt x="61" y="738"/>
                    <a:pt x="182" y="798"/>
                    <a:pt x="304" y="798"/>
                  </a:cubicBezTo>
                  <a:lnTo>
                    <a:pt x="365" y="798"/>
                  </a:lnTo>
                  <a:lnTo>
                    <a:pt x="1398" y="555"/>
                  </a:lnTo>
                  <a:cubicBezTo>
                    <a:pt x="1550" y="495"/>
                    <a:pt x="1611" y="343"/>
                    <a:pt x="1581" y="191"/>
                  </a:cubicBezTo>
                  <a:cubicBezTo>
                    <a:pt x="1555" y="64"/>
                    <a:pt x="1446" y="1"/>
                    <a:pt x="1322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219175" y="3384850"/>
              <a:ext cx="511425" cy="161175"/>
            </a:xfrm>
            <a:custGeom>
              <a:rect b="b" l="l" r="r" t="t"/>
              <a:pathLst>
                <a:path extrusionOk="0" h="6447" w="20457">
                  <a:moveTo>
                    <a:pt x="1581" y="0"/>
                  </a:moveTo>
                  <a:lnTo>
                    <a:pt x="517" y="2705"/>
                  </a:lnTo>
                  <a:lnTo>
                    <a:pt x="0" y="4347"/>
                  </a:lnTo>
                  <a:cubicBezTo>
                    <a:pt x="0" y="4347"/>
                    <a:pt x="1581" y="5046"/>
                    <a:pt x="8663" y="6231"/>
                  </a:cubicBezTo>
                  <a:cubicBezTo>
                    <a:pt x="9581" y="6381"/>
                    <a:pt x="10459" y="6447"/>
                    <a:pt x="11293" y="6447"/>
                  </a:cubicBezTo>
                  <a:cubicBezTo>
                    <a:pt x="16869" y="6447"/>
                    <a:pt x="20457" y="3526"/>
                    <a:pt x="20457" y="3526"/>
                  </a:cubicBezTo>
                  <a:lnTo>
                    <a:pt x="20365" y="2158"/>
                  </a:lnTo>
                  <a:cubicBezTo>
                    <a:pt x="18814" y="2548"/>
                    <a:pt x="17157" y="2704"/>
                    <a:pt x="15493" y="2704"/>
                  </a:cubicBezTo>
                  <a:cubicBezTo>
                    <a:pt x="8589" y="2704"/>
                    <a:pt x="1581" y="0"/>
                    <a:pt x="1581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654575" y="3410675"/>
              <a:ext cx="2316175" cy="104125"/>
            </a:xfrm>
            <a:custGeom>
              <a:rect b="b" l="l" r="r" t="t"/>
              <a:pathLst>
                <a:path extrusionOk="0" h="4165" w="92647">
                  <a:moveTo>
                    <a:pt x="1307" y="0"/>
                  </a:moveTo>
                  <a:cubicBezTo>
                    <a:pt x="578" y="0"/>
                    <a:pt x="0" y="608"/>
                    <a:pt x="0" y="1399"/>
                  </a:cubicBezTo>
                  <a:lnTo>
                    <a:pt x="0" y="2766"/>
                  </a:lnTo>
                  <a:cubicBezTo>
                    <a:pt x="0" y="3526"/>
                    <a:pt x="578" y="4165"/>
                    <a:pt x="1307" y="4165"/>
                  </a:cubicBezTo>
                  <a:lnTo>
                    <a:pt x="91339" y="4165"/>
                  </a:lnTo>
                  <a:cubicBezTo>
                    <a:pt x="92069" y="4165"/>
                    <a:pt x="92646" y="3557"/>
                    <a:pt x="92646" y="2766"/>
                  </a:cubicBezTo>
                  <a:lnTo>
                    <a:pt x="92646" y="1399"/>
                  </a:lnTo>
                  <a:cubicBezTo>
                    <a:pt x="92646" y="608"/>
                    <a:pt x="92069" y="0"/>
                    <a:pt x="91339" y="0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654575" y="3456275"/>
              <a:ext cx="2315425" cy="15225"/>
            </a:xfrm>
            <a:custGeom>
              <a:rect b="b" l="l" r="r" t="t"/>
              <a:pathLst>
                <a:path extrusionOk="0" h="609" w="92617">
                  <a:moveTo>
                    <a:pt x="0" y="0"/>
                  </a:moveTo>
                  <a:lnTo>
                    <a:pt x="0" y="608"/>
                  </a:lnTo>
                  <a:lnTo>
                    <a:pt x="92616" y="608"/>
                  </a:lnTo>
                  <a:lnTo>
                    <a:pt x="92616" y="0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2769325" y="3514775"/>
              <a:ext cx="2150500" cy="88925"/>
            </a:xfrm>
            <a:custGeom>
              <a:rect b="b" l="l" r="r" t="t"/>
              <a:pathLst>
                <a:path extrusionOk="0" h="3557" w="86020">
                  <a:moveTo>
                    <a:pt x="0" y="1"/>
                  </a:moveTo>
                  <a:lnTo>
                    <a:pt x="0" y="2979"/>
                  </a:lnTo>
                  <a:cubicBezTo>
                    <a:pt x="0" y="3283"/>
                    <a:pt x="304" y="3557"/>
                    <a:pt x="699" y="3557"/>
                  </a:cubicBezTo>
                  <a:lnTo>
                    <a:pt x="85351" y="3557"/>
                  </a:lnTo>
                  <a:cubicBezTo>
                    <a:pt x="85716" y="3557"/>
                    <a:pt x="86020" y="3283"/>
                    <a:pt x="86020" y="2979"/>
                  </a:cubicBezTo>
                  <a:lnTo>
                    <a:pt x="86020" y="1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814150" y="4037575"/>
              <a:ext cx="1801725" cy="60825"/>
            </a:xfrm>
            <a:custGeom>
              <a:rect b="b" l="l" r="r" t="t"/>
              <a:pathLst>
                <a:path extrusionOk="0" h="2433" w="72069">
                  <a:moveTo>
                    <a:pt x="0" y="1"/>
                  </a:moveTo>
                  <a:lnTo>
                    <a:pt x="0" y="2432"/>
                  </a:lnTo>
                  <a:lnTo>
                    <a:pt x="72069" y="2432"/>
                  </a:lnTo>
                  <a:lnTo>
                    <a:pt x="72069" y="1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567175" y="3603675"/>
              <a:ext cx="405825" cy="1242450"/>
            </a:xfrm>
            <a:custGeom>
              <a:rect b="b" l="l" r="r" t="t"/>
              <a:pathLst>
                <a:path extrusionOk="0" h="49698" w="16233">
                  <a:moveTo>
                    <a:pt x="12007" y="1"/>
                  </a:moveTo>
                  <a:lnTo>
                    <a:pt x="1" y="49698"/>
                  </a:lnTo>
                  <a:lnTo>
                    <a:pt x="4226" y="49698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425875" y="3603675"/>
              <a:ext cx="405825" cy="1242450"/>
            </a:xfrm>
            <a:custGeom>
              <a:rect b="b" l="l" r="r" t="t"/>
              <a:pathLst>
                <a:path extrusionOk="0" h="49698" w="16233">
                  <a:moveTo>
                    <a:pt x="1" y="1"/>
                  </a:moveTo>
                  <a:lnTo>
                    <a:pt x="12007" y="49698"/>
                  </a:lnTo>
                  <a:lnTo>
                    <a:pt x="16232" y="49698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819475" y="3124200"/>
              <a:ext cx="70675" cy="250025"/>
            </a:xfrm>
            <a:custGeom>
              <a:rect b="b" l="l" r="r" t="t"/>
              <a:pathLst>
                <a:path extrusionOk="0" h="10001" w="2827">
                  <a:moveTo>
                    <a:pt x="1307" y="0"/>
                  </a:moveTo>
                  <a:lnTo>
                    <a:pt x="0" y="213"/>
                  </a:lnTo>
                  <a:lnTo>
                    <a:pt x="1490" y="10000"/>
                  </a:lnTo>
                  <a:lnTo>
                    <a:pt x="2827" y="9818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2818700" y="3092275"/>
              <a:ext cx="32700" cy="37275"/>
            </a:xfrm>
            <a:custGeom>
              <a:rect b="b" l="l" r="r" t="t"/>
              <a:pathLst>
                <a:path extrusionOk="0" h="1491" w="1308">
                  <a:moveTo>
                    <a:pt x="457" y="1"/>
                  </a:moveTo>
                  <a:lnTo>
                    <a:pt x="305" y="487"/>
                  </a:lnTo>
                  <a:lnTo>
                    <a:pt x="1" y="1490"/>
                  </a:lnTo>
                  <a:lnTo>
                    <a:pt x="1308" y="1277"/>
                  </a:lnTo>
                  <a:lnTo>
                    <a:pt x="730" y="426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2854425" y="3352175"/>
              <a:ext cx="34975" cy="22800"/>
            </a:xfrm>
            <a:custGeom>
              <a:rect b="b" l="l" r="r" t="t"/>
              <a:pathLst>
                <a:path extrusionOk="0" h="912" w="1399">
                  <a:moveTo>
                    <a:pt x="1307" y="0"/>
                  </a:moveTo>
                  <a:lnTo>
                    <a:pt x="0" y="182"/>
                  </a:lnTo>
                  <a:lnTo>
                    <a:pt x="92" y="912"/>
                  </a:lnTo>
                  <a:lnTo>
                    <a:pt x="1399" y="699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2855950" y="3369650"/>
              <a:ext cx="34975" cy="19000"/>
            </a:xfrm>
            <a:custGeom>
              <a:rect b="b" l="l" r="r" t="t"/>
              <a:pathLst>
                <a:path extrusionOk="0" h="760" w="1399">
                  <a:moveTo>
                    <a:pt x="1307" y="0"/>
                  </a:moveTo>
                  <a:lnTo>
                    <a:pt x="0" y="182"/>
                  </a:lnTo>
                  <a:lnTo>
                    <a:pt x="91" y="699"/>
                  </a:lnTo>
                  <a:cubicBezTo>
                    <a:pt x="122" y="730"/>
                    <a:pt x="152" y="760"/>
                    <a:pt x="183" y="760"/>
                  </a:cubicBezTo>
                  <a:lnTo>
                    <a:pt x="1338" y="578"/>
                  </a:lnTo>
                  <a:cubicBezTo>
                    <a:pt x="1368" y="578"/>
                    <a:pt x="1398" y="547"/>
                    <a:pt x="1368" y="486"/>
                  </a:cubicBezTo>
                  <a:lnTo>
                    <a:pt x="1307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2826300" y="3092275"/>
              <a:ext cx="10675" cy="12200"/>
            </a:xfrm>
            <a:custGeom>
              <a:rect b="b" l="l" r="r" t="t"/>
              <a:pathLst>
                <a:path extrusionOk="0" h="488" w="427">
                  <a:moveTo>
                    <a:pt x="153" y="1"/>
                  </a:moveTo>
                  <a:lnTo>
                    <a:pt x="1" y="487"/>
                  </a:lnTo>
                  <a:lnTo>
                    <a:pt x="426" y="4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2850625" y="3339250"/>
              <a:ext cx="34975" cy="17500"/>
            </a:xfrm>
            <a:custGeom>
              <a:rect b="b" l="l" r="r" t="t"/>
              <a:pathLst>
                <a:path extrusionOk="0" h="700" w="1399">
                  <a:moveTo>
                    <a:pt x="1338" y="0"/>
                  </a:moveTo>
                  <a:lnTo>
                    <a:pt x="0" y="183"/>
                  </a:lnTo>
                  <a:lnTo>
                    <a:pt x="92" y="699"/>
                  </a:lnTo>
                  <a:lnTo>
                    <a:pt x="1399" y="517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828575" y="3137875"/>
              <a:ext cx="33475" cy="186200"/>
            </a:xfrm>
            <a:custGeom>
              <a:rect b="b" l="l" r="r" t="t"/>
              <a:pathLst>
                <a:path extrusionOk="0" h="7448" w="1339">
                  <a:moveTo>
                    <a:pt x="123" y="0"/>
                  </a:moveTo>
                  <a:cubicBezTo>
                    <a:pt x="31" y="0"/>
                    <a:pt x="1" y="31"/>
                    <a:pt x="31" y="122"/>
                  </a:cubicBezTo>
                  <a:lnTo>
                    <a:pt x="1126" y="7387"/>
                  </a:lnTo>
                  <a:cubicBezTo>
                    <a:pt x="1126" y="7417"/>
                    <a:pt x="1217" y="7447"/>
                    <a:pt x="1247" y="7447"/>
                  </a:cubicBezTo>
                  <a:cubicBezTo>
                    <a:pt x="1278" y="7447"/>
                    <a:pt x="1338" y="7387"/>
                    <a:pt x="1338" y="7326"/>
                  </a:cubicBezTo>
                  <a:lnTo>
                    <a:pt x="214" y="92"/>
                  </a:lnTo>
                  <a:cubicBezTo>
                    <a:pt x="214" y="31"/>
                    <a:pt x="153" y="0"/>
                    <a:pt x="123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841500" y="3135600"/>
              <a:ext cx="32700" cy="186950"/>
            </a:xfrm>
            <a:custGeom>
              <a:rect b="b" l="l" r="r" t="t"/>
              <a:pathLst>
                <a:path extrusionOk="0" h="7478" w="1308">
                  <a:moveTo>
                    <a:pt x="92" y="0"/>
                  </a:moveTo>
                  <a:cubicBezTo>
                    <a:pt x="61" y="31"/>
                    <a:pt x="1" y="61"/>
                    <a:pt x="1" y="122"/>
                  </a:cubicBezTo>
                  <a:lnTo>
                    <a:pt x="1125" y="7386"/>
                  </a:lnTo>
                  <a:cubicBezTo>
                    <a:pt x="1125" y="7417"/>
                    <a:pt x="1186" y="7478"/>
                    <a:pt x="1217" y="7478"/>
                  </a:cubicBezTo>
                  <a:cubicBezTo>
                    <a:pt x="1277" y="7478"/>
                    <a:pt x="1308" y="7386"/>
                    <a:pt x="1308" y="7356"/>
                  </a:cubicBezTo>
                  <a:lnTo>
                    <a:pt x="213" y="91"/>
                  </a:lnTo>
                  <a:cubicBezTo>
                    <a:pt x="213" y="6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877225" y="3125725"/>
              <a:ext cx="34225" cy="247750"/>
            </a:xfrm>
            <a:custGeom>
              <a:rect b="b" l="l" r="r" t="t"/>
              <a:pathLst>
                <a:path extrusionOk="0" h="9910" w="1369">
                  <a:moveTo>
                    <a:pt x="0" y="0"/>
                  </a:moveTo>
                  <a:lnTo>
                    <a:pt x="31" y="9909"/>
                  </a:lnTo>
                  <a:lnTo>
                    <a:pt x="1368" y="9909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877975" y="3090750"/>
              <a:ext cx="31950" cy="35000"/>
            </a:xfrm>
            <a:custGeom>
              <a:rect b="b" l="l" r="r" t="t"/>
              <a:pathLst>
                <a:path extrusionOk="0" h="1400" w="1278">
                  <a:moveTo>
                    <a:pt x="639" y="1"/>
                  </a:moveTo>
                  <a:lnTo>
                    <a:pt x="426" y="487"/>
                  </a:lnTo>
                  <a:lnTo>
                    <a:pt x="1" y="1399"/>
                  </a:lnTo>
                  <a:lnTo>
                    <a:pt x="1277" y="1399"/>
                  </a:lnTo>
                  <a:lnTo>
                    <a:pt x="882" y="457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877975" y="3355200"/>
              <a:ext cx="33475" cy="18275"/>
            </a:xfrm>
            <a:custGeom>
              <a:rect b="b" l="l" r="r" t="t"/>
              <a:pathLst>
                <a:path extrusionOk="0" h="731" w="1339">
                  <a:moveTo>
                    <a:pt x="1" y="1"/>
                  </a:moveTo>
                  <a:lnTo>
                    <a:pt x="1" y="730"/>
                  </a:lnTo>
                  <a:lnTo>
                    <a:pt x="1338" y="73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878750" y="3373450"/>
              <a:ext cx="33450" cy="14450"/>
            </a:xfrm>
            <a:custGeom>
              <a:rect b="b" l="l" r="r" t="t"/>
              <a:pathLst>
                <a:path extrusionOk="0" h="578" w="1338">
                  <a:moveTo>
                    <a:pt x="0" y="0"/>
                  </a:moveTo>
                  <a:lnTo>
                    <a:pt x="0" y="486"/>
                  </a:lnTo>
                  <a:cubicBezTo>
                    <a:pt x="0" y="547"/>
                    <a:pt x="30" y="578"/>
                    <a:pt x="91" y="578"/>
                  </a:cubicBezTo>
                  <a:lnTo>
                    <a:pt x="1216" y="578"/>
                  </a:lnTo>
                  <a:cubicBezTo>
                    <a:pt x="1246" y="578"/>
                    <a:pt x="1277" y="547"/>
                    <a:pt x="1337" y="486"/>
                  </a:cubicBezTo>
                  <a:lnTo>
                    <a:pt x="1337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888625" y="30907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213" y="1"/>
                  </a:moveTo>
                  <a:lnTo>
                    <a:pt x="0" y="487"/>
                  </a:lnTo>
                  <a:lnTo>
                    <a:pt x="456" y="45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2877975" y="3341525"/>
              <a:ext cx="33475" cy="13700"/>
            </a:xfrm>
            <a:custGeom>
              <a:rect b="b" l="l" r="r" t="t"/>
              <a:pathLst>
                <a:path extrusionOk="0" h="548" w="1339">
                  <a:moveTo>
                    <a:pt x="1338" y="0"/>
                  </a:moveTo>
                  <a:lnTo>
                    <a:pt x="1" y="31"/>
                  </a:lnTo>
                  <a:lnTo>
                    <a:pt x="1" y="548"/>
                  </a:lnTo>
                  <a:lnTo>
                    <a:pt x="1338" y="54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885575" y="3134825"/>
              <a:ext cx="6875" cy="189250"/>
            </a:xfrm>
            <a:custGeom>
              <a:rect b="b" l="l" r="r" t="t"/>
              <a:pathLst>
                <a:path extrusionOk="0" h="7570" w="275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lnTo>
                    <a:pt x="31" y="7448"/>
                  </a:lnTo>
                  <a:cubicBezTo>
                    <a:pt x="31" y="7509"/>
                    <a:pt x="61" y="7569"/>
                    <a:pt x="153" y="7569"/>
                  </a:cubicBezTo>
                  <a:cubicBezTo>
                    <a:pt x="183" y="7569"/>
                    <a:pt x="274" y="7539"/>
                    <a:pt x="274" y="7448"/>
                  </a:cubicBezTo>
                  <a:lnTo>
                    <a:pt x="213" y="122"/>
                  </a:lnTo>
                  <a:cubicBezTo>
                    <a:pt x="213" y="92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898500" y="3134825"/>
              <a:ext cx="6850" cy="189250"/>
            </a:xfrm>
            <a:custGeom>
              <a:rect b="b" l="l" r="r" t="t"/>
              <a:pathLst>
                <a:path extrusionOk="0" h="7570" w="274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lnTo>
                    <a:pt x="61" y="7448"/>
                  </a:lnTo>
                  <a:cubicBezTo>
                    <a:pt x="61" y="7509"/>
                    <a:pt x="92" y="7569"/>
                    <a:pt x="152" y="7569"/>
                  </a:cubicBezTo>
                  <a:cubicBezTo>
                    <a:pt x="213" y="7569"/>
                    <a:pt x="274" y="7539"/>
                    <a:pt x="274" y="7448"/>
                  </a:cubicBezTo>
                  <a:lnTo>
                    <a:pt x="244" y="122"/>
                  </a:lnTo>
                  <a:cubicBezTo>
                    <a:pt x="244" y="9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900025" y="3124200"/>
              <a:ext cx="67650" cy="250775"/>
            </a:xfrm>
            <a:custGeom>
              <a:rect b="b" l="l" r="r" t="t"/>
              <a:pathLst>
                <a:path extrusionOk="0" h="10031" w="2706">
                  <a:moveTo>
                    <a:pt x="1368" y="0"/>
                  </a:moveTo>
                  <a:lnTo>
                    <a:pt x="0" y="9818"/>
                  </a:lnTo>
                  <a:lnTo>
                    <a:pt x="1307" y="10031"/>
                  </a:lnTo>
                  <a:lnTo>
                    <a:pt x="2705" y="183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934975" y="3091525"/>
              <a:ext cx="31925" cy="38025"/>
            </a:xfrm>
            <a:custGeom>
              <a:rect b="b" l="l" r="r" t="t"/>
              <a:pathLst>
                <a:path extrusionOk="0" h="1521" w="1277">
                  <a:moveTo>
                    <a:pt x="821" y="0"/>
                  </a:moveTo>
                  <a:lnTo>
                    <a:pt x="517" y="456"/>
                  </a:lnTo>
                  <a:lnTo>
                    <a:pt x="0" y="1307"/>
                  </a:lnTo>
                  <a:lnTo>
                    <a:pt x="1277" y="1520"/>
                  </a:lnTo>
                  <a:lnTo>
                    <a:pt x="973" y="517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900025" y="3352175"/>
              <a:ext cx="34975" cy="22800"/>
            </a:xfrm>
            <a:custGeom>
              <a:rect b="b" l="l" r="r" t="t"/>
              <a:pathLst>
                <a:path extrusionOk="0" h="912" w="1399">
                  <a:moveTo>
                    <a:pt x="91" y="0"/>
                  </a:moveTo>
                  <a:lnTo>
                    <a:pt x="0" y="730"/>
                  </a:lnTo>
                  <a:lnTo>
                    <a:pt x="1307" y="912"/>
                  </a:lnTo>
                  <a:lnTo>
                    <a:pt x="1398" y="18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897725" y="3369650"/>
              <a:ext cx="34225" cy="19000"/>
            </a:xfrm>
            <a:custGeom>
              <a:rect b="b" l="l" r="r" t="t"/>
              <a:pathLst>
                <a:path extrusionOk="0" h="760" w="1369">
                  <a:moveTo>
                    <a:pt x="92" y="0"/>
                  </a:moveTo>
                  <a:lnTo>
                    <a:pt x="1" y="486"/>
                  </a:lnTo>
                  <a:cubicBezTo>
                    <a:pt x="1" y="578"/>
                    <a:pt x="31" y="608"/>
                    <a:pt x="92" y="608"/>
                  </a:cubicBezTo>
                  <a:lnTo>
                    <a:pt x="1217" y="760"/>
                  </a:lnTo>
                  <a:cubicBezTo>
                    <a:pt x="1247" y="760"/>
                    <a:pt x="1278" y="730"/>
                    <a:pt x="1278" y="699"/>
                  </a:cubicBezTo>
                  <a:lnTo>
                    <a:pt x="1369" y="18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947900" y="3091525"/>
              <a:ext cx="11425" cy="12950"/>
            </a:xfrm>
            <a:custGeom>
              <a:rect b="b" l="l" r="r" t="t"/>
              <a:pathLst>
                <a:path extrusionOk="0" h="518" w="457">
                  <a:moveTo>
                    <a:pt x="304" y="0"/>
                  </a:moveTo>
                  <a:lnTo>
                    <a:pt x="0" y="456"/>
                  </a:lnTo>
                  <a:lnTo>
                    <a:pt x="456" y="51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2901525" y="3339250"/>
              <a:ext cx="35000" cy="17500"/>
            </a:xfrm>
            <a:custGeom>
              <a:rect b="b" l="l" r="r" t="t"/>
              <a:pathLst>
                <a:path extrusionOk="0" h="700" w="1400">
                  <a:moveTo>
                    <a:pt x="92" y="0"/>
                  </a:moveTo>
                  <a:lnTo>
                    <a:pt x="1" y="517"/>
                  </a:lnTo>
                  <a:lnTo>
                    <a:pt x="1338" y="699"/>
                  </a:lnTo>
                  <a:lnTo>
                    <a:pt x="1399" y="18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915225" y="3135725"/>
              <a:ext cx="30400" cy="186825"/>
            </a:xfrm>
            <a:custGeom>
              <a:rect b="b" l="l" r="r" t="t"/>
              <a:pathLst>
                <a:path extrusionOk="0" h="7473" w="1216">
                  <a:moveTo>
                    <a:pt x="1097" y="0"/>
                  </a:moveTo>
                  <a:cubicBezTo>
                    <a:pt x="1074" y="0"/>
                    <a:pt x="1046" y="43"/>
                    <a:pt x="1003" y="86"/>
                  </a:cubicBezTo>
                  <a:lnTo>
                    <a:pt x="0" y="7351"/>
                  </a:lnTo>
                  <a:cubicBezTo>
                    <a:pt x="0" y="7381"/>
                    <a:pt x="30" y="7473"/>
                    <a:pt x="61" y="7473"/>
                  </a:cubicBezTo>
                  <a:cubicBezTo>
                    <a:pt x="91" y="7473"/>
                    <a:pt x="182" y="7412"/>
                    <a:pt x="182" y="7381"/>
                  </a:cubicBezTo>
                  <a:lnTo>
                    <a:pt x="1216" y="117"/>
                  </a:lnTo>
                  <a:cubicBezTo>
                    <a:pt x="1216" y="86"/>
                    <a:pt x="1155" y="26"/>
                    <a:pt x="1125" y="26"/>
                  </a:cubicBezTo>
                  <a:cubicBezTo>
                    <a:pt x="1116" y="8"/>
                    <a:pt x="1107" y="0"/>
                    <a:pt x="1097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928125" y="3137600"/>
              <a:ext cx="30425" cy="186475"/>
            </a:xfrm>
            <a:custGeom>
              <a:rect b="b" l="l" r="r" t="t"/>
              <a:pathLst>
                <a:path extrusionOk="0" h="7459" w="1217">
                  <a:moveTo>
                    <a:pt x="1098" y="0"/>
                  </a:moveTo>
                  <a:cubicBezTo>
                    <a:pt x="1051" y="0"/>
                    <a:pt x="1034" y="34"/>
                    <a:pt x="1034" y="103"/>
                  </a:cubicBezTo>
                  <a:lnTo>
                    <a:pt x="1" y="7337"/>
                  </a:lnTo>
                  <a:cubicBezTo>
                    <a:pt x="1" y="7398"/>
                    <a:pt x="31" y="7458"/>
                    <a:pt x="62" y="7458"/>
                  </a:cubicBezTo>
                  <a:cubicBezTo>
                    <a:pt x="122" y="7458"/>
                    <a:pt x="183" y="7428"/>
                    <a:pt x="183" y="7398"/>
                  </a:cubicBezTo>
                  <a:lnTo>
                    <a:pt x="1217" y="133"/>
                  </a:lnTo>
                  <a:cubicBezTo>
                    <a:pt x="1217" y="103"/>
                    <a:pt x="1186" y="11"/>
                    <a:pt x="1156" y="11"/>
                  </a:cubicBezTo>
                  <a:cubicBezTo>
                    <a:pt x="1133" y="4"/>
                    <a:pt x="1114" y="0"/>
                    <a:pt x="1098" y="0"/>
                  </a:cubicBezTo>
                  <a:close/>
                </a:path>
              </a:pathLst>
            </a:custGeom>
            <a:solidFill>
              <a:srgbClr val="2F2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799700" y="3223750"/>
              <a:ext cx="177850" cy="186950"/>
            </a:xfrm>
            <a:custGeom>
              <a:rect b="b" l="l" r="r" t="t"/>
              <a:pathLst>
                <a:path extrusionOk="0" h="7478" w="7114">
                  <a:moveTo>
                    <a:pt x="1" y="0"/>
                  </a:moveTo>
                  <a:lnTo>
                    <a:pt x="92" y="517"/>
                  </a:lnTo>
                  <a:lnTo>
                    <a:pt x="153" y="1003"/>
                  </a:lnTo>
                  <a:lnTo>
                    <a:pt x="244" y="1733"/>
                  </a:lnTo>
                  <a:lnTo>
                    <a:pt x="305" y="2219"/>
                  </a:lnTo>
                  <a:lnTo>
                    <a:pt x="396" y="2949"/>
                  </a:lnTo>
                  <a:lnTo>
                    <a:pt x="457" y="3435"/>
                  </a:lnTo>
                  <a:lnTo>
                    <a:pt x="578" y="4164"/>
                  </a:lnTo>
                  <a:lnTo>
                    <a:pt x="609" y="4651"/>
                  </a:lnTo>
                  <a:lnTo>
                    <a:pt x="730" y="5380"/>
                  </a:lnTo>
                  <a:lnTo>
                    <a:pt x="761" y="5867"/>
                  </a:lnTo>
                  <a:lnTo>
                    <a:pt x="882" y="6596"/>
                  </a:lnTo>
                  <a:lnTo>
                    <a:pt x="913" y="7052"/>
                  </a:lnTo>
                  <a:lnTo>
                    <a:pt x="1004" y="7477"/>
                  </a:lnTo>
                  <a:lnTo>
                    <a:pt x="6171" y="7477"/>
                  </a:lnTo>
                  <a:lnTo>
                    <a:pt x="6202" y="7052"/>
                  </a:lnTo>
                  <a:lnTo>
                    <a:pt x="6293" y="6596"/>
                  </a:lnTo>
                  <a:lnTo>
                    <a:pt x="6354" y="5867"/>
                  </a:lnTo>
                  <a:lnTo>
                    <a:pt x="6445" y="5380"/>
                  </a:lnTo>
                  <a:lnTo>
                    <a:pt x="6506" y="4651"/>
                  </a:lnTo>
                  <a:lnTo>
                    <a:pt x="6597" y="4164"/>
                  </a:lnTo>
                  <a:lnTo>
                    <a:pt x="6658" y="3435"/>
                  </a:lnTo>
                  <a:lnTo>
                    <a:pt x="6718" y="2949"/>
                  </a:lnTo>
                  <a:lnTo>
                    <a:pt x="6840" y="2219"/>
                  </a:lnTo>
                  <a:lnTo>
                    <a:pt x="6901" y="1733"/>
                  </a:lnTo>
                  <a:lnTo>
                    <a:pt x="6992" y="1003"/>
                  </a:lnTo>
                  <a:lnTo>
                    <a:pt x="7053" y="517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802000" y="3236650"/>
              <a:ext cx="174025" cy="12200"/>
            </a:xfrm>
            <a:custGeom>
              <a:rect b="b" l="l" r="r" t="t"/>
              <a:pathLst>
                <a:path extrusionOk="0" h="488" w="6961">
                  <a:moveTo>
                    <a:pt x="0" y="1"/>
                  </a:moveTo>
                  <a:lnTo>
                    <a:pt x="61" y="487"/>
                  </a:lnTo>
                  <a:lnTo>
                    <a:pt x="6900" y="487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805800" y="3267050"/>
              <a:ext cx="166425" cy="12200"/>
            </a:xfrm>
            <a:custGeom>
              <a:rect b="b" l="l" r="r" t="t"/>
              <a:pathLst>
                <a:path extrusionOk="0" h="488" w="6657">
                  <a:moveTo>
                    <a:pt x="0" y="1"/>
                  </a:moveTo>
                  <a:lnTo>
                    <a:pt x="61" y="487"/>
                  </a:lnTo>
                  <a:lnTo>
                    <a:pt x="6596" y="487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809600" y="3297450"/>
              <a:ext cx="158075" cy="12175"/>
            </a:xfrm>
            <a:custGeom>
              <a:rect b="b" l="l" r="r" t="t"/>
              <a:pathLst>
                <a:path extrusionOk="0" h="487" w="6323">
                  <a:moveTo>
                    <a:pt x="0" y="1"/>
                  </a:moveTo>
                  <a:lnTo>
                    <a:pt x="61" y="487"/>
                  </a:lnTo>
                  <a:lnTo>
                    <a:pt x="6262" y="487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2814150" y="3327850"/>
              <a:ext cx="150475" cy="12175"/>
            </a:xfrm>
            <a:custGeom>
              <a:rect b="b" l="l" r="r" t="t"/>
              <a:pathLst>
                <a:path extrusionOk="0" h="487" w="6019">
                  <a:moveTo>
                    <a:pt x="0" y="0"/>
                  </a:moveTo>
                  <a:lnTo>
                    <a:pt x="31" y="487"/>
                  </a:lnTo>
                  <a:lnTo>
                    <a:pt x="5928" y="487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2817950" y="3358250"/>
              <a:ext cx="142875" cy="12175"/>
            </a:xfrm>
            <a:custGeom>
              <a:rect b="b" l="l" r="r" t="t"/>
              <a:pathLst>
                <a:path extrusionOk="0" h="487" w="5715">
                  <a:moveTo>
                    <a:pt x="0" y="0"/>
                  </a:moveTo>
                  <a:lnTo>
                    <a:pt x="31" y="487"/>
                  </a:lnTo>
                  <a:lnTo>
                    <a:pt x="5624" y="487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821750" y="3388650"/>
              <a:ext cx="135275" cy="11400"/>
            </a:xfrm>
            <a:custGeom>
              <a:rect b="b" l="l" r="r" t="t"/>
              <a:pathLst>
                <a:path extrusionOk="0" h="456" w="5411">
                  <a:moveTo>
                    <a:pt x="0" y="0"/>
                  </a:moveTo>
                  <a:lnTo>
                    <a:pt x="31" y="456"/>
                  </a:lnTo>
                  <a:lnTo>
                    <a:pt x="5320" y="456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619625" y="3355200"/>
              <a:ext cx="657350" cy="55500"/>
            </a:xfrm>
            <a:custGeom>
              <a:rect b="b" l="l" r="r" t="t"/>
              <a:pathLst>
                <a:path extrusionOk="0" h="2220" w="26294">
                  <a:moveTo>
                    <a:pt x="1369" y="1"/>
                  </a:moveTo>
                  <a:cubicBezTo>
                    <a:pt x="943" y="1"/>
                    <a:pt x="578" y="274"/>
                    <a:pt x="457" y="700"/>
                  </a:cubicBezTo>
                  <a:lnTo>
                    <a:pt x="1" y="2219"/>
                  </a:lnTo>
                  <a:lnTo>
                    <a:pt x="25837" y="2219"/>
                  </a:lnTo>
                  <a:lnTo>
                    <a:pt x="26111" y="1216"/>
                  </a:lnTo>
                  <a:cubicBezTo>
                    <a:pt x="26293" y="609"/>
                    <a:pt x="25837" y="1"/>
                    <a:pt x="25199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812650" y="2714625"/>
              <a:ext cx="930900" cy="569925"/>
            </a:xfrm>
            <a:custGeom>
              <a:rect b="b" l="l" r="r" t="t"/>
              <a:pathLst>
                <a:path extrusionOk="0" h="22797" w="37236">
                  <a:moveTo>
                    <a:pt x="6201" y="0"/>
                  </a:moveTo>
                  <a:cubicBezTo>
                    <a:pt x="5624" y="0"/>
                    <a:pt x="5107" y="365"/>
                    <a:pt x="5016" y="912"/>
                  </a:cubicBezTo>
                  <a:lnTo>
                    <a:pt x="183" y="21307"/>
                  </a:lnTo>
                  <a:cubicBezTo>
                    <a:pt x="0" y="22067"/>
                    <a:pt x="608" y="22797"/>
                    <a:pt x="1368" y="22797"/>
                  </a:cubicBezTo>
                  <a:lnTo>
                    <a:pt x="31034" y="22797"/>
                  </a:lnTo>
                  <a:cubicBezTo>
                    <a:pt x="31612" y="22797"/>
                    <a:pt x="32098" y="22402"/>
                    <a:pt x="32220" y="21885"/>
                  </a:cubicBezTo>
                  <a:lnTo>
                    <a:pt x="32524" y="20608"/>
                  </a:lnTo>
                  <a:lnTo>
                    <a:pt x="32645" y="20122"/>
                  </a:lnTo>
                  <a:lnTo>
                    <a:pt x="37053" y="1459"/>
                  </a:lnTo>
                  <a:cubicBezTo>
                    <a:pt x="37235" y="699"/>
                    <a:pt x="36658" y="0"/>
                    <a:pt x="35867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855200" y="3216900"/>
              <a:ext cx="773600" cy="12175"/>
            </a:xfrm>
            <a:custGeom>
              <a:rect b="b" l="l" r="r" t="t"/>
              <a:pathLst>
                <a:path extrusionOk="0" h="487" w="30944">
                  <a:moveTo>
                    <a:pt x="1" y="1"/>
                  </a:moveTo>
                  <a:lnTo>
                    <a:pt x="1" y="487"/>
                  </a:lnTo>
                  <a:lnTo>
                    <a:pt x="30822" y="487"/>
                  </a:lnTo>
                  <a:lnTo>
                    <a:pt x="30943" y="1"/>
                  </a:ln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19350" y="2769325"/>
              <a:ext cx="133000" cy="120100"/>
            </a:xfrm>
            <a:custGeom>
              <a:rect b="b" l="l" r="r" t="t"/>
              <a:pathLst>
                <a:path extrusionOk="0" h="4804" w="5320">
                  <a:moveTo>
                    <a:pt x="3131" y="1"/>
                  </a:moveTo>
                  <a:cubicBezTo>
                    <a:pt x="1793" y="1"/>
                    <a:pt x="517" y="1064"/>
                    <a:pt x="274" y="2402"/>
                  </a:cubicBezTo>
                  <a:cubicBezTo>
                    <a:pt x="0" y="3739"/>
                    <a:pt x="881" y="4803"/>
                    <a:pt x="2219" y="4803"/>
                  </a:cubicBezTo>
                  <a:cubicBezTo>
                    <a:pt x="3556" y="4803"/>
                    <a:pt x="4833" y="3739"/>
                    <a:pt x="5076" y="2402"/>
                  </a:cubicBezTo>
                  <a:cubicBezTo>
                    <a:pt x="5319" y="1095"/>
                    <a:pt x="4468" y="1"/>
                    <a:pt x="3131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067200" y="2805800"/>
              <a:ext cx="12200" cy="24350"/>
            </a:xfrm>
            <a:custGeom>
              <a:rect b="b" l="l" r="r" t="t"/>
              <a:pathLst>
                <a:path extrusionOk="0" h="974" w="488">
                  <a:moveTo>
                    <a:pt x="335" y="1"/>
                  </a:moveTo>
                  <a:cubicBezTo>
                    <a:pt x="214" y="1"/>
                    <a:pt x="62" y="213"/>
                    <a:pt x="31" y="487"/>
                  </a:cubicBezTo>
                  <a:cubicBezTo>
                    <a:pt x="1" y="760"/>
                    <a:pt x="31" y="973"/>
                    <a:pt x="153" y="973"/>
                  </a:cubicBezTo>
                  <a:cubicBezTo>
                    <a:pt x="275" y="973"/>
                    <a:pt x="426" y="760"/>
                    <a:pt x="457" y="487"/>
                  </a:cubicBezTo>
                  <a:cubicBezTo>
                    <a:pt x="487" y="213"/>
                    <a:pt x="457" y="31"/>
                    <a:pt x="335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098375" y="2805800"/>
              <a:ext cx="12175" cy="24350"/>
            </a:xfrm>
            <a:custGeom>
              <a:rect b="b" l="l" r="r" t="t"/>
              <a:pathLst>
                <a:path extrusionOk="0" h="974" w="487">
                  <a:moveTo>
                    <a:pt x="335" y="1"/>
                  </a:moveTo>
                  <a:cubicBezTo>
                    <a:pt x="243" y="1"/>
                    <a:pt x="91" y="213"/>
                    <a:pt x="31" y="487"/>
                  </a:cubicBezTo>
                  <a:cubicBezTo>
                    <a:pt x="0" y="760"/>
                    <a:pt x="31" y="973"/>
                    <a:pt x="152" y="973"/>
                  </a:cubicBezTo>
                  <a:cubicBezTo>
                    <a:pt x="274" y="973"/>
                    <a:pt x="426" y="760"/>
                    <a:pt x="456" y="487"/>
                  </a:cubicBezTo>
                  <a:cubicBezTo>
                    <a:pt x="487" y="213"/>
                    <a:pt x="456" y="31"/>
                    <a:pt x="335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055050" y="2830125"/>
              <a:ext cx="64625" cy="28900"/>
            </a:xfrm>
            <a:custGeom>
              <a:rect b="b" l="l" r="r" t="t"/>
              <a:pathLst>
                <a:path extrusionOk="0" h="1156" w="2585">
                  <a:moveTo>
                    <a:pt x="92" y="0"/>
                  </a:moveTo>
                  <a:cubicBezTo>
                    <a:pt x="31" y="0"/>
                    <a:pt x="1" y="91"/>
                    <a:pt x="1" y="122"/>
                  </a:cubicBezTo>
                  <a:cubicBezTo>
                    <a:pt x="1" y="122"/>
                    <a:pt x="31" y="1155"/>
                    <a:pt x="1064" y="1155"/>
                  </a:cubicBezTo>
                  <a:cubicBezTo>
                    <a:pt x="2068" y="1155"/>
                    <a:pt x="2493" y="122"/>
                    <a:pt x="2523" y="122"/>
                  </a:cubicBezTo>
                  <a:cubicBezTo>
                    <a:pt x="2584" y="91"/>
                    <a:pt x="2523" y="0"/>
                    <a:pt x="2493" y="0"/>
                  </a:cubicBezTo>
                  <a:cubicBezTo>
                    <a:pt x="2432" y="0"/>
                    <a:pt x="2371" y="31"/>
                    <a:pt x="2341" y="91"/>
                  </a:cubicBezTo>
                  <a:cubicBezTo>
                    <a:pt x="2341" y="122"/>
                    <a:pt x="2007" y="943"/>
                    <a:pt x="1125" y="943"/>
                  </a:cubicBezTo>
                  <a:cubicBezTo>
                    <a:pt x="244" y="943"/>
                    <a:pt x="213" y="122"/>
                    <a:pt x="213" y="91"/>
                  </a:cubicBezTo>
                  <a:cubicBezTo>
                    <a:pt x="213" y="31"/>
                    <a:pt x="183" y="0"/>
                    <a:pt x="92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488950" y="3075950"/>
              <a:ext cx="126375" cy="102225"/>
            </a:xfrm>
            <a:custGeom>
              <a:rect b="b" l="l" r="r" t="t"/>
              <a:pathLst>
                <a:path extrusionOk="0" h="4089" w="5055">
                  <a:moveTo>
                    <a:pt x="1308" y="1"/>
                  </a:moveTo>
                  <a:cubicBezTo>
                    <a:pt x="621" y="1"/>
                    <a:pt x="1" y="473"/>
                    <a:pt x="1" y="1292"/>
                  </a:cubicBezTo>
                  <a:cubicBezTo>
                    <a:pt x="31" y="2569"/>
                    <a:pt x="2128" y="4088"/>
                    <a:pt x="2128" y="4088"/>
                  </a:cubicBezTo>
                  <a:cubicBezTo>
                    <a:pt x="2128" y="4088"/>
                    <a:pt x="4560" y="2508"/>
                    <a:pt x="4864" y="1292"/>
                  </a:cubicBezTo>
                  <a:cubicBezTo>
                    <a:pt x="5054" y="473"/>
                    <a:pt x="4529" y="1"/>
                    <a:pt x="3826" y="1"/>
                  </a:cubicBezTo>
                  <a:cubicBezTo>
                    <a:pt x="3407" y="1"/>
                    <a:pt x="2925" y="169"/>
                    <a:pt x="2493" y="532"/>
                  </a:cubicBezTo>
                  <a:cubicBezTo>
                    <a:pt x="2152" y="169"/>
                    <a:pt x="1718" y="1"/>
                    <a:pt x="1308" y="1"/>
                  </a:cubicBez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258700" y="2961575"/>
              <a:ext cx="123125" cy="115525"/>
            </a:xfrm>
            <a:custGeom>
              <a:rect b="b" l="l" r="r" t="t"/>
              <a:pathLst>
                <a:path extrusionOk="0" h="4621" w="4925">
                  <a:moveTo>
                    <a:pt x="2736" y="1"/>
                  </a:moveTo>
                  <a:cubicBezTo>
                    <a:pt x="1460" y="1"/>
                    <a:pt x="305" y="1004"/>
                    <a:pt x="153" y="2311"/>
                  </a:cubicBezTo>
                  <a:cubicBezTo>
                    <a:pt x="1" y="3587"/>
                    <a:pt x="913" y="4621"/>
                    <a:pt x="2220" y="4621"/>
                  </a:cubicBezTo>
                  <a:cubicBezTo>
                    <a:pt x="3496" y="4621"/>
                    <a:pt x="4651" y="3587"/>
                    <a:pt x="4803" y="2311"/>
                  </a:cubicBezTo>
                  <a:cubicBezTo>
                    <a:pt x="4925" y="1004"/>
                    <a:pt x="4013" y="1"/>
                    <a:pt x="2736" y="1"/>
                  </a:cubicBez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812650" y="2714625"/>
              <a:ext cx="183925" cy="569925"/>
            </a:xfrm>
            <a:custGeom>
              <a:rect b="b" l="l" r="r" t="t"/>
              <a:pathLst>
                <a:path extrusionOk="0" h="22797" w="7357">
                  <a:moveTo>
                    <a:pt x="6201" y="0"/>
                  </a:moveTo>
                  <a:cubicBezTo>
                    <a:pt x="5624" y="0"/>
                    <a:pt x="5107" y="365"/>
                    <a:pt x="5016" y="912"/>
                  </a:cubicBezTo>
                  <a:lnTo>
                    <a:pt x="183" y="21307"/>
                  </a:lnTo>
                  <a:cubicBezTo>
                    <a:pt x="0" y="22067"/>
                    <a:pt x="608" y="22797"/>
                    <a:pt x="1368" y="22797"/>
                  </a:cubicBezTo>
                  <a:lnTo>
                    <a:pt x="2250" y="22797"/>
                  </a:lnTo>
                  <a:lnTo>
                    <a:pt x="7356" y="0"/>
                  </a:ln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189550" y="3284525"/>
              <a:ext cx="97300" cy="126175"/>
            </a:xfrm>
            <a:custGeom>
              <a:rect b="b" l="l" r="r" t="t"/>
              <a:pathLst>
                <a:path extrusionOk="0" h="5047" w="3892">
                  <a:moveTo>
                    <a:pt x="882" y="1"/>
                  </a:moveTo>
                  <a:lnTo>
                    <a:pt x="1" y="5046"/>
                  </a:lnTo>
                  <a:lnTo>
                    <a:pt x="2979" y="5046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071950" y="3354450"/>
              <a:ext cx="289375" cy="55525"/>
            </a:xfrm>
            <a:custGeom>
              <a:rect b="b" l="l" r="r" t="t"/>
              <a:pathLst>
                <a:path extrusionOk="0" h="2221" w="11575">
                  <a:moveTo>
                    <a:pt x="1787" y="0"/>
                  </a:moveTo>
                  <a:cubicBezTo>
                    <a:pt x="1392" y="0"/>
                    <a:pt x="1057" y="183"/>
                    <a:pt x="844" y="487"/>
                  </a:cubicBezTo>
                  <a:lnTo>
                    <a:pt x="236" y="1368"/>
                  </a:lnTo>
                  <a:cubicBezTo>
                    <a:pt x="1" y="1751"/>
                    <a:pt x="222" y="2220"/>
                    <a:pt x="652" y="2220"/>
                  </a:cubicBezTo>
                  <a:cubicBezTo>
                    <a:pt x="665" y="2220"/>
                    <a:pt x="679" y="2220"/>
                    <a:pt x="692" y="2219"/>
                  </a:cubicBezTo>
                  <a:lnTo>
                    <a:pt x="10905" y="2219"/>
                  </a:lnTo>
                  <a:cubicBezTo>
                    <a:pt x="11331" y="2219"/>
                    <a:pt x="11574" y="1794"/>
                    <a:pt x="11392" y="1398"/>
                  </a:cubicBezTo>
                  <a:lnTo>
                    <a:pt x="10966" y="608"/>
                  </a:lnTo>
                  <a:cubicBezTo>
                    <a:pt x="10784" y="243"/>
                    <a:pt x="10358" y="0"/>
                    <a:pt x="9963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510175" y="4601425"/>
              <a:ext cx="158850" cy="176325"/>
            </a:xfrm>
            <a:custGeom>
              <a:rect b="b" l="l" r="r" t="t"/>
              <a:pathLst>
                <a:path extrusionOk="0" h="7053" w="6354">
                  <a:moveTo>
                    <a:pt x="5745" y="0"/>
                  </a:moveTo>
                  <a:lnTo>
                    <a:pt x="0" y="365"/>
                  </a:lnTo>
                  <a:lnTo>
                    <a:pt x="1186" y="7052"/>
                  </a:lnTo>
                  <a:lnTo>
                    <a:pt x="6353" y="6961"/>
                  </a:lnTo>
                  <a:lnTo>
                    <a:pt x="5745" y="0"/>
                  </a:lnTo>
                  <a:close/>
                </a:path>
              </a:pathLst>
            </a:custGeom>
            <a:solidFill>
              <a:srgbClr val="E59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491175" y="4747125"/>
              <a:ext cx="485600" cy="232750"/>
            </a:xfrm>
            <a:custGeom>
              <a:rect b="b" l="l" r="r" t="t"/>
              <a:pathLst>
                <a:path extrusionOk="0" h="9310" w="19424">
                  <a:moveTo>
                    <a:pt x="6822" y="1"/>
                  </a:moveTo>
                  <a:cubicBezTo>
                    <a:pt x="5931" y="1"/>
                    <a:pt x="4795" y="846"/>
                    <a:pt x="3648" y="846"/>
                  </a:cubicBezTo>
                  <a:cubicBezTo>
                    <a:pt x="3137" y="846"/>
                    <a:pt x="2623" y="678"/>
                    <a:pt x="2128" y="191"/>
                  </a:cubicBezTo>
                  <a:cubicBezTo>
                    <a:pt x="2128" y="191"/>
                    <a:pt x="2041" y="173"/>
                    <a:pt x="1914" y="173"/>
                  </a:cubicBezTo>
                  <a:cubicBezTo>
                    <a:pt x="1572" y="173"/>
                    <a:pt x="943" y="302"/>
                    <a:pt x="943" y="1255"/>
                  </a:cubicBezTo>
                  <a:cubicBezTo>
                    <a:pt x="943" y="1406"/>
                    <a:pt x="912" y="1619"/>
                    <a:pt x="882" y="1893"/>
                  </a:cubicBezTo>
                  <a:cubicBezTo>
                    <a:pt x="882" y="2045"/>
                    <a:pt x="821" y="2227"/>
                    <a:pt x="791" y="2440"/>
                  </a:cubicBezTo>
                  <a:cubicBezTo>
                    <a:pt x="517" y="4021"/>
                    <a:pt x="1" y="6574"/>
                    <a:pt x="122" y="8154"/>
                  </a:cubicBezTo>
                  <a:cubicBezTo>
                    <a:pt x="122" y="8610"/>
                    <a:pt x="183" y="8975"/>
                    <a:pt x="335" y="9218"/>
                  </a:cubicBezTo>
                  <a:lnTo>
                    <a:pt x="19150" y="9309"/>
                  </a:lnTo>
                  <a:cubicBezTo>
                    <a:pt x="19150" y="9309"/>
                    <a:pt x="19423" y="8884"/>
                    <a:pt x="19363" y="8246"/>
                  </a:cubicBezTo>
                  <a:cubicBezTo>
                    <a:pt x="19211" y="7455"/>
                    <a:pt x="18420" y="6270"/>
                    <a:pt x="15654" y="5084"/>
                  </a:cubicBezTo>
                  <a:cubicBezTo>
                    <a:pt x="13496" y="4172"/>
                    <a:pt x="10943" y="3291"/>
                    <a:pt x="9454" y="1923"/>
                  </a:cubicBezTo>
                  <a:cubicBezTo>
                    <a:pt x="7964" y="555"/>
                    <a:pt x="7447" y="191"/>
                    <a:pt x="7447" y="191"/>
                  </a:cubicBezTo>
                  <a:cubicBezTo>
                    <a:pt x="7257" y="55"/>
                    <a:pt x="7047" y="1"/>
                    <a:pt x="6822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494225" y="4950975"/>
              <a:ext cx="482550" cy="28900"/>
            </a:xfrm>
            <a:custGeom>
              <a:rect b="b" l="l" r="r" t="t"/>
              <a:pathLst>
                <a:path extrusionOk="0" h="1156" w="19302">
                  <a:moveTo>
                    <a:pt x="0" y="0"/>
                  </a:moveTo>
                  <a:cubicBezTo>
                    <a:pt x="0" y="456"/>
                    <a:pt x="61" y="821"/>
                    <a:pt x="213" y="1064"/>
                  </a:cubicBezTo>
                  <a:lnTo>
                    <a:pt x="19028" y="1155"/>
                  </a:lnTo>
                  <a:cubicBezTo>
                    <a:pt x="19028" y="1155"/>
                    <a:pt x="19301" y="730"/>
                    <a:pt x="19210" y="1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509425" y="4794425"/>
              <a:ext cx="62325" cy="182400"/>
            </a:xfrm>
            <a:custGeom>
              <a:rect b="b" l="l" r="r" t="t"/>
              <a:pathLst>
                <a:path extrusionOk="0" h="7296" w="2493">
                  <a:moveTo>
                    <a:pt x="61" y="1"/>
                  </a:moveTo>
                  <a:cubicBezTo>
                    <a:pt x="61" y="153"/>
                    <a:pt x="30" y="335"/>
                    <a:pt x="0" y="548"/>
                  </a:cubicBezTo>
                  <a:cubicBezTo>
                    <a:pt x="790" y="1186"/>
                    <a:pt x="1885" y="2432"/>
                    <a:pt x="1976" y="4287"/>
                  </a:cubicBezTo>
                  <a:cubicBezTo>
                    <a:pt x="2037" y="5715"/>
                    <a:pt x="1520" y="6657"/>
                    <a:pt x="942" y="7296"/>
                  </a:cubicBezTo>
                  <a:lnTo>
                    <a:pt x="1520" y="7296"/>
                  </a:lnTo>
                  <a:cubicBezTo>
                    <a:pt x="2037" y="6627"/>
                    <a:pt x="2492" y="5624"/>
                    <a:pt x="2371" y="4287"/>
                  </a:cubicBezTo>
                  <a:cubicBezTo>
                    <a:pt x="2310" y="2068"/>
                    <a:pt x="881" y="639"/>
                    <a:pt x="61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709275" y="4799625"/>
              <a:ext cx="46375" cy="23700"/>
            </a:xfrm>
            <a:custGeom>
              <a:rect b="b" l="l" r="r" t="t"/>
              <a:pathLst>
                <a:path extrusionOk="0" h="948" w="1855">
                  <a:moveTo>
                    <a:pt x="1507" y="1"/>
                  </a:moveTo>
                  <a:cubicBezTo>
                    <a:pt x="1491" y="1"/>
                    <a:pt x="1475" y="2"/>
                    <a:pt x="1459" y="6"/>
                  </a:cubicBezTo>
                  <a:lnTo>
                    <a:pt x="274" y="340"/>
                  </a:lnTo>
                  <a:cubicBezTo>
                    <a:pt x="122" y="370"/>
                    <a:pt x="0" y="553"/>
                    <a:pt x="61" y="705"/>
                  </a:cubicBezTo>
                  <a:cubicBezTo>
                    <a:pt x="91" y="826"/>
                    <a:pt x="213" y="948"/>
                    <a:pt x="365" y="948"/>
                  </a:cubicBezTo>
                  <a:lnTo>
                    <a:pt x="426" y="948"/>
                  </a:lnTo>
                  <a:lnTo>
                    <a:pt x="1611" y="644"/>
                  </a:lnTo>
                  <a:cubicBezTo>
                    <a:pt x="1763" y="583"/>
                    <a:pt x="1854" y="401"/>
                    <a:pt x="1824" y="249"/>
                  </a:cubicBezTo>
                  <a:cubicBezTo>
                    <a:pt x="1797" y="113"/>
                    <a:pt x="1647" y="1"/>
                    <a:pt x="1507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677350" y="4774275"/>
              <a:ext cx="46375" cy="23225"/>
            </a:xfrm>
            <a:custGeom>
              <a:rect b="b" l="l" r="r" t="t"/>
              <a:pathLst>
                <a:path extrusionOk="0" h="929" w="1855">
                  <a:moveTo>
                    <a:pt x="1513" y="1"/>
                  </a:moveTo>
                  <a:cubicBezTo>
                    <a:pt x="1485" y="1"/>
                    <a:pt x="1456" y="6"/>
                    <a:pt x="1429" y="17"/>
                  </a:cubicBezTo>
                  <a:lnTo>
                    <a:pt x="244" y="320"/>
                  </a:lnTo>
                  <a:cubicBezTo>
                    <a:pt x="92" y="351"/>
                    <a:pt x="0" y="533"/>
                    <a:pt x="31" y="685"/>
                  </a:cubicBezTo>
                  <a:cubicBezTo>
                    <a:pt x="61" y="807"/>
                    <a:pt x="183" y="928"/>
                    <a:pt x="335" y="928"/>
                  </a:cubicBezTo>
                  <a:lnTo>
                    <a:pt x="426" y="928"/>
                  </a:lnTo>
                  <a:lnTo>
                    <a:pt x="1581" y="624"/>
                  </a:lnTo>
                  <a:cubicBezTo>
                    <a:pt x="1733" y="594"/>
                    <a:pt x="1855" y="381"/>
                    <a:pt x="1824" y="229"/>
                  </a:cubicBezTo>
                  <a:cubicBezTo>
                    <a:pt x="1774" y="105"/>
                    <a:pt x="1643" y="1"/>
                    <a:pt x="1513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738900" y="4817075"/>
              <a:ext cx="46375" cy="22975"/>
            </a:xfrm>
            <a:custGeom>
              <a:rect b="b" l="l" r="r" t="t"/>
              <a:pathLst>
                <a:path extrusionOk="0" h="919" w="1855">
                  <a:moveTo>
                    <a:pt x="1489" y="1"/>
                  </a:moveTo>
                  <a:cubicBezTo>
                    <a:pt x="1469" y="1"/>
                    <a:pt x="1448" y="3"/>
                    <a:pt x="1429" y="7"/>
                  </a:cubicBezTo>
                  <a:lnTo>
                    <a:pt x="274" y="311"/>
                  </a:lnTo>
                  <a:cubicBezTo>
                    <a:pt x="122" y="341"/>
                    <a:pt x="1" y="554"/>
                    <a:pt x="31" y="706"/>
                  </a:cubicBezTo>
                  <a:cubicBezTo>
                    <a:pt x="92" y="797"/>
                    <a:pt x="183" y="919"/>
                    <a:pt x="335" y="919"/>
                  </a:cubicBezTo>
                  <a:lnTo>
                    <a:pt x="426" y="919"/>
                  </a:lnTo>
                  <a:lnTo>
                    <a:pt x="1581" y="615"/>
                  </a:lnTo>
                  <a:cubicBezTo>
                    <a:pt x="1763" y="584"/>
                    <a:pt x="1855" y="402"/>
                    <a:pt x="1824" y="250"/>
                  </a:cubicBezTo>
                  <a:cubicBezTo>
                    <a:pt x="1798" y="91"/>
                    <a:pt x="1632" y="1"/>
                    <a:pt x="1489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767775" y="4834300"/>
              <a:ext cx="46375" cy="23225"/>
            </a:xfrm>
            <a:custGeom>
              <a:rect b="b" l="l" r="r" t="t"/>
              <a:pathLst>
                <a:path extrusionOk="0" h="929" w="1855">
                  <a:moveTo>
                    <a:pt x="1513" y="1"/>
                  </a:moveTo>
                  <a:cubicBezTo>
                    <a:pt x="1485" y="1"/>
                    <a:pt x="1457" y="6"/>
                    <a:pt x="1429" y="17"/>
                  </a:cubicBezTo>
                  <a:lnTo>
                    <a:pt x="244" y="321"/>
                  </a:lnTo>
                  <a:cubicBezTo>
                    <a:pt x="92" y="351"/>
                    <a:pt x="1" y="534"/>
                    <a:pt x="31" y="685"/>
                  </a:cubicBezTo>
                  <a:cubicBezTo>
                    <a:pt x="61" y="807"/>
                    <a:pt x="183" y="929"/>
                    <a:pt x="335" y="929"/>
                  </a:cubicBezTo>
                  <a:cubicBezTo>
                    <a:pt x="355" y="929"/>
                    <a:pt x="375" y="902"/>
                    <a:pt x="387" y="902"/>
                  </a:cubicBezTo>
                  <a:cubicBezTo>
                    <a:pt x="392" y="902"/>
                    <a:pt x="396" y="908"/>
                    <a:pt x="396" y="929"/>
                  </a:cubicBezTo>
                  <a:lnTo>
                    <a:pt x="1581" y="625"/>
                  </a:lnTo>
                  <a:cubicBezTo>
                    <a:pt x="1733" y="564"/>
                    <a:pt x="1855" y="382"/>
                    <a:pt x="1824" y="230"/>
                  </a:cubicBezTo>
                  <a:cubicBezTo>
                    <a:pt x="1774" y="105"/>
                    <a:pt x="1643" y="1"/>
                    <a:pt x="1513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799700" y="4849025"/>
              <a:ext cx="46375" cy="23700"/>
            </a:xfrm>
            <a:custGeom>
              <a:rect b="b" l="l" r="r" t="t"/>
              <a:pathLst>
                <a:path extrusionOk="0" h="948" w="1855">
                  <a:moveTo>
                    <a:pt x="1508" y="1"/>
                  </a:moveTo>
                  <a:cubicBezTo>
                    <a:pt x="1491" y="1"/>
                    <a:pt x="1475" y="2"/>
                    <a:pt x="1459" y="5"/>
                  </a:cubicBezTo>
                  <a:lnTo>
                    <a:pt x="274" y="309"/>
                  </a:lnTo>
                  <a:cubicBezTo>
                    <a:pt x="122" y="370"/>
                    <a:pt x="0" y="552"/>
                    <a:pt x="31" y="704"/>
                  </a:cubicBezTo>
                  <a:cubicBezTo>
                    <a:pt x="91" y="826"/>
                    <a:pt x="183" y="948"/>
                    <a:pt x="335" y="948"/>
                  </a:cubicBezTo>
                  <a:lnTo>
                    <a:pt x="426" y="948"/>
                  </a:lnTo>
                  <a:lnTo>
                    <a:pt x="1611" y="644"/>
                  </a:lnTo>
                  <a:cubicBezTo>
                    <a:pt x="1763" y="583"/>
                    <a:pt x="1854" y="400"/>
                    <a:pt x="1824" y="248"/>
                  </a:cubicBezTo>
                  <a:cubicBezTo>
                    <a:pt x="1797" y="112"/>
                    <a:pt x="1648" y="1"/>
                    <a:pt x="1508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834650" y="4861675"/>
              <a:ext cx="46375" cy="23200"/>
            </a:xfrm>
            <a:custGeom>
              <a:rect b="b" l="l" r="r" t="t"/>
              <a:pathLst>
                <a:path extrusionOk="0" h="928" w="1855">
                  <a:moveTo>
                    <a:pt x="1543" y="0"/>
                  </a:moveTo>
                  <a:cubicBezTo>
                    <a:pt x="1515" y="0"/>
                    <a:pt x="1487" y="5"/>
                    <a:pt x="1459" y="16"/>
                  </a:cubicBezTo>
                  <a:lnTo>
                    <a:pt x="274" y="320"/>
                  </a:lnTo>
                  <a:cubicBezTo>
                    <a:pt x="122" y="350"/>
                    <a:pt x="0" y="533"/>
                    <a:pt x="61" y="685"/>
                  </a:cubicBezTo>
                  <a:cubicBezTo>
                    <a:pt x="92" y="806"/>
                    <a:pt x="213" y="928"/>
                    <a:pt x="365" y="928"/>
                  </a:cubicBezTo>
                  <a:lnTo>
                    <a:pt x="426" y="928"/>
                  </a:lnTo>
                  <a:lnTo>
                    <a:pt x="1611" y="624"/>
                  </a:lnTo>
                  <a:cubicBezTo>
                    <a:pt x="1763" y="563"/>
                    <a:pt x="1855" y="381"/>
                    <a:pt x="1824" y="229"/>
                  </a:cubicBezTo>
                  <a:cubicBezTo>
                    <a:pt x="1799" y="104"/>
                    <a:pt x="1672" y="0"/>
                    <a:pt x="1543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164425" y="2922125"/>
              <a:ext cx="518275" cy="1753025"/>
            </a:xfrm>
            <a:custGeom>
              <a:rect b="b" l="l" r="r" t="t"/>
              <a:pathLst>
                <a:path extrusionOk="0" h="70121" w="20731">
                  <a:moveTo>
                    <a:pt x="10494" y="1"/>
                  </a:moveTo>
                  <a:cubicBezTo>
                    <a:pt x="6739" y="1"/>
                    <a:pt x="912" y="4041"/>
                    <a:pt x="912" y="4041"/>
                  </a:cubicBezTo>
                  <a:cubicBezTo>
                    <a:pt x="912" y="4041"/>
                    <a:pt x="0" y="5013"/>
                    <a:pt x="244" y="5925"/>
                  </a:cubicBezTo>
                  <a:cubicBezTo>
                    <a:pt x="1581" y="10485"/>
                    <a:pt x="6383" y="23707"/>
                    <a:pt x="7478" y="27992"/>
                  </a:cubicBezTo>
                  <a:cubicBezTo>
                    <a:pt x="8815" y="33220"/>
                    <a:pt x="8450" y="35348"/>
                    <a:pt x="8450" y="35348"/>
                  </a:cubicBezTo>
                  <a:cubicBezTo>
                    <a:pt x="8450" y="35348"/>
                    <a:pt x="8086" y="40667"/>
                    <a:pt x="9818" y="49634"/>
                  </a:cubicBezTo>
                  <a:cubicBezTo>
                    <a:pt x="11125" y="56200"/>
                    <a:pt x="12645" y="63768"/>
                    <a:pt x="13314" y="67264"/>
                  </a:cubicBezTo>
                  <a:cubicBezTo>
                    <a:pt x="13405" y="67507"/>
                    <a:pt x="13435" y="67750"/>
                    <a:pt x="13466" y="67932"/>
                  </a:cubicBezTo>
                  <a:cubicBezTo>
                    <a:pt x="13678" y="68814"/>
                    <a:pt x="13861" y="70121"/>
                    <a:pt x="13861" y="70121"/>
                  </a:cubicBezTo>
                  <a:lnTo>
                    <a:pt x="20153" y="69574"/>
                  </a:lnTo>
                  <a:cubicBezTo>
                    <a:pt x="20153" y="69574"/>
                    <a:pt x="20062" y="68236"/>
                    <a:pt x="20092" y="67385"/>
                  </a:cubicBezTo>
                  <a:lnTo>
                    <a:pt x="20092" y="66747"/>
                  </a:lnTo>
                  <a:cubicBezTo>
                    <a:pt x="20244" y="60181"/>
                    <a:pt x="20730" y="39117"/>
                    <a:pt x="20214" y="32977"/>
                  </a:cubicBezTo>
                  <a:cubicBezTo>
                    <a:pt x="20214" y="32886"/>
                    <a:pt x="20183" y="32734"/>
                    <a:pt x="20183" y="32613"/>
                  </a:cubicBezTo>
                  <a:cubicBezTo>
                    <a:pt x="20122" y="32126"/>
                    <a:pt x="20062" y="31549"/>
                    <a:pt x="19970" y="30941"/>
                  </a:cubicBezTo>
                  <a:cubicBezTo>
                    <a:pt x="19180" y="24801"/>
                    <a:pt x="16931" y="13038"/>
                    <a:pt x="15016" y="6685"/>
                  </a:cubicBezTo>
                  <a:cubicBezTo>
                    <a:pt x="14530" y="5165"/>
                    <a:pt x="14104" y="3950"/>
                    <a:pt x="13739" y="3190"/>
                  </a:cubicBezTo>
                  <a:cubicBezTo>
                    <a:pt x="13618" y="2886"/>
                    <a:pt x="12827" y="910"/>
                    <a:pt x="12615" y="697"/>
                  </a:cubicBezTo>
                  <a:cubicBezTo>
                    <a:pt x="12070" y="203"/>
                    <a:pt x="11334" y="1"/>
                    <a:pt x="10494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558800" y="3726050"/>
              <a:ext cx="110975" cy="29100"/>
            </a:xfrm>
            <a:custGeom>
              <a:rect b="b" l="l" r="r" t="t"/>
              <a:pathLst>
                <a:path extrusionOk="0" h="1164" w="4439">
                  <a:moveTo>
                    <a:pt x="4101" y="1"/>
                  </a:moveTo>
                  <a:cubicBezTo>
                    <a:pt x="4051" y="1"/>
                    <a:pt x="4000" y="11"/>
                    <a:pt x="3952" y="30"/>
                  </a:cubicBezTo>
                  <a:cubicBezTo>
                    <a:pt x="3906" y="30"/>
                    <a:pt x="3016" y="530"/>
                    <a:pt x="1747" y="530"/>
                  </a:cubicBezTo>
                  <a:cubicBezTo>
                    <a:pt x="1332" y="530"/>
                    <a:pt x="876" y="477"/>
                    <a:pt x="396" y="334"/>
                  </a:cubicBezTo>
                  <a:cubicBezTo>
                    <a:pt x="371" y="329"/>
                    <a:pt x="344" y="326"/>
                    <a:pt x="318" y="326"/>
                  </a:cubicBezTo>
                  <a:cubicBezTo>
                    <a:pt x="187" y="326"/>
                    <a:pt x="56" y="390"/>
                    <a:pt x="31" y="516"/>
                  </a:cubicBezTo>
                  <a:cubicBezTo>
                    <a:pt x="1" y="668"/>
                    <a:pt x="62" y="851"/>
                    <a:pt x="214" y="912"/>
                  </a:cubicBezTo>
                  <a:cubicBezTo>
                    <a:pt x="335" y="942"/>
                    <a:pt x="365" y="942"/>
                    <a:pt x="396" y="972"/>
                  </a:cubicBezTo>
                  <a:cubicBezTo>
                    <a:pt x="896" y="1110"/>
                    <a:pt x="1373" y="1163"/>
                    <a:pt x="1808" y="1163"/>
                  </a:cubicBezTo>
                  <a:cubicBezTo>
                    <a:pt x="3199" y="1163"/>
                    <a:pt x="4179" y="623"/>
                    <a:pt x="4226" y="577"/>
                  </a:cubicBezTo>
                  <a:cubicBezTo>
                    <a:pt x="4408" y="486"/>
                    <a:pt x="4439" y="304"/>
                    <a:pt x="4347" y="152"/>
                  </a:cubicBezTo>
                  <a:cubicBezTo>
                    <a:pt x="4306" y="48"/>
                    <a:pt x="4207" y="1"/>
                    <a:pt x="4101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225975" y="3039650"/>
              <a:ext cx="299425" cy="1574725"/>
            </a:xfrm>
            <a:custGeom>
              <a:rect b="b" l="l" r="r" t="t"/>
              <a:pathLst>
                <a:path extrusionOk="0" h="62989" w="11977">
                  <a:moveTo>
                    <a:pt x="245" y="1"/>
                  </a:moveTo>
                  <a:cubicBezTo>
                    <a:pt x="225" y="1"/>
                    <a:pt x="204" y="3"/>
                    <a:pt x="183" y="8"/>
                  </a:cubicBezTo>
                  <a:cubicBezTo>
                    <a:pt x="92" y="39"/>
                    <a:pt x="0" y="160"/>
                    <a:pt x="31" y="282"/>
                  </a:cubicBezTo>
                  <a:cubicBezTo>
                    <a:pt x="92" y="464"/>
                    <a:pt x="5289" y="20495"/>
                    <a:pt x="7265" y="28368"/>
                  </a:cubicBezTo>
                  <a:cubicBezTo>
                    <a:pt x="7265" y="28854"/>
                    <a:pt x="7539" y="37030"/>
                    <a:pt x="8238" y="41194"/>
                  </a:cubicBezTo>
                  <a:cubicBezTo>
                    <a:pt x="9119" y="46149"/>
                    <a:pt x="11520" y="62623"/>
                    <a:pt x="11551" y="62775"/>
                  </a:cubicBezTo>
                  <a:cubicBezTo>
                    <a:pt x="11551" y="62897"/>
                    <a:pt x="11672" y="62988"/>
                    <a:pt x="11794" y="62988"/>
                  </a:cubicBezTo>
                  <a:cubicBezTo>
                    <a:pt x="11855" y="62988"/>
                    <a:pt x="11946" y="62866"/>
                    <a:pt x="11976" y="62715"/>
                  </a:cubicBezTo>
                  <a:cubicBezTo>
                    <a:pt x="11946" y="62563"/>
                    <a:pt x="9545" y="46058"/>
                    <a:pt x="8663" y="41134"/>
                  </a:cubicBezTo>
                  <a:cubicBezTo>
                    <a:pt x="7934" y="36878"/>
                    <a:pt x="7691" y="28398"/>
                    <a:pt x="7691" y="28307"/>
                  </a:cubicBezTo>
                  <a:lnTo>
                    <a:pt x="7691" y="28276"/>
                  </a:lnTo>
                  <a:cubicBezTo>
                    <a:pt x="5715" y="20404"/>
                    <a:pt x="487" y="343"/>
                    <a:pt x="456" y="160"/>
                  </a:cubicBezTo>
                  <a:cubicBezTo>
                    <a:pt x="431" y="60"/>
                    <a:pt x="343" y="1"/>
                    <a:pt x="245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870350" y="4635625"/>
              <a:ext cx="154275" cy="147425"/>
            </a:xfrm>
            <a:custGeom>
              <a:rect b="b" l="l" r="r" t="t"/>
              <a:pathLst>
                <a:path extrusionOk="0" h="5897" w="6171">
                  <a:moveTo>
                    <a:pt x="6171" y="0"/>
                  </a:moveTo>
                  <a:lnTo>
                    <a:pt x="426" y="456"/>
                  </a:lnTo>
                  <a:lnTo>
                    <a:pt x="0" y="5897"/>
                  </a:lnTo>
                  <a:lnTo>
                    <a:pt x="5897" y="5775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59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837675" y="4726050"/>
              <a:ext cx="288775" cy="251550"/>
            </a:xfrm>
            <a:custGeom>
              <a:rect b="b" l="l" r="r" t="t"/>
              <a:pathLst>
                <a:path extrusionOk="0" h="10062" w="11551">
                  <a:moveTo>
                    <a:pt x="4408" y="0"/>
                  </a:moveTo>
                  <a:cubicBezTo>
                    <a:pt x="1672" y="0"/>
                    <a:pt x="1429" y="1338"/>
                    <a:pt x="1186" y="2006"/>
                  </a:cubicBezTo>
                  <a:cubicBezTo>
                    <a:pt x="1064" y="2310"/>
                    <a:pt x="912" y="2918"/>
                    <a:pt x="730" y="3617"/>
                  </a:cubicBezTo>
                  <a:cubicBezTo>
                    <a:pt x="639" y="3921"/>
                    <a:pt x="547" y="4225"/>
                    <a:pt x="517" y="4529"/>
                  </a:cubicBezTo>
                  <a:cubicBezTo>
                    <a:pt x="365" y="5319"/>
                    <a:pt x="183" y="6110"/>
                    <a:pt x="122" y="6809"/>
                  </a:cubicBezTo>
                  <a:cubicBezTo>
                    <a:pt x="0" y="7538"/>
                    <a:pt x="0" y="8237"/>
                    <a:pt x="0" y="8815"/>
                  </a:cubicBezTo>
                  <a:lnTo>
                    <a:pt x="0" y="8967"/>
                  </a:lnTo>
                  <a:cubicBezTo>
                    <a:pt x="0" y="9149"/>
                    <a:pt x="0" y="9362"/>
                    <a:pt x="31" y="9484"/>
                  </a:cubicBezTo>
                  <a:cubicBezTo>
                    <a:pt x="61" y="9848"/>
                    <a:pt x="61" y="10061"/>
                    <a:pt x="61" y="10061"/>
                  </a:cubicBezTo>
                  <a:lnTo>
                    <a:pt x="11520" y="10061"/>
                  </a:lnTo>
                  <a:cubicBezTo>
                    <a:pt x="11520" y="10061"/>
                    <a:pt x="11551" y="9605"/>
                    <a:pt x="11520" y="8967"/>
                  </a:cubicBezTo>
                  <a:cubicBezTo>
                    <a:pt x="11429" y="7781"/>
                    <a:pt x="11064" y="5958"/>
                    <a:pt x="9453" y="4742"/>
                  </a:cubicBezTo>
                  <a:cubicBezTo>
                    <a:pt x="7295" y="3070"/>
                    <a:pt x="8116" y="3405"/>
                    <a:pt x="7660" y="2645"/>
                  </a:cubicBezTo>
                  <a:cubicBezTo>
                    <a:pt x="7630" y="2584"/>
                    <a:pt x="7204" y="1277"/>
                    <a:pt x="7174" y="1186"/>
                  </a:cubicBezTo>
                  <a:cubicBezTo>
                    <a:pt x="6809" y="365"/>
                    <a:pt x="6444" y="0"/>
                    <a:pt x="4408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837675" y="4816475"/>
              <a:ext cx="48650" cy="146675"/>
            </a:xfrm>
            <a:custGeom>
              <a:rect b="b" l="l" r="r" t="t"/>
              <a:pathLst>
                <a:path extrusionOk="0" h="5867" w="1946">
                  <a:moveTo>
                    <a:pt x="760" y="0"/>
                  </a:moveTo>
                  <a:cubicBezTo>
                    <a:pt x="669" y="304"/>
                    <a:pt x="608" y="608"/>
                    <a:pt x="578" y="912"/>
                  </a:cubicBezTo>
                  <a:cubicBezTo>
                    <a:pt x="821" y="1702"/>
                    <a:pt x="1125" y="3040"/>
                    <a:pt x="730" y="4134"/>
                  </a:cubicBezTo>
                  <a:cubicBezTo>
                    <a:pt x="517" y="4560"/>
                    <a:pt x="304" y="4924"/>
                    <a:pt x="0" y="5198"/>
                  </a:cubicBezTo>
                  <a:lnTo>
                    <a:pt x="0" y="5350"/>
                  </a:lnTo>
                  <a:cubicBezTo>
                    <a:pt x="0" y="5532"/>
                    <a:pt x="0" y="5745"/>
                    <a:pt x="31" y="5867"/>
                  </a:cubicBezTo>
                  <a:cubicBezTo>
                    <a:pt x="608" y="5502"/>
                    <a:pt x="973" y="4985"/>
                    <a:pt x="1216" y="4316"/>
                  </a:cubicBezTo>
                  <a:cubicBezTo>
                    <a:pt x="1946" y="2371"/>
                    <a:pt x="821" y="61"/>
                    <a:pt x="790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837675" y="4950200"/>
              <a:ext cx="288775" cy="27400"/>
            </a:xfrm>
            <a:custGeom>
              <a:rect b="b" l="l" r="r" t="t"/>
              <a:pathLst>
                <a:path extrusionOk="0" h="1096" w="11551">
                  <a:moveTo>
                    <a:pt x="0" y="1"/>
                  </a:moveTo>
                  <a:cubicBezTo>
                    <a:pt x="0" y="639"/>
                    <a:pt x="61" y="1095"/>
                    <a:pt x="61" y="1095"/>
                  </a:cubicBezTo>
                  <a:lnTo>
                    <a:pt x="11520" y="1095"/>
                  </a:lnTo>
                  <a:cubicBezTo>
                    <a:pt x="11520" y="1095"/>
                    <a:pt x="11551" y="639"/>
                    <a:pt x="11520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930375" y="4794050"/>
              <a:ext cx="88175" cy="21675"/>
            </a:xfrm>
            <a:custGeom>
              <a:rect b="b" l="l" r="r" t="t"/>
              <a:pathLst>
                <a:path extrusionOk="0" h="867" w="3527">
                  <a:moveTo>
                    <a:pt x="1843" y="1"/>
                  </a:moveTo>
                  <a:cubicBezTo>
                    <a:pt x="1386" y="1"/>
                    <a:pt x="849" y="49"/>
                    <a:pt x="274" y="198"/>
                  </a:cubicBezTo>
                  <a:cubicBezTo>
                    <a:pt x="92" y="229"/>
                    <a:pt x="0" y="441"/>
                    <a:pt x="61" y="593"/>
                  </a:cubicBezTo>
                  <a:cubicBezTo>
                    <a:pt x="92" y="745"/>
                    <a:pt x="244" y="867"/>
                    <a:pt x="365" y="867"/>
                  </a:cubicBezTo>
                  <a:lnTo>
                    <a:pt x="426" y="867"/>
                  </a:lnTo>
                  <a:cubicBezTo>
                    <a:pt x="990" y="714"/>
                    <a:pt x="1509" y="666"/>
                    <a:pt x="1936" y="666"/>
                  </a:cubicBezTo>
                  <a:cubicBezTo>
                    <a:pt x="2614" y="666"/>
                    <a:pt x="3064" y="787"/>
                    <a:pt x="3101" y="806"/>
                  </a:cubicBezTo>
                  <a:cubicBezTo>
                    <a:pt x="3139" y="819"/>
                    <a:pt x="3176" y="825"/>
                    <a:pt x="3211" y="825"/>
                  </a:cubicBezTo>
                  <a:cubicBezTo>
                    <a:pt x="3343" y="825"/>
                    <a:pt x="3448" y="738"/>
                    <a:pt x="3496" y="593"/>
                  </a:cubicBezTo>
                  <a:cubicBezTo>
                    <a:pt x="3526" y="381"/>
                    <a:pt x="3466" y="229"/>
                    <a:pt x="3283" y="168"/>
                  </a:cubicBezTo>
                  <a:cubicBezTo>
                    <a:pt x="3263" y="168"/>
                    <a:pt x="2691" y="1"/>
                    <a:pt x="1843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925825" y="4760950"/>
              <a:ext cx="88175" cy="21350"/>
            </a:xfrm>
            <a:custGeom>
              <a:rect b="b" l="l" r="r" t="t"/>
              <a:pathLst>
                <a:path extrusionOk="0" h="854" w="3527">
                  <a:moveTo>
                    <a:pt x="1840" y="1"/>
                  </a:moveTo>
                  <a:cubicBezTo>
                    <a:pt x="1386" y="1"/>
                    <a:pt x="850" y="46"/>
                    <a:pt x="274" y="185"/>
                  </a:cubicBezTo>
                  <a:cubicBezTo>
                    <a:pt x="61" y="246"/>
                    <a:pt x="0" y="428"/>
                    <a:pt x="31" y="580"/>
                  </a:cubicBezTo>
                  <a:cubicBezTo>
                    <a:pt x="61" y="762"/>
                    <a:pt x="243" y="853"/>
                    <a:pt x="334" y="853"/>
                  </a:cubicBezTo>
                  <a:lnTo>
                    <a:pt x="426" y="853"/>
                  </a:lnTo>
                  <a:cubicBezTo>
                    <a:pt x="978" y="701"/>
                    <a:pt x="1494" y="652"/>
                    <a:pt x="1921" y="652"/>
                  </a:cubicBezTo>
                  <a:cubicBezTo>
                    <a:pt x="2598" y="652"/>
                    <a:pt x="3051" y="774"/>
                    <a:pt x="3070" y="793"/>
                  </a:cubicBezTo>
                  <a:cubicBezTo>
                    <a:pt x="3114" y="805"/>
                    <a:pt x="3156" y="811"/>
                    <a:pt x="3195" y="811"/>
                  </a:cubicBezTo>
                  <a:cubicBezTo>
                    <a:pt x="3342" y="811"/>
                    <a:pt x="3448" y="724"/>
                    <a:pt x="3496" y="580"/>
                  </a:cubicBezTo>
                  <a:cubicBezTo>
                    <a:pt x="3526" y="398"/>
                    <a:pt x="3465" y="246"/>
                    <a:pt x="3283" y="154"/>
                  </a:cubicBezTo>
                  <a:cubicBezTo>
                    <a:pt x="3243" y="154"/>
                    <a:pt x="2680" y="1"/>
                    <a:pt x="1840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942525" y="4819900"/>
              <a:ext cx="88950" cy="20900"/>
            </a:xfrm>
            <a:custGeom>
              <a:rect b="b" l="l" r="r" t="t"/>
              <a:pathLst>
                <a:path extrusionOk="0" h="836" w="3558">
                  <a:moveTo>
                    <a:pt x="1843" y="0"/>
                  </a:moveTo>
                  <a:cubicBezTo>
                    <a:pt x="1386" y="0"/>
                    <a:pt x="849" y="49"/>
                    <a:pt x="274" y="198"/>
                  </a:cubicBezTo>
                  <a:cubicBezTo>
                    <a:pt x="92" y="228"/>
                    <a:pt x="1" y="441"/>
                    <a:pt x="62" y="593"/>
                  </a:cubicBezTo>
                  <a:cubicBezTo>
                    <a:pt x="92" y="775"/>
                    <a:pt x="214" y="836"/>
                    <a:pt x="366" y="836"/>
                  </a:cubicBezTo>
                  <a:lnTo>
                    <a:pt x="426" y="836"/>
                  </a:lnTo>
                  <a:cubicBezTo>
                    <a:pt x="964" y="702"/>
                    <a:pt x="1468" y="658"/>
                    <a:pt x="1891" y="658"/>
                  </a:cubicBezTo>
                  <a:cubicBezTo>
                    <a:pt x="2616" y="658"/>
                    <a:pt x="3101" y="786"/>
                    <a:pt x="3101" y="806"/>
                  </a:cubicBezTo>
                  <a:cubicBezTo>
                    <a:pt x="3131" y="810"/>
                    <a:pt x="3160" y="813"/>
                    <a:pt x="3187" y="813"/>
                  </a:cubicBezTo>
                  <a:cubicBezTo>
                    <a:pt x="3331" y="813"/>
                    <a:pt x="3450" y="746"/>
                    <a:pt x="3527" y="593"/>
                  </a:cubicBezTo>
                  <a:cubicBezTo>
                    <a:pt x="3557" y="380"/>
                    <a:pt x="3466" y="228"/>
                    <a:pt x="3284" y="167"/>
                  </a:cubicBezTo>
                  <a:cubicBezTo>
                    <a:pt x="3264" y="167"/>
                    <a:pt x="2692" y="0"/>
                    <a:pt x="1843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956975" y="4849300"/>
              <a:ext cx="88175" cy="21150"/>
            </a:xfrm>
            <a:custGeom>
              <a:rect b="b" l="l" r="r" t="t"/>
              <a:pathLst>
                <a:path extrusionOk="0" h="846" w="3527">
                  <a:moveTo>
                    <a:pt x="1914" y="1"/>
                  </a:moveTo>
                  <a:cubicBezTo>
                    <a:pt x="1442" y="1"/>
                    <a:pt x="879" y="50"/>
                    <a:pt x="274" y="207"/>
                  </a:cubicBezTo>
                  <a:cubicBezTo>
                    <a:pt x="92" y="237"/>
                    <a:pt x="0" y="420"/>
                    <a:pt x="61" y="572"/>
                  </a:cubicBezTo>
                  <a:cubicBezTo>
                    <a:pt x="92" y="785"/>
                    <a:pt x="244" y="845"/>
                    <a:pt x="335" y="845"/>
                  </a:cubicBezTo>
                  <a:lnTo>
                    <a:pt x="426" y="845"/>
                  </a:lnTo>
                  <a:cubicBezTo>
                    <a:pt x="952" y="711"/>
                    <a:pt x="1453" y="667"/>
                    <a:pt x="1877" y="667"/>
                  </a:cubicBezTo>
                  <a:cubicBezTo>
                    <a:pt x="2603" y="667"/>
                    <a:pt x="3101" y="796"/>
                    <a:pt x="3101" y="815"/>
                  </a:cubicBezTo>
                  <a:cubicBezTo>
                    <a:pt x="3124" y="819"/>
                    <a:pt x="3147" y="821"/>
                    <a:pt x="3169" y="821"/>
                  </a:cubicBezTo>
                  <a:cubicBezTo>
                    <a:pt x="3320" y="821"/>
                    <a:pt x="3443" y="731"/>
                    <a:pt x="3496" y="572"/>
                  </a:cubicBezTo>
                  <a:cubicBezTo>
                    <a:pt x="3526" y="389"/>
                    <a:pt x="3465" y="237"/>
                    <a:pt x="3283" y="146"/>
                  </a:cubicBezTo>
                  <a:cubicBezTo>
                    <a:pt x="3264" y="146"/>
                    <a:pt x="2723" y="1"/>
                    <a:pt x="191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773825" y="2776175"/>
              <a:ext cx="730300" cy="380675"/>
            </a:xfrm>
            <a:custGeom>
              <a:rect b="b" l="l" r="r" t="t"/>
              <a:pathLst>
                <a:path extrusionOk="0" h="15227" w="29212">
                  <a:moveTo>
                    <a:pt x="25260" y="0"/>
                  </a:moveTo>
                  <a:lnTo>
                    <a:pt x="761" y="426"/>
                  </a:lnTo>
                  <a:cubicBezTo>
                    <a:pt x="761" y="426"/>
                    <a:pt x="1" y="4560"/>
                    <a:pt x="1490" y="9575"/>
                  </a:cubicBezTo>
                  <a:cubicBezTo>
                    <a:pt x="1642" y="10061"/>
                    <a:pt x="1764" y="10578"/>
                    <a:pt x="1916" y="11095"/>
                  </a:cubicBezTo>
                  <a:cubicBezTo>
                    <a:pt x="2524" y="12918"/>
                    <a:pt x="3496" y="14590"/>
                    <a:pt x="5016" y="14894"/>
                  </a:cubicBezTo>
                  <a:cubicBezTo>
                    <a:pt x="6116" y="15123"/>
                    <a:pt x="7387" y="15226"/>
                    <a:pt x="8760" y="15226"/>
                  </a:cubicBezTo>
                  <a:cubicBezTo>
                    <a:pt x="11220" y="15226"/>
                    <a:pt x="14007" y="14893"/>
                    <a:pt x="16719" y="14347"/>
                  </a:cubicBezTo>
                  <a:cubicBezTo>
                    <a:pt x="17053" y="14316"/>
                    <a:pt x="17357" y="14256"/>
                    <a:pt x="17722" y="14165"/>
                  </a:cubicBezTo>
                  <a:cubicBezTo>
                    <a:pt x="23831" y="12797"/>
                    <a:pt x="29211" y="10456"/>
                    <a:pt x="29059" y="8572"/>
                  </a:cubicBezTo>
                  <a:cubicBezTo>
                    <a:pt x="29029" y="7994"/>
                    <a:pt x="28846" y="7326"/>
                    <a:pt x="28573" y="6596"/>
                  </a:cubicBezTo>
                  <a:cubicBezTo>
                    <a:pt x="28117" y="5350"/>
                    <a:pt x="27479" y="4012"/>
                    <a:pt x="26871" y="2857"/>
                  </a:cubicBezTo>
                  <a:cubicBezTo>
                    <a:pt x="26020" y="1216"/>
                    <a:pt x="25260" y="0"/>
                    <a:pt x="25260" y="0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808025" y="2984400"/>
              <a:ext cx="370850" cy="1703675"/>
            </a:xfrm>
            <a:custGeom>
              <a:rect b="b" l="l" r="r" t="t"/>
              <a:pathLst>
                <a:path extrusionOk="0" h="68147" w="14834">
                  <a:moveTo>
                    <a:pt x="7316" y="1"/>
                  </a:moveTo>
                  <a:cubicBezTo>
                    <a:pt x="3831" y="1"/>
                    <a:pt x="1" y="1003"/>
                    <a:pt x="1" y="1003"/>
                  </a:cubicBezTo>
                  <a:cubicBezTo>
                    <a:pt x="1" y="1003"/>
                    <a:pt x="92" y="1763"/>
                    <a:pt x="183" y="2735"/>
                  </a:cubicBezTo>
                  <a:cubicBezTo>
                    <a:pt x="852" y="7446"/>
                    <a:pt x="2372" y="21520"/>
                    <a:pt x="2767" y="25927"/>
                  </a:cubicBezTo>
                  <a:cubicBezTo>
                    <a:pt x="3314" y="31307"/>
                    <a:pt x="2615" y="33344"/>
                    <a:pt x="2615" y="33344"/>
                  </a:cubicBezTo>
                  <a:cubicBezTo>
                    <a:pt x="2615" y="33344"/>
                    <a:pt x="1399" y="38541"/>
                    <a:pt x="1764" y="47660"/>
                  </a:cubicBezTo>
                  <a:cubicBezTo>
                    <a:pt x="1976" y="54408"/>
                    <a:pt x="2280" y="62067"/>
                    <a:pt x="2432" y="65654"/>
                  </a:cubicBezTo>
                  <a:cubicBezTo>
                    <a:pt x="2463" y="65897"/>
                    <a:pt x="2463" y="66140"/>
                    <a:pt x="2463" y="66323"/>
                  </a:cubicBezTo>
                  <a:cubicBezTo>
                    <a:pt x="2463" y="67204"/>
                    <a:pt x="2493" y="67691"/>
                    <a:pt x="2493" y="67691"/>
                  </a:cubicBezTo>
                  <a:lnTo>
                    <a:pt x="8816" y="68146"/>
                  </a:lnTo>
                  <a:cubicBezTo>
                    <a:pt x="8816" y="68146"/>
                    <a:pt x="8937" y="67660"/>
                    <a:pt x="9089" y="66779"/>
                  </a:cubicBezTo>
                  <a:cubicBezTo>
                    <a:pt x="9119" y="66596"/>
                    <a:pt x="9150" y="66414"/>
                    <a:pt x="9211" y="66171"/>
                  </a:cubicBezTo>
                  <a:cubicBezTo>
                    <a:pt x="10366" y="59666"/>
                    <a:pt x="14104" y="38936"/>
                    <a:pt x="14560" y="32827"/>
                  </a:cubicBezTo>
                  <a:cubicBezTo>
                    <a:pt x="14591" y="32705"/>
                    <a:pt x="14591" y="32553"/>
                    <a:pt x="14591" y="32432"/>
                  </a:cubicBezTo>
                  <a:cubicBezTo>
                    <a:pt x="14621" y="31945"/>
                    <a:pt x="14621" y="31368"/>
                    <a:pt x="14682" y="30760"/>
                  </a:cubicBezTo>
                  <a:cubicBezTo>
                    <a:pt x="14834" y="24559"/>
                    <a:pt x="14439" y="12614"/>
                    <a:pt x="13496" y="6018"/>
                  </a:cubicBezTo>
                  <a:cubicBezTo>
                    <a:pt x="13253" y="4437"/>
                    <a:pt x="13041" y="3191"/>
                    <a:pt x="12797" y="2370"/>
                  </a:cubicBezTo>
                  <a:cubicBezTo>
                    <a:pt x="12706" y="2066"/>
                    <a:pt x="12554" y="1763"/>
                    <a:pt x="12341" y="1550"/>
                  </a:cubicBezTo>
                  <a:cubicBezTo>
                    <a:pt x="11413" y="369"/>
                    <a:pt x="9428" y="1"/>
                    <a:pt x="7316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065625" y="3759925"/>
              <a:ext cx="110225" cy="29400"/>
            </a:xfrm>
            <a:custGeom>
              <a:rect b="b" l="l" r="r" t="t"/>
              <a:pathLst>
                <a:path extrusionOk="0" h="1176" w="4409">
                  <a:moveTo>
                    <a:pt x="4059" y="0"/>
                  </a:moveTo>
                  <a:cubicBezTo>
                    <a:pt x="4009" y="0"/>
                    <a:pt x="3961" y="14"/>
                    <a:pt x="3922" y="43"/>
                  </a:cubicBezTo>
                  <a:cubicBezTo>
                    <a:pt x="3876" y="43"/>
                    <a:pt x="2985" y="543"/>
                    <a:pt x="1730" y="543"/>
                  </a:cubicBezTo>
                  <a:cubicBezTo>
                    <a:pt x="1319" y="543"/>
                    <a:pt x="869" y="489"/>
                    <a:pt x="396" y="347"/>
                  </a:cubicBezTo>
                  <a:cubicBezTo>
                    <a:pt x="371" y="342"/>
                    <a:pt x="345" y="339"/>
                    <a:pt x="318" y="339"/>
                  </a:cubicBezTo>
                  <a:cubicBezTo>
                    <a:pt x="188" y="339"/>
                    <a:pt x="57" y="403"/>
                    <a:pt x="31" y="529"/>
                  </a:cubicBezTo>
                  <a:cubicBezTo>
                    <a:pt x="1" y="681"/>
                    <a:pt x="62" y="864"/>
                    <a:pt x="214" y="924"/>
                  </a:cubicBezTo>
                  <a:cubicBezTo>
                    <a:pt x="305" y="955"/>
                    <a:pt x="335" y="955"/>
                    <a:pt x="366" y="985"/>
                  </a:cubicBezTo>
                  <a:cubicBezTo>
                    <a:pt x="864" y="1122"/>
                    <a:pt x="1339" y="1176"/>
                    <a:pt x="1773" y="1176"/>
                  </a:cubicBezTo>
                  <a:cubicBezTo>
                    <a:pt x="3167" y="1176"/>
                    <a:pt x="4149" y="629"/>
                    <a:pt x="4196" y="560"/>
                  </a:cubicBezTo>
                  <a:cubicBezTo>
                    <a:pt x="4378" y="499"/>
                    <a:pt x="4408" y="316"/>
                    <a:pt x="4317" y="164"/>
                  </a:cubicBezTo>
                  <a:cubicBezTo>
                    <a:pt x="4276" y="61"/>
                    <a:pt x="4164" y="0"/>
                    <a:pt x="4059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869575" y="4625750"/>
              <a:ext cx="169500" cy="28125"/>
            </a:xfrm>
            <a:custGeom>
              <a:rect b="b" l="l" r="r" t="t"/>
              <a:pathLst>
                <a:path extrusionOk="0" h="1125" w="6780">
                  <a:moveTo>
                    <a:pt x="1" y="0"/>
                  </a:moveTo>
                  <a:cubicBezTo>
                    <a:pt x="31" y="243"/>
                    <a:pt x="31" y="486"/>
                    <a:pt x="31" y="669"/>
                  </a:cubicBezTo>
                  <a:lnTo>
                    <a:pt x="6657" y="1125"/>
                  </a:lnTo>
                  <a:cubicBezTo>
                    <a:pt x="6688" y="942"/>
                    <a:pt x="6749" y="760"/>
                    <a:pt x="6779" y="5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863500" y="3054275"/>
              <a:ext cx="136800" cy="181650"/>
            </a:xfrm>
            <a:custGeom>
              <a:rect b="b" l="l" r="r" t="t"/>
              <a:pathLst>
                <a:path extrusionOk="0" h="7266" w="5472">
                  <a:moveTo>
                    <a:pt x="5259" y="1"/>
                  </a:moveTo>
                  <a:cubicBezTo>
                    <a:pt x="5168" y="1"/>
                    <a:pt x="5046" y="92"/>
                    <a:pt x="5046" y="183"/>
                  </a:cubicBezTo>
                  <a:cubicBezTo>
                    <a:pt x="4894" y="2524"/>
                    <a:pt x="4043" y="4348"/>
                    <a:pt x="2493" y="5624"/>
                  </a:cubicBezTo>
                  <a:cubicBezTo>
                    <a:pt x="1308" y="6566"/>
                    <a:pt x="183" y="6840"/>
                    <a:pt x="183" y="6840"/>
                  </a:cubicBezTo>
                  <a:cubicBezTo>
                    <a:pt x="61" y="6840"/>
                    <a:pt x="1" y="6962"/>
                    <a:pt x="31" y="7083"/>
                  </a:cubicBezTo>
                  <a:cubicBezTo>
                    <a:pt x="31" y="7144"/>
                    <a:pt x="153" y="7235"/>
                    <a:pt x="213" y="7235"/>
                  </a:cubicBezTo>
                  <a:cubicBezTo>
                    <a:pt x="213" y="7235"/>
                    <a:pt x="244" y="7235"/>
                    <a:pt x="305" y="7266"/>
                  </a:cubicBezTo>
                  <a:cubicBezTo>
                    <a:pt x="365" y="7266"/>
                    <a:pt x="1551" y="6962"/>
                    <a:pt x="2767" y="5958"/>
                  </a:cubicBezTo>
                  <a:cubicBezTo>
                    <a:pt x="3861" y="5016"/>
                    <a:pt x="5259" y="3284"/>
                    <a:pt x="5472" y="244"/>
                  </a:cubicBezTo>
                  <a:cubicBezTo>
                    <a:pt x="5472" y="123"/>
                    <a:pt x="5381" y="1"/>
                    <a:pt x="5259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844500" y="3039850"/>
              <a:ext cx="79050" cy="1598825"/>
            </a:xfrm>
            <a:custGeom>
              <a:rect b="b" l="l" r="r" t="t"/>
              <a:pathLst>
                <a:path extrusionOk="0" h="63953" w="3162">
                  <a:moveTo>
                    <a:pt x="183" y="0"/>
                  </a:moveTo>
                  <a:cubicBezTo>
                    <a:pt x="62" y="0"/>
                    <a:pt x="1" y="122"/>
                    <a:pt x="1" y="244"/>
                  </a:cubicBezTo>
                  <a:cubicBezTo>
                    <a:pt x="31" y="426"/>
                    <a:pt x="2037" y="21034"/>
                    <a:pt x="2767" y="29089"/>
                  </a:cubicBezTo>
                  <a:cubicBezTo>
                    <a:pt x="2676" y="29575"/>
                    <a:pt x="1642" y="37691"/>
                    <a:pt x="1733" y="41916"/>
                  </a:cubicBezTo>
                  <a:cubicBezTo>
                    <a:pt x="1794" y="46962"/>
                    <a:pt x="1612" y="63618"/>
                    <a:pt x="1612" y="63770"/>
                  </a:cubicBezTo>
                  <a:cubicBezTo>
                    <a:pt x="1612" y="63892"/>
                    <a:pt x="1703" y="63953"/>
                    <a:pt x="1794" y="63953"/>
                  </a:cubicBezTo>
                  <a:cubicBezTo>
                    <a:pt x="1916" y="63953"/>
                    <a:pt x="2007" y="63831"/>
                    <a:pt x="2037" y="63770"/>
                  </a:cubicBezTo>
                  <a:cubicBezTo>
                    <a:pt x="2037" y="63588"/>
                    <a:pt x="2220" y="46931"/>
                    <a:pt x="2159" y="41916"/>
                  </a:cubicBezTo>
                  <a:cubicBezTo>
                    <a:pt x="2068" y="37600"/>
                    <a:pt x="3162" y="29180"/>
                    <a:pt x="3162" y="29119"/>
                  </a:cubicBezTo>
                  <a:lnTo>
                    <a:pt x="3162" y="29089"/>
                  </a:lnTo>
                  <a:cubicBezTo>
                    <a:pt x="2463" y="21034"/>
                    <a:pt x="426" y="396"/>
                    <a:pt x="396" y="213"/>
                  </a:cubicBezTo>
                  <a:cubicBezTo>
                    <a:pt x="39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795875" y="2877125"/>
              <a:ext cx="223425" cy="271425"/>
            </a:xfrm>
            <a:custGeom>
              <a:rect b="b" l="l" r="r" t="t"/>
              <a:pathLst>
                <a:path extrusionOk="0" h="10857" w="8937">
                  <a:moveTo>
                    <a:pt x="683" y="0"/>
                  </a:moveTo>
                  <a:cubicBezTo>
                    <a:pt x="548" y="0"/>
                    <a:pt x="426" y="112"/>
                    <a:pt x="426" y="248"/>
                  </a:cubicBezTo>
                  <a:cubicBezTo>
                    <a:pt x="0" y="2710"/>
                    <a:pt x="1095" y="7695"/>
                    <a:pt x="2888" y="9823"/>
                  </a:cubicBezTo>
                  <a:cubicBezTo>
                    <a:pt x="3496" y="10522"/>
                    <a:pt x="4134" y="10856"/>
                    <a:pt x="4864" y="10856"/>
                  </a:cubicBezTo>
                  <a:cubicBezTo>
                    <a:pt x="5654" y="10856"/>
                    <a:pt x="6292" y="10552"/>
                    <a:pt x="6839" y="9944"/>
                  </a:cubicBezTo>
                  <a:cubicBezTo>
                    <a:pt x="8937" y="7573"/>
                    <a:pt x="8268" y="1342"/>
                    <a:pt x="8268" y="1099"/>
                  </a:cubicBezTo>
                  <a:cubicBezTo>
                    <a:pt x="8268" y="963"/>
                    <a:pt x="8146" y="851"/>
                    <a:pt x="8012" y="851"/>
                  </a:cubicBezTo>
                  <a:cubicBezTo>
                    <a:pt x="7996" y="851"/>
                    <a:pt x="7980" y="853"/>
                    <a:pt x="7964" y="856"/>
                  </a:cubicBezTo>
                  <a:cubicBezTo>
                    <a:pt x="7812" y="856"/>
                    <a:pt x="7721" y="1008"/>
                    <a:pt x="7751" y="1160"/>
                  </a:cubicBezTo>
                  <a:cubicBezTo>
                    <a:pt x="7751" y="1221"/>
                    <a:pt x="8390" y="7421"/>
                    <a:pt x="6444" y="9579"/>
                  </a:cubicBezTo>
                  <a:cubicBezTo>
                    <a:pt x="6049" y="10096"/>
                    <a:pt x="5502" y="10309"/>
                    <a:pt x="4894" y="10309"/>
                  </a:cubicBezTo>
                  <a:cubicBezTo>
                    <a:pt x="4377" y="10309"/>
                    <a:pt x="3830" y="10005"/>
                    <a:pt x="3314" y="9427"/>
                  </a:cubicBezTo>
                  <a:cubicBezTo>
                    <a:pt x="1642" y="7512"/>
                    <a:pt x="517" y="2649"/>
                    <a:pt x="943" y="309"/>
                  </a:cubicBezTo>
                  <a:cubicBezTo>
                    <a:pt x="973" y="157"/>
                    <a:pt x="882" y="5"/>
                    <a:pt x="730" y="5"/>
                  </a:cubicBezTo>
                  <a:cubicBezTo>
                    <a:pt x="714" y="2"/>
                    <a:pt x="698" y="0"/>
                    <a:pt x="683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8025" y="4591550"/>
              <a:ext cx="168700" cy="30425"/>
            </a:xfrm>
            <a:custGeom>
              <a:rect b="b" l="l" r="r" t="t"/>
              <a:pathLst>
                <a:path extrusionOk="0" h="1217" w="6748">
                  <a:moveTo>
                    <a:pt x="6748" y="0"/>
                  </a:moveTo>
                  <a:lnTo>
                    <a:pt x="0" y="517"/>
                  </a:lnTo>
                  <a:cubicBezTo>
                    <a:pt x="61" y="790"/>
                    <a:pt x="91" y="1003"/>
                    <a:pt x="152" y="1216"/>
                  </a:cubicBezTo>
                  <a:lnTo>
                    <a:pt x="6748" y="608"/>
                  </a:lnTo>
                  <a:lnTo>
                    <a:pt x="6748" y="0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164425" y="3032250"/>
              <a:ext cx="88925" cy="98800"/>
            </a:xfrm>
            <a:custGeom>
              <a:rect b="b" l="l" r="r" t="t"/>
              <a:pathLst>
                <a:path extrusionOk="0" h="3952" w="3557">
                  <a:moveTo>
                    <a:pt x="3405" y="0"/>
                  </a:moveTo>
                  <a:cubicBezTo>
                    <a:pt x="3313" y="0"/>
                    <a:pt x="3192" y="61"/>
                    <a:pt x="3162" y="152"/>
                  </a:cubicBezTo>
                  <a:cubicBezTo>
                    <a:pt x="2462" y="2645"/>
                    <a:pt x="183" y="3587"/>
                    <a:pt x="152" y="3587"/>
                  </a:cubicBezTo>
                  <a:cubicBezTo>
                    <a:pt x="31" y="3618"/>
                    <a:pt x="0" y="3739"/>
                    <a:pt x="31" y="3861"/>
                  </a:cubicBezTo>
                  <a:cubicBezTo>
                    <a:pt x="31" y="3922"/>
                    <a:pt x="122" y="3952"/>
                    <a:pt x="183" y="3952"/>
                  </a:cubicBezTo>
                  <a:lnTo>
                    <a:pt x="304" y="3952"/>
                  </a:lnTo>
                  <a:cubicBezTo>
                    <a:pt x="426" y="3922"/>
                    <a:pt x="2797" y="2979"/>
                    <a:pt x="3557" y="274"/>
                  </a:cubicBezTo>
                  <a:cubicBezTo>
                    <a:pt x="3557" y="152"/>
                    <a:pt x="3526" y="61"/>
                    <a:pt x="3405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746475" y="1731325"/>
              <a:ext cx="928625" cy="1278025"/>
            </a:xfrm>
            <a:custGeom>
              <a:rect b="b" l="l" r="r" t="t"/>
              <a:pathLst>
                <a:path extrusionOk="0" h="51121" w="37145">
                  <a:moveTo>
                    <a:pt x="21582" y="0"/>
                  </a:moveTo>
                  <a:cubicBezTo>
                    <a:pt x="21582" y="0"/>
                    <a:pt x="13709" y="547"/>
                    <a:pt x="10609" y="2310"/>
                  </a:cubicBezTo>
                  <a:cubicBezTo>
                    <a:pt x="6384" y="4651"/>
                    <a:pt x="6080" y="19423"/>
                    <a:pt x="4590" y="25745"/>
                  </a:cubicBezTo>
                  <a:cubicBezTo>
                    <a:pt x="3101" y="32098"/>
                    <a:pt x="1" y="43436"/>
                    <a:pt x="2037" y="48603"/>
                  </a:cubicBezTo>
                  <a:cubicBezTo>
                    <a:pt x="2724" y="50293"/>
                    <a:pt x="11047" y="51120"/>
                    <a:pt x="18508" y="51120"/>
                  </a:cubicBezTo>
                  <a:cubicBezTo>
                    <a:pt x="23258" y="51120"/>
                    <a:pt x="27658" y="50785"/>
                    <a:pt x="29515" y="50123"/>
                  </a:cubicBezTo>
                  <a:cubicBezTo>
                    <a:pt x="32007" y="49241"/>
                    <a:pt x="30396" y="32068"/>
                    <a:pt x="32555" y="24925"/>
                  </a:cubicBezTo>
                  <a:cubicBezTo>
                    <a:pt x="34773" y="17782"/>
                    <a:pt x="37144" y="13040"/>
                    <a:pt x="36810" y="9848"/>
                  </a:cubicBezTo>
                  <a:cubicBezTo>
                    <a:pt x="36536" y="7265"/>
                    <a:pt x="29211" y="3313"/>
                    <a:pt x="29211" y="3313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821700" y="1983600"/>
              <a:ext cx="162650" cy="908100"/>
            </a:xfrm>
            <a:custGeom>
              <a:rect b="b" l="l" r="r" t="t"/>
              <a:pathLst>
                <a:path extrusionOk="0" h="36324" w="6506">
                  <a:moveTo>
                    <a:pt x="6293" y="1"/>
                  </a:moveTo>
                  <a:cubicBezTo>
                    <a:pt x="6141" y="1"/>
                    <a:pt x="6019" y="92"/>
                    <a:pt x="6019" y="244"/>
                  </a:cubicBezTo>
                  <a:cubicBezTo>
                    <a:pt x="5989" y="365"/>
                    <a:pt x="5381" y="11065"/>
                    <a:pt x="3010" y="18177"/>
                  </a:cubicBezTo>
                  <a:cubicBezTo>
                    <a:pt x="943" y="24439"/>
                    <a:pt x="1" y="30305"/>
                    <a:pt x="92" y="36111"/>
                  </a:cubicBezTo>
                  <a:cubicBezTo>
                    <a:pt x="153" y="36232"/>
                    <a:pt x="214" y="36323"/>
                    <a:pt x="366" y="36323"/>
                  </a:cubicBezTo>
                  <a:cubicBezTo>
                    <a:pt x="487" y="36323"/>
                    <a:pt x="609" y="36232"/>
                    <a:pt x="639" y="36111"/>
                  </a:cubicBezTo>
                  <a:cubicBezTo>
                    <a:pt x="518" y="30335"/>
                    <a:pt x="1460" y="24560"/>
                    <a:pt x="3527" y="18329"/>
                  </a:cubicBezTo>
                  <a:cubicBezTo>
                    <a:pt x="5867" y="11186"/>
                    <a:pt x="6506" y="396"/>
                    <a:pt x="6506" y="274"/>
                  </a:cubicBezTo>
                  <a:cubicBezTo>
                    <a:pt x="6506" y="122"/>
                    <a:pt x="6445" y="1"/>
                    <a:pt x="6293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955450" y="2594325"/>
              <a:ext cx="471925" cy="159825"/>
            </a:xfrm>
            <a:custGeom>
              <a:rect b="b" l="l" r="r" t="t"/>
              <a:pathLst>
                <a:path extrusionOk="0" h="6393" w="18877">
                  <a:moveTo>
                    <a:pt x="18592" y="0"/>
                  </a:moveTo>
                  <a:cubicBezTo>
                    <a:pt x="18531" y="0"/>
                    <a:pt x="18471" y="15"/>
                    <a:pt x="18420" y="40"/>
                  </a:cubicBezTo>
                  <a:cubicBezTo>
                    <a:pt x="18390" y="101"/>
                    <a:pt x="15867" y="2107"/>
                    <a:pt x="12372" y="3748"/>
                  </a:cubicBezTo>
                  <a:cubicBezTo>
                    <a:pt x="10144" y="4809"/>
                    <a:pt x="7204" y="5826"/>
                    <a:pt x="4216" y="5826"/>
                  </a:cubicBezTo>
                  <a:cubicBezTo>
                    <a:pt x="2924" y="5826"/>
                    <a:pt x="1622" y="5636"/>
                    <a:pt x="365" y="5177"/>
                  </a:cubicBezTo>
                  <a:cubicBezTo>
                    <a:pt x="331" y="5170"/>
                    <a:pt x="300" y="5166"/>
                    <a:pt x="271" y="5166"/>
                  </a:cubicBezTo>
                  <a:cubicBezTo>
                    <a:pt x="172" y="5166"/>
                    <a:pt x="102" y="5211"/>
                    <a:pt x="31" y="5329"/>
                  </a:cubicBezTo>
                  <a:cubicBezTo>
                    <a:pt x="1" y="5450"/>
                    <a:pt x="31" y="5602"/>
                    <a:pt x="183" y="5663"/>
                  </a:cubicBezTo>
                  <a:cubicBezTo>
                    <a:pt x="1429" y="6180"/>
                    <a:pt x="2767" y="6393"/>
                    <a:pt x="4165" y="6393"/>
                  </a:cubicBezTo>
                  <a:cubicBezTo>
                    <a:pt x="6718" y="6393"/>
                    <a:pt x="9575" y="5663"/>
                    <a:pt x="12615" y="4235"/>
                  </a:cubicBezTo>
                  <a:cubicBezTo>
                    <a:pt x="16141" y="2563"/>
                    <a:pt x="18724" y="466"/>
                    <a:pt x="18755" y="466"/>
                  </a:cubicBezTo>
                  <a:cubicBezTo>
                    <a:pt x="18876" y="405"/>
                    <a:pt x="18876" y="192"/>
                    <a:pt x="18815" y="101"/>
                  </a:cubicBezTo>
                  <a:cubicBezTo>
                    <a:pt x="18762" y="30"/>
                    <a:pt x="18677" y="0"/>
                    <a:pt x="18592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021550" y="2766950"/>
              <a:ext cx="298675" cy="97400"/>
            </a:xfrm>
            <a:custGeom>
              <a:rect b="b" l="l" r="r" t="t"/>
              <a:pathLst>
                <a:path extrusionOk="0" h="3896" w="11947">
                  <a:moveTo>
                    <a:pt x="11681" y="0"/>
                  </a:moveTo>
                  <a:cubicBezTo>
                    <a:pt x="11616" y="0"/>
                    <a:pt x="11547" y="23"/>
                    <a:pt x="11491" y="65"/>
                  </a:cubicBezTo>
                  <a:cubicBezTo>
                    <a:pt x="11463" y="93"/>
                    <a:pt x="7622" y="3332"/>
                    <a:pt x="2042" y="3332"/>
                  </a:cubicBezTo>
                  <a:cubicBezTo>
                    <a:pt x="1480" y="3332"/>
                    <a:pt x="900" y="3299"/>
                    <a:pt x="305" y="3226"/>
                  </a:cubicBezTo>
                  <a:cubicBezTo>
                    <a:pt x="153" y="3226"/>
                    <a:pt x="62" y="3287"/>
                    <a:pt x="1" y="3439"/>
                  </a:cubicBezTo>
                  <a:cubicBezTo>
                    <a:pt x="1" y="3591"/>
                    <a:pt x="92" y="3713"/>
                    <a:pt x="244" y="3743"/>
                  </a:cubicBezTo>
                  <a:cubicBezTo>
                    <a:pt x="852" y="3865"/>
                    <a:pt x="1460" y="3895"/>
                    <a:pt x="2068" y="3895"/>
                  </a:cubicBezTo>
                  <a:cubicBezTo>
                    <a:pt x="4803" y="3895"/>
                    <a:pt x="7053" y="3166"/>
                    <a:pt x="8603" y="2466"/>
                  </a:cubicBezTo>
                  <a:cubicBezTo>
                    <a:pt x="10609" y="1555"/>
                    <a:pt x="11795" y="552"/>
                    <a:pt x="11825" y="491"/>
                  </a:cubicBezTo>
                  <a:cubicBezTo>
                    <a:pt x="11946" y="400"/>
                    <a:pt x="11946" y="217"/>
                    <a:pt x="11855" y="96"/>
                  </a:cubicBezTo>
                  <a:cubicBezTo>
                    <a:pt x="11823" y="30"/>
                    <a:pt x="11755" y="0"/>
                    <a:pt x="11681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244975" y="1830100"/>
              <a:ext cx="223425" cy="75250"/>
            </a:xfrm>
            <a:custGeom>
              <a:rect b="b" l="l" r="r" t="t"/>
              <a:pathLst>
                <a:path extrusionOk="0" h="3010" w="8937">
                  <a:moveTo>
                    <a:pt x="279" y="1"/>
                  </a:moveTo>
                  <a:cubicBezTo>
                    <a:pt x="237" y="1"/>
                    <a:pt x="193" y="11"/>
                    <a:pt x="152" y="31"/>
                  </a:cubicBezTo>
                  <a:cubicBezTo>
                    <a:pt x="31" y="122"/>
                    <a:pt x="0" y="274"/>
                    <a:pt x="61" y="365"/>
                  </a:cubicBezTo>
                  <a:cubicBezTo>
                    <a:pt x="1186" y="1855"/>
                    <a:pt x="2462" y="2736"/>
                    <a:pt x="3952" y="2919"/>
                  </a:cubicBezTo>
                  <a:cubicBezTo>
                    <a:pt x="4195" y="3010"/>
                    <a:pt x="4408" y="3010"/>
                    <a:pt x="4651" y="3010"/>
                  </a:cubicBezTo>
                  <a:cubicBezTo>
                    <a:pt x="6931" y="3010"/>
                    <a:pt x="8754" y="1520"/>
                    <a:pt x="8815" y="1429"/>
                  </a:cubicBezTo>
                  <a:cubicBezTo>
                    <a:pt x="8937" y="1368"/>
                    <a:pt x="8937" y="1186"/>
                    <a:pt x="8845" y="1065"/>
                  </a:cubicBezTo>
                  <a:cubicBezTo>
                    <a:pt x="8813" y="999"/>
                    <a:pt x="8745" y="969"/>
                    <a:pt x="8671" y="969"/>
                  </a:cubicBezTo>
                  <a:cubicBezTo>
                    <a:pt x="8607" y="969"/>
                    <a:pt x="8537" y="992"/>
                    <a:pt x="8481" y="1034"/>
                  </a:cubicBezTo>
                  <a:cubicBezTo>
                    <a:pt x="8425" y="1062"/>
                    <a:pt x="6683" y="2469"/>
                    <a:pt x="4591" y="2469"/>
                  </a:cubicBezTo>
                  <a:cubicBezTo>
                    <a:pt x="4400" y="2469"/>
                    <a:pt x="4207" y="2458"/>
                    <a:pt x="4013" y="2432"/>
                  </a:cubicBezTo>
                  <a:cubicBezTo>
                    <a:pt x="2706" y="2250"/>
                    <a:pt x="1490" y="1490"/>
                    <a:pt x="487" y="122"/>
                  </a:cubicBezTo>
                  <a:cubicBezTo>
                    <a:pt x="446" y="41"/>
                    <a:pt x="365" y="1"/>
                    <a:pt x="279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539800" y="1567175"/>
              <a:ext cx="59225" cy="77075"/>
            </a:xfrm>
            <a:custGeom>
              <a:rect b="b" l="l" r="r" t="t"/>
              <a:pathLst>
                <a:path extrusionOk="0" h="3083" w="2369">
                  <a:moveTo>
                    <a:pt x="1612" y="1"/>
                  </a:moveTo>
                  <a:cubicBezTo>
                    <a:pt x="1612" y="1"/>
                    <a:pt x="1" y="2767"/>
                    <a:pt x="852" y="3040"/>
                  </a:cubicBezTo>
                  <a:cubicBezTo>
                    <a:pt x="934" y="3069"/>
                    <a:pt x="1014" y="3082"/>
                    <a:pt x="1092" y="3082"/>
                  </a:cubicBezTo>
                  <a:cubicBezTo>
                    <a:pt x="1847" y="3082"/>
                    <a:pt x="2369" y="1831"/>
                    <a:pt x="2341" y="1004"/>
                  </a:cubicBezTo>
                  <a:cubicBezTo>
                    <a:pt x="2311" y="153"/>
                    <a:pt x="1612" y="1"/>
                    <a:pt x="1612" y="1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266250" y="1250150"/>
              <a:ext cx="458225" cy="253575"/>
            </a:xfrm>
            <a:custGeom>
              <a:rect b="b" l="l" r="r" t="t"/>
              <a:pathLst>
                <a:path extrusionOk="0" h="10143" w="18329">
                  <a:moveTo>
                    <a:pt x="7447" y="0"/>
                  </a:moveTo>
                  <a:cubicBezTo>
                    <a:pt x="6107" y="0"/>
                    <a:pt x="4955" y="1618"/>
                    <a:pt x="4955" y="1618"/>
                  </a:cubicBezTo>
                  <a:cubicBezTo>
                    <a:pt x="4955" y="1618"/>
                    <a:pt x="4580" y="868"/>
                    <a:pt x="3727" y="868"/>
                  </a:cubicBezTo>
                  <a:cubicBezTo>
                    <a:pt x="3550" y="868"/>
                    <a:pt x="3351" y="901"/>
                    <a:pt x="3131" y="980"/>
                  </a:cubicBezTo>
                  <a:cubicBezTo>
                    <a:pt x="1885" y="1435"/>
                    <a:pt x="2432" y="3168"/>
                    <a:pt x="2432" y="3168"/>
                  </a:cubicBezTo>
                  <a:cubicBezTo>
                    <a:pt x="2432" y="3168"/>
                    <a:pt x="2278" y="2945"/>
                    <a:pt x="1993" y="2945"/>
                  </a:cubicBezTo>
                  <a:cubicBezTo>
                    <a:pt x="1740" y="2945"/>
                    <a:pt x="1385" y="3120"/>
                    <a:pt x="943" y="3776"/>
                  </a:cubicBezTo>
                  <a:cubicBezTo>
                    <a:pt x="0" y="5174"/>
                    <a:pt x="1399" y="8183"/>
                    <a:pt x="1399" y="8183"/>
                  </a:cubicBezTo>
                  <a:cubicBezTo>
                    <a:pt x="1808" y="7846"/>
                    <a:pt x="2654" y="7717"/>
                    <a:pt x="3709" y="7717"/>
                  </a:cubicBezTo>
                  <a:cubicBezTo>
                    <a:pt x="7120" y="7717"/>
                    <a:pt x="12706" y="9065"/>
                    <a:pt x="12706" y="9065"/>
                  </a:cubicBezTo>
                  <a:cubicBezTo>
                    <a:pt x="12706" y="9065"/>
                    <a:pt x="14473" y="10142"/>
                    <a:pt x="15879" y="10142"/>
                  </a:cubicBezTo>
                  <a:cubicBezTo>
                    <a:pt x="16362" y="10142"/>
                    <a:pt x="16802" y="10015"/>
                    <a:pt x="17113" y="9673"/>
                  </a:cubicBezTo>
                  <a:cubicBezTo>
                    <a:pt x="18329" y="8335"/>
                    <a:pt x="15289" y="7697"/>
                    <a:pt x="15289" y="7697"/>
                  </a:cubicBezTo>
                  <a:cubicBezTo>
                    <a:pt x="15289" y="7697"/>
                    <a:pt x="17660" y="7575"/>
                    <a:pt x="16900" y="5174"/>
                  </a:cubicBezTo>
                  <a:cubicBezTo>
                    <a:pt x="16495" y="3957"/>
                    <a:pt x="15545" y="3661"/>
                    <a:pt x="14716" y="3661"/>
                  </a:cubicBezTo>
                  <a:cubicBezTo>
                    <a:pt x="13930" y="3661"/>
                    <a:pt x="13253" y="3928"/>
                    <a:pt x="13253" y="3928"/>
                  </a:cubicBezTo>
                  <a:cubicBezTo>
                    <a:pt x="13253" y="3928"/>
                    <a:pt x="14378" y="3016"/>
                    <a:pt x="13101" y="1770"/>
                  </a:cubicBezTo>
                  <a:cubicBezTo>
                    <a:pt x="12746" y="1431"/>
                    <a:pt x="12275" y="1308"/>
                    <a:pt x="11776" y="1308"/>
                  </a:cubicBezTo>
                  <a:cubicBezTo>
                    <a:pt x="10439" y="1308"/>
                    <a:pt x="8906" y="2195"/>
                    <a:pt x="8906" y="2195"/>
                  </a:cubicBezTo>
                  <a:cubicBezTo>
                    <a:pt x="8906" y="2195"/>
                    <a:pt x="9788" y="888"/>
                    <a:pt x="8146" y="159"/>
                  </a:cubicBezTo>
                  <a:cubicBezTo>
                    <a:pt x="7911" y="48"/>
                    <a:pt x="7676" y="0"/>
                    <a:pt x="7447" y="0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266250" y="1595300"/>
              <a:ext cx="210500" cy="249500"/>
            </a:xfrm>
            <a:custGeom>
              <a:rect b="b" l="l" r="r" t="t"/>
              <a:pathLst>
                <a:path extrusionOk="0" h="9980" w="8420">
                  <a:moveTo>
                    <a:pt x="2736" y="0"/>
                  </a:moveTo>
                  <a:lnTo>
                    <a:pt x="2614" y="183"/>
                  </a:lnTo>
                  <a:lnTo>
                    <a:pt x="2462" y="426"/>
                  </a:lnTo>
                  <a:lnTo>
                    <a:pt x="2462" y="517"/>
                  </a:lnTo>
                  <a:cubicBezTo>
                    <a:pt x="1520" y="2766"/>
                    <a:pt x="1247" y="4225"/>
                    <a:pt x="0" y="5776"/>
                  </a:cubicBezTo>
                  <a:cubicBezTo>
                    <a:pt x="92" y="7083"/>
                    <a:pt x="1824" y="8846"/>
                    <a:pt x="2827" y="9362"/>
                  </a:cubicBezTo>
                  <a:cubicBezTo>
                    <a:pt x="3717" y="9782"/>
                    <a:pt x="4636" y="9979"/>
                    <a:pt x="5520" y="9979"/>
                  </a:cubicBezTo>
                  <a:cubicBezTo>
                    <a:pt x="6236" y="9979"/>
                    <a:pt x="6930" y="9850"/>
                    <a:pt x="7569" y="9605"/>
                  </a:cubicBezTo>
                  <a:lnTo>
                    <a:pt x="8116" y="7143"/>
                  </a:lnTo>
                  <a:lnTo>
                    <a:pt x="8238" y="6657"/>
                  </a:lnTo>
                  <a:lnTo>
                    <a:pt x="8420" y="5684"/>
                  </a:lnTo>
                  <a:lnTo>
                    <a:pt x="3222" y="487"/>
                  </a:lnTo>
                  <a:lnTo>
                    <a:pt x="2918" y="183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370350" y="1702450"/>
              <a:ext cx="100325" cy="120075"/>
            </a:xfrm>
            <a:custGeom>
              <a:rect b="b" l="l" r="r" t="t"/>
              <a:pathLst>
                <a:path extrusionOk="0" h="4803" w="4013">
                  <a:moveTo>
                    <a:pt x="1" y="0"/>
                  </a:moveTo>
                  <a:cubicBezTo>
                    <a:pt x="305" y="1307"/>
                    <a:pt x="1216" y="3708"/>
                    <a:pt x="3496" y="4803"/>
                  </a:cubicBezTo>
                  <a:lnTo>
                    <a:pt x="4013" y="2341"/>
                  </a:lnTo>
                  <a:cubicBezTo>
                    <a:pt x="3861" y="2341"/>
                    <a:pt x="3770" y="2280"/>
                    <a:pt x="3618" y="2280"/>
                  </a:cubicBezTo>
                  <a:cubicBezTo>
                    <a:pt x="2280" y="2128"/>
                    <a:pt x="1004" y="1216"/>
                    <a:pt x="1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244200" y="1726900"/>
              <a:ext cx="250050" cy="209875"/>
            </a:xfrm>
            <a:custGeom>
              <a:rect b="b" l="l" r="r" t="t"/>
              <a:pathLst>
                <a:path extrusionOk="0" h="8395" w="10002">
                  <a:moveTo>
                    <a:pt x="259" y="1"/>
                  </a:moveTo>
                  <a:cubicBezTo>
                    <a:pt x="223" y="1"/>
                    <a:pt x="187" y="8"/>
                    <a:pt x="153" y="25"/>
                  </a:cubicBezTo>
                  <a:cubicBezTo>
                    <a:pt x="31" y="56"/>
                    <a:pt x="1" y="208"/>
                    <a:pt x="31" y="329"/>
                  </a:cubicBezTo>
                  <a:cubicBezTo>
                    <a:pt x="183" y="633"/>
                    <a:pt x="3162" y="7685"/>
                    <a:pt x="6232" y="8323"/>
                  </a:cubicBezTo>
                  <a:cubicBezTo>
                    <a:pt x="6293" y="8384"/>
                    <a:pt x="6414" y="8384"/>
                    <a:pt x="6506" y="8384"/>
                  </a:cubicBezTo>
                  <a:cubicBezTo>
                    <a:pt x="6596" y="8391"/>
                    <a:pt x="6684" y="8394"/>
                    <a:pt x="6771" y="8394"/>
                  </a:cubicBezTo>
                  <a:cubicBezTo>
                    <a:pt x="7477" y="8394"/>
                    <a:pt x="8079" y="8172"/>
                    <a:pt x="8512" y="7685"/>
                  </a:cubicBezTo>
                  <a:cubicBezTo>
                    <a:pt x="10001" y="6135"/>
                    <a:pt x="9454" y="2518"/>
                    <a:pt x="9424" y="2366"/>
                  </a:cubicBezTo>
                  <a:cubicBezTo>
                    <a:pt x="9424" y="2244"/>
                    <a:pt x="9302" y="2183"/>
                    <a:pt x="9150" y="2183"/>
                  </a:cubicBezTo>
                  <a:cubicBezTo>
                    <a:pt x="9028" y="2183"/>
                    <a:pt x="8968" y="2305"/>
                    <a:pt x="8968" y="2457"/>
                  </a:cubicBezTo>
                  <a:cubicBezTo>
                    <a:pt x="8968" y="2487"/>
                    <a:pt x="9484" y="5983"/>
                    <a:pt x="8177" y="7381"/>
                  </a:cubicBezTo>
                  <a:cubicBezTo>
                    <a:pt x="7805" y="7753"/>
                    <a:pt x="7340" y="7940"/>
                    <a:pt x="6781" y="7940"/>
                  </a:cubicBezTo>
                  <a:cubicBezTo>
                    <a:pt x="6701" y="7940"/>
                    <a:pt x="6620" y="7936"/>
                    <a:pt x="6536" y="7928"/>
                  </a:cubicBezTo>
                  <a:cubicBezTo>
                    <a:pt x="3648" y="7655"/>
                    <a:pt x="487" y="208"/>
                    <a:pt x="457" y="116"/>
                  </a:cubicBezTo>
                  <a:cubicBezTo>
                    <a:pt x="435" y="51"/>
                    <a:pt x="350" y="1"/>
                    <a:pt x="259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253325" y="1319200"/>
              <a:ext cx="372375" cy="441775"/>
            </a:xfrm>
            <a:custGeom>
              <a:rect b="b" l="l" r="r" t="t"/>
              <a:pathLst>
                <a:path extrusionOk="0" h="17671" w="14895">
                  <a:moveTo>
                    <a:pt x="7065" y="1"/>
                  </a:moveTo>
                  <a:cubicBezTo>
                    <a:pt x="4247" y="1"/>
                    <a:pt x="2613" y="2274"/>
                    <a:pt x="2280" y="4175"/>
                  </a:cubicBezTo>
                  <a:cubicBezTo>
                    <a:pt x="2189" y="4783"/>
                    <a:pt x="2189" y="5512"/>
                    <a:pt x="2220" y="6272"/>
                  </a:cubicBezTo>
                  <a:cubicBezTo>
                    <a:pt x="2154" y="6264"/>
                    <a:pt x="2087" y="6259"/>
                    <a:pt x="2019" y="6259"/>
                  </a:cubicBezTo>
                  <a:cubicBezTo>
                    <a:pt x="1610" y="6259"/>
                    <a:pt x="1160" y="6437"/>
                    <a:pt x="821" y="7063"/>
                  </a:cubicBezTo>
                  <a:cubicBezTo>
                    <a:pt x="1" y="8400"/>
                    <a:pt x="1308" y="10589"/>
                    <a:pt x="2949" y="11136"/>
                  </a:cubicBezTo>
                  <a:lnTo>
                    <a:pt x="2979" y="11136"/>
                  </a:lnTo>
                  <a:lnTo>
                    <a:pt x="2979" y="11379"/>
                  </a:lnTo>
                  <a:lnTo>
                    <a:pt x="2979" y="11500"/>
                  </a:lnTo>
                  <a:cubicBezTo>
                    <a:pt x="3192" y="14054"/>
                    <a:pt x="5715" y="17306"/>
                    <a:pt x="8299" y="17610"/>
                  </a:cubicBezTo>
                  <a:cubicBezTo>
                    <a:pt x="8451" y="17671"/>
                    <a:pt x="8572" y="17671"/>
                    <a:pt x="8724" y="17671"/>
                  </a:cubicBezTo>
                  <a:cubicBezTo>
                    <a:pt x="11217" y="17671"/>
                    <a:pt x="12402" y="15026"/>
                    <a:pt x="12524" y="12959"/>
                  </a:cubicBezTo>
                  <a:cubicBezTo>
                    <a:pt x="12524" y="12959"/>
                    <a:pt x="12554" y="12807"/>
                    <a:pt x="12615" y="12564"/>
                  </a:cubicBezTo>
                  <a:cubicBezTo>
                    <a:pt x="12706" y="12382"/>
                    <a:pt x="12767" y="12139"/>
                    <a:pt x="12858" y="11835"/>
                  </a:cubicBezTo>
                  <a:cubicBezTo>
                    <a:pt x="13132" y="10984"/>
                    <a:pt x="13527" y="9677"/>
                    <a:pt x="14043" y="8430"/>
                  </a:cubicBezTo>
                  <a:cubicBezTo>
                    <a:pt x="14895" y="6212"/>
                    <a:pt x="14195" y="2503"/>
                    <a:pt x="9697" y="588"/>
                  </a:cubicBezTo>
                  <a:cubicBezTo>
                    <a:pt x="8729" y="177"/>
                    <a:pt x="7851" y="1"/>
                    <a:pt x="7065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301200" y="1570225"/>
              <a:ext cx="22825" cy="23575"/>
            </a:xfrm>
            <a:custGeom>
              <a:rect b="b" l="l" r="r" t="t"/>
              <a:pathLst>
                <a:path extrusionOk="0" h="943" w="913">
                  <a:moveTo>
                    <a:pt x="457" y="0"/>
                  </a:moveTo>
                  <a:cubicBezTo>
                    <a:pt x="183" y="0"/>
                    <a:pt x="1" y="213"/>
                    <a:pt x="1" y="487"/>
                  </a:cubicBezTo>
                  <a:cubicBezTo>
                    <a:pt x="1" y="730"/>
                    <a:pt x="183" y="943"/>
                    <a:pt x="457" y="943"/>
                  </a:cubicBezTo>
                  <a:cubicBezTo>
                    <a:pt x="700" y="943"/>
                    <a:pt x="912" y="730"/>
                    <a:pt x="912" y="487"/>
                  </a:cubicBezTo>
                  <a:cubicBezTo>
                    <a:pt x="912" y="213"/>
                    <a:pt x="700" y="0"/>
                    <a:pt x="457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453175" y="1628725"/>
              <a:ext cx="76025" cy="50000"/>
            </a:xfrm>
            <a:custGeom>
              <a:rect b="b" l="l" r="r" t="t"/>
              <a:pathLst>
                <a:path extrusionOk="0" h="2000" w="3041">
                  <a:moveTo>
                    <a:pt x="183" y="1"/>
                  </a:moveTo>
                  <a:cubicBezTo>
                    <a:pt x="183" y="1"/>
                    <a:pt x="1" y="1642"/>
                    <a:pt x="1338" y="1946"/>
                  </a:cubicBezTo>
                  <a:cubicBezTo>
                    <a:pt x="1483" y="1983"/>
                    <a:pt x="1617" y="2000"/>
                    <a:pt x="1741" y="2000"/>
                  </a:cubicBezTo>
                  <a:cubicBezTo>
                    <a:pt x="2728" y="2000"/>
                    <a:pt x="3040" y="943"/>
                    <a:pt x="3040" y="943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465350" y="1679350"/>
              <a:ext cx="22050" cy="14000"/>
            </a:xfrm>
            <a:custGeom>
              <a:rect b="b" l="l" r="r" t="t"/>
              <a:pathLst>
                <a:path extrusionOk="0" h="560" w="882">
                  <a:moveTo>
                    <a:pt x="144" y="0"/>
                  </a:moveTo>
                  <a:cubicBezTo>
                    <a:pt x="126" y="0"/>
                    <a:pt x="108" y="4"/>
                    <a:pt x="91" y="12"/>
                  </a:cubicBezTo>
                  <a:cubicBezTo>
                    <a:pt x="30" y="12"/>
                    <a:pt x="0" y="104"/>
                    <a:pt x="30" y="164"/>
                  </a:cubicBezTo>
                  <a:cubicBezTo>
                    <a:pt x="91" y="164"/>
                    <a:pt x="152" y="347"/>
                    <a:pt x="426" y="468"/>
                  </a:cubicBezTo>
                  <a:cubicBezTo>
                    <a:pt x="547" y="529"/>
                    <a:pt x="699" y="529"/>
                    <a:pt x="760" y="559"/>
                  </a:cubicBezTo>
                  <a:cubicBezTo>
                    <a:pt x="851" y="529"/>
                    <a:pt x="882" y="468"/>
                    <a:pt x="882" y="408"/>
                  </a:cubicBezTo>
                  <a:cubicBezTo>
                    <a:pt x="851" y="316"/>
                    <a:pt x="790" y="286"/>
                    <a:pt x="730" y="286"/>
                  </a:cubicBezTo>
                  <a:cubicBezTo>
                    <a:pt x="710" y="288"/>
                    <a:pt x="691" y="289"/>
                    <a:pt x="672" y="289"/>
                  </a:cubicBezTo>
                  <a:cubicBezTo>
                    <a:pt x="378" y="289"/>
                    <a:pt x="243" y="73"/>
                    <a:pt x="243" y="73"/>
                  </a:cubicBezTo>
                  <a:cubicBezTo>
                    <a:pt x="243" y="29"/>
                    <a:pt x="194" y="0"/>
                    <a:pt x="144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449375" y="1480950"/>
              <a:ext cx="76025" cy="33175"/>
            </a:xfrm>
            <a:custGeom>
              <a:rect b="b" l="l" r="r" t="t"/>
              <a:pathLst>
                <a:path extrusionOk="0" h="1327" w="3041">
                  <a:moveTo>
                    <a:pt x="1645" y="1"/>
                  </a:moveTo>
                  <a:cubicBezTo>
                    <a:pt x="885" y="1"/>
                    <a:pt x="295" y="420"/>
                    <a:pt x="274" y="441"/>
                  </a:cubicBezTo>
                  <a:cubicBezTo>
                    <a:pt x="31" y="593"/>
                    <a:pt x="1" y="897"/>
                    <a:pt x="153" y="1109"/>
                  </a:cubicBezTo>
                  <a:cubicBezTo>
                    <a:pt x="214" y="1201"/>
                    <a:pt x="274" y="1231"/>
                    <a:pt x="335" y="1261"/>
                  </a:cubicBezTo>
                  <a:cubicBezTo>
                    <a:pt x="406" y="1304"/>
                    <a:pt x="483" y="1326"/>
                    <a:pt x="560" y="1326"/>
                  </a:cubicBezTo>
                  <a:cubicBezTo>
                    <a:pt x="650" y="1326"/>
                    <a:pt x="740" y="1296"/>
                    <a:pt x="821" y="1231"/>
                  </a:cubicBezTo>
                  <a:cubicBezTo>
                    <a:pt x="821" y="1231"/>
                    <a:pt x="1171" y="969"/>
                    <a:pt x="1598" y="969"/>
                  </a:cubicBezTo>
                  <a:cubicBezTo>
                    <a:pt x="1788" y="969"/>
                    <a:pt x="1993" y="1021"/>
                    <a:pt x="2189" y="1170"/>
                  </a:cubicBezTo>
                  <a:cubicBezTo>
                    <a:pt x="2281" y="1228"/>
                    <a:pt x="2381" y="1255"/>
                    <a:pt x="2479" y="1255"/>
                  </a:cubicBezTo>
                  <a:cubicBezTo>
                    <a:pt x="2640" y="1255"/>
                    <a:pt x="2794" y="1181"/>
                    <a:pt x="2888" y="1049"/>
                  </a:cubicBezTo>
                  <a:cubicBezTo>
                    <a:pt x="3040" y="805"/>
                    <a:pt x="3010" y="501"/>
                    <a:pt x="2767" y="349"/>
                  </a:cubicBezTo>
                  <a:cubicBezTo>
                    <a:pt x="2383" y="90"/>
                    <a:pt x="1995" y="1"/>
                    <a:pt x="1645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539800" y="1499775"/>
              <a:ext cx="59300" cy="49950"/>
            </a:xfrm>
            <a:custGeom>
              <a:rect b="b" l="l" r="r" t="t"/>
              <a:pathLst>
                <a:path extrusionOk="0" h="1998" w="2372">
                  <a:moveTo>
                    <a:pt x="509" y="1"/>
                  </a:moveTo>
                  <a:cubicBezTo>
                    <a:pt x="284" y="1"/>
                    <a:pt x="87" y="187"/>
                    <a:pt x="62" y="417"/>
                  </a:cubicBezTo>
                  <a:cubicBezTo>
                    <a:pt x="1" y="660"/>
                    <a:pt x="183" y="934"/>
                    <a:pt x="457" y="964"/>
                  </a:cubicBezTo>
                  <a:cubicBezTo>
                    <a:pt x="609" y="1025"/>
                    <a:pt x="1277" y="1207"/>
                    <a:pt x="1369" y="1633"/>
                  </a:cubicBezTo>
                  <a:cubicBezTo>
                    <a:pt x="1399" y="1785"/>
                    <a:pt x="1521" y="1876"/>
                    <a:pt x="1612" y="1967"/>
                  </a:cubicBezTo>
                  <a:cubicBezTo>
                    <a:pt x="1703" y="1998"/>
                    <a:pt x="1825" y="1998"/>
                    <a:pt x="1977" y="1998"/>
                  </a:cubicBezTo>
                  <a:cubicBezTo>
                    <a:pt x="2220" y="1967"/>
                    <a:pt x="2372" y="1694"/>
                    <a:pt x="2341" y="1420"/>
                  </a:cubicBezTo>
                  <a:cubicBezTo>
                    <a:pt x="2159" y="508"/>
                    <a:pt x="1156" y="144"/>
                    <a:pt x="639" y="22"/>
                  </a:cubicBezTo>
                  <a:cubicBezTo>
                    <a:pt x="595" y="7"/>
                    <a:pt x="551" y="1"/>
                    <a:pt x="509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543600" y="1561775"/>
              <a:ext cx="19800" cy="29250"/>
            </a:xfrm>
            <a:custGeom>
              <a:rect b="b" l="l" r="r" t="t"/>
              <a:pathLst>
                <a:path extrusionOk="0" h="1170" w="792">
                  <a:moveTo>
                    <a:pt x="574" y="1"/>
                  </a:moveTo>
                  <a:cubicBezTo>
                    <a:pt x="422" y="1"/>
                    <a:pt x="207" y="180"/>
                    <a:pt x="122" y="490"/>
                  </a:cubicBezTo>
                  <a:cubicBezTo>
                    <a:pt x="1" y="794"/>
                    <a:pt x="31" y="1098"/>
                    <a:pt x="183" y="1159"/>
                  </a:cubicBezTo>
                  <a:cubicBezTo>
                    <a:pt x="204" y="1166"/>
                    <a:pt x="226" y="1169"/>
                    <a:pt x="247" y="1169"/>
                  </a:cubicBezTo>
                  <a:cubicBezTo>
                    <a:pt x="414" y="1169"/>
                    <a:pt x="592" y="972"/>
                    <a:pt x="700" y="703"/>
                  </a:cubicBezTo>
                  <a:cubicBezTo>
                    <a:pt x="791" y="369"/>
                    <a:pt x="761" y="65"/>
                    <a:pt x="609" y="4"/>
                  </a:cubicBezTo>
                  <a:cubicBezTo>
                    <a:pt x="598" y="2"/>
                    <a:pt x="586" y="1"/>
                    <a:pt x="574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1532200" y="1558250"/>
              <a:ext cx="39550" cy="14075"/>
            </a:xfrm>
            <a:custGeom>
              <a:rect b="b" l="l" r="r" t="t"/>
              <a:pathLst>
                <a:path extrusionOk="0" h="563" w="1582">
                  <a:moveTo>
                    <a:pt x="586" y="1"/>
                  </a:moveTo>
                  <a:cubicBezTo>
                    <a:pt x="282" y="1"/>
                    <a:pt x="46" y="84"/>
                    <a:pt x="31" y="84"/>
                  </a:cubicBezTo>
                  <a:cubicBezTo>
                    <a:pt x="1" y="84"/>
                    <a:pt x="1" y="145"/>
                    <a:pt x="1" y="206"/>
                  </a:cubicBezTo>
                  <a:lnTo>
                    <a:pt x="31" y="236"/>
                  </a:lnTo>
                  <a:lnTo>
                    <a:pt x="92" y="236"/>
                  </a:lnTo>
                  <a:cubicBezTo>
                    <a:pt x="122" y="236"/>
                    <a:pt x="324" y="171"/>
                    <a:pt x="580" y="171"/>
                  </a:cubicBezTo>
                  <a:cubicBezTo>
                    <a:pt x="850" y="171"/>
                    <a:pt x="1180" y="244"/>
                    <a:pt x="1429" y="540"/>
                  </a:cubicBezTo>
                  <a:cubicBezTo>
                    <a:pt x="1445" y="555"/>
                    <a:pt x="1467" y="563"/>
                    <a:pt x="1490" y="563"/>
                  </a:cubicBezTo>
                  <a:cubicBezTo>
                    <a:pt x="1513" y="563"/>
                    <a:pt x="1536" y="555"/>
                    <a:pt x="1551" y="540"/>
                  </a:cubicBezTo>
                  <a:cubicBezTo>
                    <a:pt x="1581" y="510"/>
                    <a:pt x="1581" y="449"/>
                    <a:pt x="1551" y="419"/>
                  </a:cubicBezTo>
                  <a:cubicBezTo>
                    <a:pt x="1262" y="84"/>
                    <a:pt x="890" y="1"/>
                    <a:pt x="586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1286000" y="1311875"/>
              <a:ext cx="345775" cy="248750"/>
            </a:xfrm>
            <a:custGeom>
              <a:rect b="b" l="l" r="r" t="t"/>
              <a:pathLst>
                <a:path extrusionOk="0" h="9950" w="13831">
                  <a:moveTo>
                    <a:pt x="5846" y="0"/>
                  </a:moveTo>
                  <a:cubicBezTo>
                    <a:pt x="3903" y="0"/>
                    <a:pt x="2150" y="598"/>
                    <a:pt x="1277" y="2492"/>
                  </a:cubicBezTo>
                  <a:cubicBezTo>
                    <a:pt x="1" y="5198"/>
                    <a:pt x="882" y="6596"/>
                    <a:pt x="882" y="6596"/>
                  </a:cubicBezTo>
                  <a:cubicBezTo>
                    <a:pt x="882" y="6596"/>
                    <a:pt x="1946" y="6657"/>
                    <a:pt x="2463" y="7386"/>
                  </a:cubicBezTo>
                  <a:cubicBezTo>
                    <a:pt x="3010" y="8116"/>
                    <a:pt x="2706" y="9696"/>
                    <a:pt x="3527" y="9939"/>
                  </a:cubicBezTo>
                  <a:cubicBezTo>
                    <a:pt x="3554" y="9946"/>
                    <a:pt x="3581" y="9950"/>
                    <a:pt x="3605" y="9950"/>
                  </a:cubicBezTo>
                  <a:cubicBezTo>
                    <a:pt x="4331" y="9950"/>
                    <a:pt x="3667" y="7004"/>
                    <a:pt x="4226" y="6505"/>
                  </a:cubicBezTo>
                  <a:cubicBezTo>
                    <a:pt x="4742" y="6018"/>
                    <a:pt x="6414" y="6778"/>
                    <a:pt x="6597" y="4529"/>
                  </a:cubicBezTo>
                  <a:cubicBezTo>
                    <a:pt x="6629" y="4193"/>
                    <a:pt x="6972" y="4055"/>
                    <a:pt x="7469" y="4055"/>
                  </a:cubicBezTo>
                  <a:cubicBezTo>
                    <a:pt x="8813" y="4055"/>
                    <a:pt x="11284" y="5059"/>
                    <a:pt x="11794" y="5836"/>
                  </a:cubicBezTo>
                  <a:cubicBezTo>
                    <a:pt x="12264" y="6521"/>
                    <a:pt x="12911" y="7169"/>
                    <a:pt x="13328" y="7169"/>
                  </a:cubicBezTo>
                  <a:cubicBezTo>
                    <a:pt x="13558" y="7169"/>
                    <a:pt x="13718" y="6971"/>
                    <a:pt x="13740" y="6474"/>
                  </a:cubicBezTo>
                  <a:cubicBezTo>
                    <a:pt x="13831" y="5076"/>
                    <a:pt x="11186" y="851"/>
                    <a:pt x="8390" y="273"/>
                  </a:cubicBezTo>
                  <a:cubicBezTo>
                    <a:pt x="7543" y="110"/>
                    <a:pt x="6677" y="0"/>
                    <a:pt x="5846" y="0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327050" y="1592350"/>
              <a:ext cx="32700" cy="16200"/>
            </a:xfrm>
            <a:custGeom>
              <a:rect b="b" l="l" r="r" t="t"/>
              <a:pathLst>
                <a:path extrusionOk="0" h="648" w="1308">
                  <a:moveTo>
                    <a:pt x="0" y="240"/>
                  </a:moveTo>
                  <a:cubicBezTo>
                    <a:pt x="8" y="240"/>
                    <a:pt x="18" y="242"/>
                    <a:pt x="30" y="245"/>
                  </a:cubicBezTo>
                  <a:lnTo>
                    <a:pt x="30" y="245"/>
                  </a:lnTo>
                  <a:lnTo>
                    <a:pt x="30" y="240"/>
                  </a:lnTo>
                  <a:close/>
                  <a:moveTo>
                    <a:pt x="1172" y="0"/>
                  </a:moveTo>
                  <a:cubicBezTo>
                    <a:pt x="1131" y="0"/>
                    <a:pt x="1091" y="16"/>
                    <a:pt x="1064" y="58"/>
                  </a:cubicBezTo>
                  <a:cubicBezTo>
                    <a:pt x="851" y="210"/>
                    <a:pt x="699" y="240"/>
                    <a:pt x="517" y="270"/>
                  </a:cubicBezTo>
                  <a:lnTo>
                    <a:pt x="182" y="270"/>
                  </a:lnTo>
                  <a:cubicBezTo>
                    <a:pt x="115" y="270"/>
                    <a:pt x="65" y="254"/>
                    <a:pt x="30" y="245"/>
                  </a:cubicBezTo>
                  <a:lnTo>
                    <a:pt x="30" y="245"/>
                  </a:lnTo>
                  <a:lnTo>
                    <a:pt x="30" y="514"/>
                  </a:lnTo>
                  <a:lnTo>
                    <a:pt x="30" y="605"/>
                  </a:lnTo>
                  <a:cubicBezTo>
                    <a:pt x="112" y="632"/>
                    <a:pt x="219" y="647"/>
                    <a:pt x="336" y="647"/>
                  </a:cubicBezTo>
                  <a:cubicBezTo>
                    <a:pt x="480" y="647"/>
                    <a:pt x="640" y="625"/>
                    <a:pt x="790" y="574"/>
                  </a:cubicBezTo>
                  <a:cubicBezTo>
                    <a:pt x="942" y="514"/>
                    <a:pt x="1094" y="422"/>
                    <a:pt x="1246" y="301"/>
                  </a:cubicBezTo>
                  <a:cubicBezTo>
                    <a:pt x="1307" y="240"/>
                    <a:pt x="1307" y="118"/>
                    <a:pt x="1307" y="58"/>
                  </a:cubicBezTo>
                  <a:cubicBezTo>
                    <a:pt x="1274" y="24"/>
                    <a:pt x="1222" y="0"/>
                    <a:pt x="1172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292850" y="1496775"/>
              <a:ext cx="42575" cy="69400"/>
            </a:xfrm>
            <a:custGeom>
              <a:rect b="b" l="l" r="r" t="t"/>
              <a:pathLst>
                <a:path extrusionOk="0" h="2776" w="1703">
                  <a:moveTo>
                    <a:pt x="182" y="0"/>
                  </a:moveTo>
                  <a:cubicBezTo>
                    <a:pt x="123" y="0"/>
                    <a:pt x="66" y="15"/>
                    <a:pt x="31" y="51"/>
                  </a:cubicBezTo>
                  <a:cubicBezTo>
                    <a:pt x="0" y="142"/>
                    <a:pt x="0" y="264"/>
                    <a:pt x="61" y="324"/>
                  </a:cubicBezTo>
                  <a:cubicBezTo>
                    <a:pt x="61" y="324"/>
                    <a:pt x="1307" y="1327"/>
                    <a:pt x="1155" y="2574"/>
                  </a:cubicBezTo>
                  <a:cubicBezTo>
                    <a:pt x="1155" y="2665"/>
                    <a:pt x="1216" y="2726"/>
                    <a:pt x="1277" y="2756"/>
                  </a:cubicBezTo>
                  <a:cubicBezTo>
                    <a:pt x="1277" y="2756"/>
                    <a:pt x="1287" y="2776"/>
                    <a:pt x="1307" y="2776"/>
                  </a:cubicBezTo>
                  <a:cubicBezTo>
                    <a:pt x="1322" y="2776"/>
                    <a:pt x="1342" y="2765"/>
                    <a:pt x="1368" y="2726"/>
                  </a:cubicBezTo>
                  <a:cubicBezTo>
                    <a:pt x="1429" y="2726"/>
                    <a:pt x="1550" y="2695"/>
                    <a:pt x="1550" y="2574"/>
                  </a:cubicBezTo>
                  <a:cubicBezTo>
                    <a:pt x="1702" y="1145"/>
                    <a:pt x="365" y="51"/>
                    <a:pt x="304" y="20"/>
                  </a:cubicBezTo>
                  <a:cubicBezTo>
                    <a:pt x="266" y="8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290575" y="1523525"/>
              <a:ext cx="36500" cy="14500"/>
            </a:xfrm>
            <a:custGeom>
              <a:rect b="b" l="l" r="r" t="t"/>
              <a:pathLst>
                <a:path extrusionOk="0" h="580" w="1460">
                  <a:moveTo>
                    <a:pt x="865" y="0"/>
                  </a:moveTo>
                  <a:cubicBezTo>
                    <a:pt x="426" y="0"/>
                    <a:pt x="145" y="257"/>
                    <a:pt x="122" y="257"/>
                  </a:cubicBezTo>
                  <a:cubicBezTo>
                    <a:pt x="30" y="318"/>
                    <a:pt x="0" y="440"/>
                    <a:pt x="91" y="531"/>
                  </a:cubicBezTo>
                  <a:cubicBezTo>
                    <a:pt x="91" y="531"/>
                    <a:pt x="91" y="561"/>
                    <a:pt x="122" y="561"/>
                  </a:cubicBezTo>
                  <a:cubicBezTo>
                    <a:pt x="133" y="573"/>
                    <a:pt x="152" y="580"/>
                    <a:pt x="176" y="580"/>
                  </a:cubicBezTo>
                  <a:cubicBezTo>
                    <a:pt x="219" y="580"/>
                    <a:pt x="277" y="558"/>
                    <a:pt x="334" y="501"/>
                  </a:cubicBezTo>
                  <a:cubicBezTo>
                    <a:pt x="334" y="501"/>
                    <a:pt x="540" y="347"/>
                    <a:pt x="847" y="347"/>
                  </a:cubicBezTo>
                  <a:cubicBezTo>
                    <a:pt x="950" y="347"/>
                    <a:pt x="1064" y="364"/>
                    <a:pt x="1185" y="409"/>
                  </a:cubicBezTo>
                  <a:cubicBezTo>
                    <a:pt x="1196" y="415"/>
                    <a:pt x="1209" y="417"/>
                    <a:pt x="1223" y="417"/>
                  </a:cubicBezTo>
                  <a:cubicBezTo>
                    <a:pt x="1286" y="417"/>
                    <a:pt x="1373" y="363"/>
                    <a:pt x="1398" y="288"/>
                  </a:cubicBezTo>
                  <a:cubicBezTo>
                    <a:pt x="1459" y="227"/>
                    <a:pt x="1368" y="105"/>
                    <a:pt x="1277" y="75"/>
                  </a:cubicBezTo>
                  <a:cubicBezTo>
                    <a:pt x="1128" y="21"/>
                    <a:pt x="990" y="0"/>
                    <a:pt x="865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506375" y="1527675"/>
              <a:ext cx="44850" cy="96150"/>
            </a:xfrm>
            <a:custGeom>
              <a:rect b="b" l="l" r="r" t="t"/>
              <a:pathLst>
                <a:path extrusionOk="0" h="3846" w="1794">
                  <a:moveTo>
                    <a:pt x="274" y="0"/>
                  </a:moveTo>
                  <a:cubicBezTo>
                    <a:pt x="152" y="0"/>
                    <a:pt x="122" y="91"/>
                    <a:pt x="122" y="213"/>
                  </a:cubicBezTo>
                  <a:lnTo>
                    <a:pt x="426" y="2432"/>
                  </a:lnTo>
                  <a:cubicBezTo>
                    <a:pt x="426" y="2493"/>
                    <a:pt x="456" y="2523"/>
                    <a:pt x="487" y="2553"/>
                  </a:cubicBezTo>
                  <a:lnTo>
                    <a:pt x="1247" y="3040"/>
                  </a:lnTo>
                  <a:lnTo>
                    <a:pt x="152" y="3465"/>
                  </a:lnTo>
                  <a:cubicBezTo>
                    <a:pt x="31" y="3496"/>
                    <a:pt x="0" y="3617"/>
                    <a:pt x="31" y="3709"/>
                  </a:cubicBezTo>
                  <a:cubicBezTo>
                    <a:pt x="31" y="3769"/>
                    <a:pt x="61" y="3769"/>
                    <a:pt x="122" y="3800"/>
                  </a:cubicBezTo>
                  <a:cubicBezTo>
                    <a:pt x="137" y="3830"/>
                    <a:pt x="160" y="3845"/>
                    <a:pt x="179" y="3845"/>
                  </a:cubicBezTo>
                  <a:cubicBezTo>
                    <a:pt x="198" y="3845"/>
                    <a:pt x="213" y="3830"/>
                    <a:pt x="213" y="3800"/>
                  </a:cubicBezTo>
                  <a:lnTo>
                    <a:pt x="1672" y="3283"/>
                  </a:lnTo>
                  <a:cubicBezTo>
                    <a:pt x="1733" y="3253"/>
                    <a:pt x="1794" y="3161"/>
                    <a:pt x="1794" y="3131"/>
                  </a:cubicBezTo>
                  <a:cubicBezTo>
                    <a:pt x="1794" y="3101"/>
                    <a:pt x="1733" y="3009"/>
                    <a:pt x="1703" y="2979"/>
                  </a:cubicBezTo>
                  <a:lnTo>
                    <a:pt x="730" y="2341"/>
                  </a:lnTo>
                  <a:lnTo>
                    <a:pt x="456" y="152"/>
                  </a:lnTo>
                  <a:cubicBezTo>
                    <a:pt x="456" y="61"/>
                    <a:pt x="365" y="0"/>
                    <a:pt x="274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473700" y="1538050"/>
              <a:ext cx="19775" cy="28650"/>
            </a:xfrm>
            <a:custGeom>
              <a:rect b="b" l="l" r="r" t="t"/>
              <a:pathLst>
                <a:path extrusionOk="0" h="1146" w="791">
                  <a:moveTo>
                    <a:pt x="523" y="0"/>
                  </a:moveTo>
                  <a:cubicBezTo>
                    <a:pt x="378" y="0"/>
                    <a:pt x="199" y="198"/>
                    <a:pt x="92" y="467"/>
                  </a:cubicBezTo>
                  <a:cubicBezTo>
                    <a:pt x="0" y="801"/>
                    <a:pt x="31" y="1105"/>
                    <a:pt x="183" y="1135"/>
                  </a:cubicBezTo>
                  <a:cubicBezTo>
                    <a:pt x="200" y="1142"/>
                    <a:pt x="219" y="1146"/>
                    <a:pt x="238" y="1146"/>
                  </a:cubicBezTo>
                  <a:cubicBezTo>
                    <a:pt x="383" y="1146"/>
                    <a:pt x="562" y="948"/>
                    <a:pt x="669" y="679"/>
                  </a:cubicBezTo>
                  <a:cubicBezTo>
                    <a:pt x="791" y="376"/>
                    <a:pt x="760" y="72"/>
                    <a:pt x="578" y="11"/>
                  </a:cubicBezTo>
                  <a:cubicBezTo>
                    <a:pt x="560" y="4"/>
                    <a:pt x="542" y="0"/>
                    <a:pt x="523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457750" y="1534200"/>
              <a:ext cx="41800" cy="11550"/>
            </a:xfrm>
            <a:custGeom>
              <a:rect b="b" l="l" r="r" t="t"/>
              <a:pathLst>
                <a:path extrusionOk="0" h="462" w="1672">
                  <a:moveTo>
                    <a:pt x="829" y="1"/>
                  </a:moveTo>
                  <a:cubicBezTo>
                    <a:pt x="434" y="1"/>
                    <a:pt x="110" y="165"/>
                    <a:pt x="91" y="165"/>
                  </a:cubicBezTo>
                  <a:cubicBezTo>
                    <a:pt x="31" y="165"/>
                    <a:pt x="0" y="256"/>
                    <a:pt x="31" y="286"/>
                  </a:cubicBezTo>
                  <a:lnTo>
                    <a:pt x="91" y="317"/>
                  </a:lnTo>
                  <a:lnTo>
                    <a:pt x="182" y="317"/>
                  </a:lnTo>
                  <a:cubicBezTo>
                    <a:pt x="182" y="317"/>
                    <a:pt x="467" y="185"/>
                    <a:pt x="813" y="185"/>
                  </a:cubicBezTo>
                  <a:cubicBezTo>
                    <a:pt x="1043" y="185"/>
                    <a:pt x="1301" y="244"/>
                    <a:pt x="1520" y="438"/>
                  </a:cubicBezTo>
                  <a:cubicBezTo>
                    <a:pt x="1535" y="454"/>
                    <a:pt x="1558" y="461"/>
                    <a:pt x="1581" y="461"/>
                  </a:cubicBezTo>
                  <a:cubicBezTo>
                    <a:pt x="1603" y="461"/>
                    <a:pt x="1626" y="454"/>
                    <a:pt x="1641" y="438"/>
                  </a:cubicBezTo>
                  <a:cubicBezTo>
                    <a:pt x="1672" y="408"/>
                    <a:pt x="1672" y="347"/>
                    <a:pt x="1641" y="317"/>
                  </a:cubicBezTo>
                  <a:cubicBezTo>
                    <a:pt x="1386" y="74"/>
                    <a:pt x="1092" y="1"/>
                    <a:pt x="829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457750" y="1897025"/>
              <a:ext cx="607925" cy="700600"/>
            </a:xfrm>
            <a:custGeom>
              <a:rect b="b" l="l" r="r" t="t"/>
              <a:pathLst>
                <a:path extrusionOk="0" h="28024" w="24317">
                  <a:moveTo>
                    <a:pt x="18617" y="19787"/>
                  </a:moveTo>
                  <a:lnTo>
                    <a:pt x="18617" y="19787"/>
                  </a:lnTo>
                  <a:cubicBezTo>
                    <a:pt x="18661" y="19788"/>
                    <a:pt x="18701" y="19794"/>
                    <a:pt x="18724" y="19816"/>
                  </a:cubicBezTo>
                  <a:cubicBezTo>
                    <a:pt x="18689" y="19809"/>
                    <a:pt x="18653" y="19799"/>
                    <a:pt x="18617" y="19787"/>
                  </a:cubicBezTo>
                  <a:close/>
                  <a:moveTo>
                    <a:pt x="15596" y="20986"/>
                  </a:moveTo>
                  <a:lnTo>
                    <a:pt x="15596" y="20986"/>
                  </a:lnTo>
                  <a:cubicBezTo>
                    <a:pt x="15593" y="21011"/>
                    <a:pt x="15593" y="21032"/>
                    <a:pt x="15593" y="21032"/>
                  </a:cubicBezTo>
                  <a:cubicBezTo>
                    <a:pt x="15593" y="21032"/>
                    <a:pt x="15593" y="21056"/>
                    <a:pt x="15551" y="21061"/>
                  </a:cubicBezTo>
                  <a:lnTo>
                    <a:pt x="15551" y="21061"/>
                  </a:lnTo>
                  <a:lnTo>
                    <a:pt x="15596" y="20986"/>
                  </a:lnTo>
                  <a:close/>
                  <a:moveTo>
                    <a:pt x="4428" y="0"/>
                  </a:moveTo>
                  <a:cubicBezTo>
                    <a:pt x="3967" y="0"/>
                    <a:pt x="3497" y="78"/>
                    <a:pt x="3040" y="242"/>
                  </a:cubicBezTo>
                  <a:cubicBezTo>
                    <a:pt x="1094" y="1093"/>
                    <a:pt x="0" y="3251"/>
                    <a:pt x="578" y="5257"/>
                  </a:cubicBezTo>
                  <a:lnTo>
                    <a:pt x="699" y="5652"/>
                  </a:lnTo>
                  <a:lnTo>
                    <a:pt x="790" y="5986"/>
                  </a:lnTo>
                  <a:lnTo>
                    <a:pt x="1003" y="6655"/>
                  </a:lnTo>
                  <a:cubicBezTo>
                    <a:pt x="1155" y="7111"/>
                    <a:pt x="1246" y="7537"/>
                    <a:pt x="1398" y="7993"/>
                  </a:cubicBezTo>
                  <a:cubicBezTo>
                    <a:pt x="1702" y="8874"/>
                    <a:pt x="2006" y="9755"/>
                    <a:pt x="2371" y="10576"/>
                  </a:cubicBezTo>
                  <a:cubicBezTo>
                    <a:pt x="2705" y="11458"/>
                    <a:pt x="3040" y="12278"/>
                    <a:pt x="3435" y="13129"/>
                  </a:cubicBezTo>
                  <a:cubicBezTo>
                    <a:pt x="3800" y="13950"/>
                    <a:pt x="4195" y="14832"/>
                    <a:pt x="4590" y="15683"/>
                  </a:cubicBezTo>
                  <a:cubicBezTo>
                    <a:pt x="5471" y="17354"/>
                    <a:pt x="6383" y="19026"/>
                    <a:pt x="7569" y="20637"/>
                  </a:cubicBezTo>
                  <a:cubicBezTo>
                    <a:pt x="8146" y="21458"/>
                    <a:pt x="8784" y="22278"/>
                    <a:pt x="9453" y="23038"/>
                  </a:cubicBezTo>
                  <a:cubicBezTo>
                    <a:pt x="9666" y="23221"/>
                    <a:pt x="9818" y="23433"/>
                    <a:pt x="10000" y="23616"/>
                  </a:cubicBezTo>
                  <a:cubicBezTo>
                    <a:pt x="10061" y="23737"/>
                    <a:pt x="10183" y="23798"/>
                    <a:pt x="10274" y="23920"/>
                  </a:cubicBezTo>
                  <a:lnTo>
                    <a:pt x="10426" y="24072"/>
                  </a:lnTo>
                  <a:lnTo>
                    <a:pt x="10578" y="24224"/>
                  </a:lnTo>
                  <a:cubicBezTo>
                    <a:pt x="10943" y="24589"/>
                    <a:pt x="11398" y="24984"/>
                    <a:pt x="11824" y="25318"/>
                  </a:cubicBezTo>
                  <a:cubicBezTo>
                    <a:pt x="12736" y="26048"/>
                    <a:pt x="13769" y="26716"/>
                    <a:pt x="15016" y="27263"/>
                  </a:cubicBezTo>
                  <a:cubicBezTo>
                    <a:pt x="15623" y="27537"/>
                    <a:pt x="16262" y="27750"/>
                    <a:pt x="16991" y="27902"/>
                  </a:cubicBezTo>
                  <a:lnTo>
                    <a:pt x="17113" y="27932"/>
                  </a:lnTo>
                  <a:lnTo>
                    <a:pt x="17204" y="27932"/>
                  </a:lnTo>
                  <a:cubicBezTo>
                    <a:pt x="17295" y="27932"/>
                    <a:pt x="17356" y="27993"/>
                    <a:pt x="17447" y="27993"/>
                  </a:cubicBezTo>
                  <a:cubicBezTo>
                    <a:pt x="17599" y="28023"/>
                    <a:pt x="17751" y="28023"/>
                    <a:pt x="17903" y="28023"/>
                  </a:cubicBezTo>
                  <a:lnTo>
                    <a:pt x="18390" y="28023"/>
                  </a:lnTo>
                  <a:cubicBezTo>
                    <a:pt x="18541" y="28023"/>
                    <a:pt x="18724" y="27993"/>
                    <a:pt x="18876" y="27993"/>
                  </a:cubicBezTo>
                  <a:cubicBezTo>
                    <a:pt x="19028" y="27932"/>
                    <a:pt x="19241" y="27902"/>
                    <a:pt x="19393" y="27871"/>
                  </a:cubicBezTo>
                  <a:cubicBezTo>
                    <a:pt x="19453" y="27841"/>
                    <a:pt x="19545" y="27841"/>
                    <a:pt x="19605" y="27780"/>
                  </a:cubicBezTo>
                  <a:cubicBezTo>
                    <a:pt x="19697" y="27750"/>
                    <a:pt x="19757" y="27750"/>
                    <a:pt x="19849" y="27719"/>
                  </a:cubicBezTo>
                  <a:cubicBezTo>
                    <a:pt x="20000" y="27689"/>
                    <a:pt x="20152" y="27598"/>
                    <a:pt x="20244" y="27537"/>
                  </a:cubicBezTo>
                  <a:cubicBezTo>
                    <a:pt x="20304" y="27537"/>
                    <a:pt x="20335" y="27476"/>
                    <a:pt x="20365" y="27476"/>
                  </a:cubicBezTo>
                  <a:lnTo>
                    <a:pt x="20456" y="27446"/>
                  </a:lnTo>
                  <a:cubicBezTo>
                    <a:pt x="20517" y="27415"/>
                    <a:pt x="20548" y="27385"/>
                    <a:pt x="20639" y="27324"/>
                  </a:cubicBezTo>
                  <a:lnTo>
                    <a:pt x="20973" y="27111"/>
                  </a:lnTo>
                  <a:cubicBezTo>
                    <a:pt x="21095" y="27020"/>
                    <a:pt x="21156" y="26959"/>
                    <a:pt x="21247" y="26868"/>
                  </a:cubicBezTo>
                  <a:lnTo>
                    <a:pt x="21399" y="26777"/>
                  </a:lnTo>
                  <a:lnTo>
                    <a:pt x="21459" y="26686"/>
                  </a:lnTo>
                  <a:lnTo>
                    <a:pt x="21520" y="26655"/>
                  </a:lnTo>
                  <a:lnTo>
                    <a:pt x="21551" y="26625"/>
                  </a:lnTo>
                  <a:lnTo>
                    <a:pt x="21763" y="26382"/>
                  </a:lnTo>
                  <a:lnTo>
                    <a:pt x="21885" y="26260"/>
                  </a:lnTo>
                  <a:lnTo>
                    <a:pt x="21915" y="26230"/>
                  </a:lnTo>
                  <a:cubicBezTo>
                    <a:pt x="21915" y="26199"/>
                    <a:pt x="21976" y="26199"/>
                    <a:pt x="21976" y="26199"/>
                  </a:cubicBezTo>
                  <a:cubicBezTo>
                    <a:pt x="22067" y="26078"/>
                    <a:pt x="22189" y="25926"/>
                    <a:pt x="22280" y="25804"/>
                  </a:cubicBezTo>
                  <a:cubicBezTo>
                    <a:pt x="22615" y="25318"/>
                    <a:pt x="22827" y="24892"/>
                    <a:pt x="22979" y="24528"/>
                  </a:cubicBezTo>
                  <a:lnTo>
                    <a:pt x="23101" y="24254"/>
                  </a:lnTo>
                  <a:cubicBezTo>
                    <a:pt x="23131" y="24193"/>
                    <a:pt x="23192" y="24102"/>
                    <a:pt x="23222" y="23981"/>
                  </a:cubicBezTo>
                  <a:cubicBezTo>
                    <a:pt x="23283" y="23798"/>
                    <a:pt x="23344" y="23646"/>
                    <a:pt x="23374" y="23494"/>
                  </a:cubicBezTo>
                  <a:cubicBezTo>
                    <a:pt x="23557" y="22886"/>
                    <a:pt x="23709" y="22309"/>
                    <a:pt x="23800" y="21792"/>
                  </a:cubicBezTo>
                  <a:cubicBezTo>
                    <a:pt x="23982" y="20728"/>
                    <a:pt x="24104" y="19786"/>
                    <a:pt x="24165" y="18813"/>
                  </a:cubicBezTo>
                  <a:cubicBezTo>
                    <a:pt x="24317" y="16929"/>
                    <a:pt x="24317" y="15105"/>
                    <a:pt x="24286" y="13312"/>
                  </a:cubicBezTo>
                  <a:cubicBezTo>
                    <a:pt x="24286" y="12400"/>
                    <a:pt x="24195" y="11518"/>
                    <a:pt x="24165" y="10607"/>
                  </a:cubicBezTo>
                  <a:cubicBezTo>
                    <a:pt x="24134" y="10151"/>
                    <a:pt x="24104" y="9695"/>
                    <a:pt x="24043" y="9300"/>
                  </a:cubicBezTo>
                  <a:cubicBezTo>
                    <a:pt x="24043" y="9056"/>
                    <a:pt x="24013" y="8844"/>
                    <a:pt x="23982" y="8600"/>
                  </a:cubicBezTo>
                  <a:lnTo>
                    <a:pt x="23952" y="8266"/>
                  </a:lnTo>
                  <a:lnTo>
                    <a:pt x="23891" y="7932"/>
                  </a:lnTo>
                  <a:cubicBezTo>
                    <a:pt x="23720" y="6220"/>
                    <a:pt x="22263" y="4936"/>
                    <a:pt x="20577" y="4936"/>
                  </a:cubicBezTo>
                  <a:cubicBezTo>
                    <a:pt x="20466" y="4936"/>
                    <a:pt x="20355" y="4942"/>
                    <a:pt x="20244" y="4953"/>
                  </a:cubicBezTo>
                  <a:cubicBezTo>
                    <a:pt x="18663" y="5135"/>
                    <a:pt x="17417" y="6442"/>
                    <a:pt x="17295" y="7993"/>
                  </a:cubicBezTo>
                  <a:lnTo>
                    <a:pt x="17295" y="8084"/>
                  </a:lnTo>
                  <a:lnTo>
                    <a:pt x="17113" y="10576"/>
                  </a:lnTo>
                  <a:lnTo>
                    <a:pt x="16870" y="13099"/>
                  </a:lnTo>
                  <a:cubicBezTo>
                    <a:pt x="16718" y="14771"/>
                    <a:pt x="16535" y="16382"/>
                    <a:pt x="16292" y="17962"/>
                  </a:cubicBezTo>
                  <a:cubicBezTo>
                    <a:pt x="16287" y="18005"/>
                    <a:pt x="16282" y="18048"/>
                    <a:pt x="16276" y="18090"/>
                  </a:cubicBezTo>
                  <a:lnTo>
                    <a:pt x="16276" y="18090"/>
                  </a:lnTo>
                  <a:lnTo>
                    <a:pt x="16231" y="18023"/>
                  </a:lnTo>
                  <a:lnTo>
                    <a:pt x="16079" y="17841"/>
                  </a:lnTo>
                  <a:cubicBezTo>
                    <a:pt x="15958" y="17719"/>
                    <a:pt x="15836" y="17598"/>
                    <a:pt x="15745" y="17446"/>
                  </a:cubicBezTo>
                  <a:cubicBezTo>
                    <a:pt x="15289" y="16959"/>
                    <a:pt x="14864" y="16351"/>
                    <a:pt x="14438" y="15743"/>
                  </a:cubicBezTo>
                  <a:cubicBezTo>
                    <a:pt x="14256" y="15439"/>
                    <a:pt x="14013" y="15135"/>
                    <a:pt x="13830" y="14801"/>
                  </a:cubicBezTo>
                  <a:cubicBezTo>
                    <a:pt x="13648" y="14497"/>
                    <a:pt x="13405" y="14163"/>
                    <a:pt x="13222" y="13798"/>
                  </a:cubicBezTo>
                  <a:lnTo>
                    <a:pt x="12098" y="11762"/>
                  </a:lnTo>
                  <a:cubicBezTo>
                    <a:pt x="11733" y="11032"/>
                    <a:pt x="11368" y="10363"/>
                    <a:pt x="11034" y="9603"/>
                  </a:cubicBezTo>
                  <a:cubicBezTo>
                    <a:pt x="10882" y="9208"/>
                    <a:pt x="10669" y="8874"/>
                    <a:pt x="10517" y="8479"/>
                  </a:cubicBezTo>
                  <a:cubicBezTo>
                    <a:pt x="10365" y="8114"/>
                    <a:pt x="10183" y="7719"/>
                    <a:pt x="10031" y="7385"/>
                  </a:cubicBezTo>
                  <a:lnTo>
                    <a:pt x="9119" y="5105"/>
                  </a:lnTo>
                  <a:cubicBezTo>
                    <a:pt x="8967" y="4740"/>
                    <a:pt x="8815" y="4345"/>
                    <a:pt x="8693" y="3980"/>
                  </a:cubicBezTo>
                  <a:lnTo>
                    <a:pt x="8511" y="3403"/>
                  </a:lnTo>
                  <a:lnTo>
                    <a:pt x="8329" y="2856"/>
                  </a:lnTo>
                  <a:lnTo>
                    <a:pt x="8298" y="2704"/>
                  </a:lnTo>
                  <a:cubicBezTo>
                    <a:pt x="7702" y="1034"/>
                    <a:pt x="6113" y="0"/>
                    <a:pt x="4428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593000" y="2018850"/>
              <a:ext cx="58550" cy="305975"/>
            </a:xfrm>
            <a:custGeom>
              <a:rect b="b" l="l" r="r" t="t"/>
              <a:pathLst>
                <a:path extrusionOk="0" h="12239" w="2342">
                  <a:moveTo>
                    <a:pt x="2036" y="0"/>
                  </a:moveTo>
                  <a:cubicBezTo>
                    <a:pt x="1928" y="0"/>
                    <a:pt x="1848" y="82"/>
                    <a:pt x="1824" y="202"/>
                  </a:cubicBezTo>
                  <a:cubicBezTo>
                    <a:pt x="1247" y="2785"/>
                    <a:pt x="1" y="11904"/>
                    <a:pt x="1" y="11965"/>
                  </a:cubicBezTo>
                  <a:cubicBezTo>
                    <a:pt x="1" y="12086"/>
                    <a:pt x="61" y="12238"/>
                    <a:pt x="213" y="12238"/>
                  </a:cubicBezTo>
                  <a:lnTo>
                    <a:pt x="304" y="12238"/>
                  </a:lnTo>
                  <a:cubicBezTo>
                    <a:pt x="396" y="12238"/>
                    <a:pt x="487" y="12177"/>
                    <a:pt x="487" y="12056"/>
                  </a:cubicBezTo>
                  <a:cubicBezTo>
                    <a:pt x="487" y="11934"/>
                    <a:pt x="1733" y="2846"/>
                    <a:pt x="2311" y="323"/>
                  </a:cubicBezTo>
                  <a:cubicBezTo>
                    <a:pt x="2341" y="171"/>
                    <a:pt x="2280" y="50"/>
                    <a:pt x="2128" y="19"/>
                  </a:cubicBezTo>
                  <a:cubicBezTo>
                    <a:pt x="2096" y="6"/>
                    <a:pt x="2065" y="0"/>
                    <a:pt x="2036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886325" y="2141650"/>
              <a:ext cx="175550" cy="38575"/>
            </a:xfrm>
            <a:custGeom>
              <a:rect b="b" l="l" r="r" t="t"/>
              <a:pathLst>
                <a:path extrusionOk="0" h="1543" w="7022">
                  <a:moveTo>
                    <a:pt x="6756" y="1"/>
                  </a:moveTo>
                  <a:cubicBezTo>
                    <a:pt x="6721" y="1"/>
                    <a:pt x="6687" y="11"/>
                    <a:pt x="6657" y="31"/>
                  </a:cubicBezTo>
                  <a:cubicBezTo>
                    <a:pt x="6616" y="52"/>
                    <a:pt x="4897" y="1101"/>
                    <a:pt x="3062" y="1101"/>
                  </a:cubicBezTo>
                  <a:cubicBezTo>
                    <a:pt x="2148" y="1101"/>
                    <a:pt x="1204" y="840"/>
                    <a:pt x="426" y="62"/>
                  </a:cubicBezTo>
                  <a:cubicBezTo>
                    <a:pt x="380" y="31"/>
                    <a:pt x="319" y="16"/>
                    <a:pt x="255" y="16"/>
                  </a:cubicBezTo>
                  <a:cubicBezTo>
                    <a:pt x="190" y="16"/>
                    <a:pt x="122" y="31"/>
                    <a:pt x="61" y="62"/>
                  </a:cubicBezTo>
                  <a:cubicBezTo>
                    <a:pt x="0" y="153"/>
                    <a:pt x="0" y="305"/>
                    <a:pt x="61" y="426"/>
                  </a:cubicBezTo>
                  <a:cubicBezTo>
                    <a:pt x="838" y="1150"/>
                    <a:pt x="1874" y="1542"/>
                    <a:pt x="3045" y="1542"/>
                  </a:cubicBezTo>
                  <a:cubicBezTo>
                    <a:pt x="3203" y="1542"/>
                    <a:pt x="3364" y="1535"/>
                    <a:pt x="3526" y="1521"/>
                  </a:cubicBezTo>
                  <a:cubicBezTo>
                    <a:pt x="3830" y="1490"/>
                    <a:pt x="4134" y="1429"/>
                    <a:pt x="4468" y="1369"/>
                  </a:cubicBezTo>
                  <a:cubicBezTo>
                    <a:pt x="5806" y="1065"/>
                    <a:pt x="6809" y="426"/>
                    <a:pt x="6870" y="426"/>
                  </a:cubicBezTo>
                  <a:cubicBezTo>
                    <a:pt x="6991" y="335"/>
                    <a:pt x="7022" y="214"/>
                    <a:pt x="6961" y="122"/>
                  </a:cubicBezTo>
                  <a:cubicBezTo>
                    <a:pt x="6900" y="41"/>
                    <a:pt x="6826" y="1"/>
                    <a:pt x="6756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825525" y="2346825"/>
              <a:ext cx="41825" cy="96950"/>
            </a:xfrm>
            <a:custGeom>
              <a:rect b="b" l="l" r="r" t="t"/>
              <a:pathLst>
                <a:path extrusionOk="0" h="3878" w="1673">
                  <a:moveTo>
                    <a:pt x="1394" y="1"/>
                  </a:moveTo>
                  <a:cubicBezTo>
                    <a:pt x="1311" y="1"/>
                    <a:pt x="1237" y="41"/>
                    <a:pt x="1216" y="122"/>
                  </a:cubicBezTo>
                  <a:cubicBezTo>
                    <a:pt x="1186" y="183"/>
                    <a:pt x="1" y="1976"/>
                    <a:pt x="92" y="3679"/>
                  </a:cubicBezTo>
                  <a:cubicBezTo>
                    <a:pt x="141" y="3778"/>
                    <a:pt x="232" y="3877"/>
                    <a:pt x="313" y="3877"/>
                  </a:cubicBezTo>
                  <a:cubicBezTo>
                    <a:pt x="331" y="3877"/>
                    <a:pt x="349" y="3872"/>
                    <a:pt x="365" y="3861"/>
                  </a:cubicBezTo>
                  <a:cubicBezTo>
                    <a:pt x="487" y="3861"/>
                    <a:pt x="609" y="3739"/>
                    <a:pt x="578" y="3648"/>
                  </a:cubicBezTo>
                  <a:cubicBezTo>
                    <a:pt x="457" y="2098"/>
                    <a:pt x="1581" y="365"/>
                    <a:pt x="1581" y="335"/>
                  </a:cubicBezTo>
                  <a:cubicBezTo>
                    <a:pt x="1672" y="213"/>
                    <a:pt x="1612" y="61"/>
                    <a:pt x="1520" y="31"/>
                  </a:cubicBezTo>
                  <a:cubicBezTo>
                    <a:pt x="1480" y="11"/>
                    <a:pt x="1436" y="1"/>
                    <a:pt x="1394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1787525" y="2355825"/>
              <a:ext cx="73750" cy="41950"/>
            </a:xfrm>
            <a:custGeom>
              <a:rect b="b" l="l" r="r" t="t"/>
              <a:pathLst>
                <a:path extrusionOk="0" h="1678" w="2950">
                  <a:moveTo>
                    <a:pt x="2685" y="1"/>
                  </a:moveTo>
                  <a:cubicBezTo>
                    <a:pt x="2671" y="1"/>
                    <a:pt x="2658" y="2"/>
                    <a:pt x="2645" y="5"/>
                  </a:cubicBezTo>
                  <a:cubicBezTo>
                    <a:pt x="943" y="279"/>
                    <a:pt x="122" y="1282"/>
                    <a:pt x="62" y="1312"/>
                  </a:cubicBezTo>
                  <a:cubicBezTo>
                    <a:pt x="1" y="1434"/>
                    <a:pt x="1" y="1525"/>
                    <a:pt x="122" y="1647"/>
                  </a:cubicBezTo>
                  <a:cubicBezTo>
                    <a:pt x="183" y="1677"/>
                    <a:pt x="274" y="1677"/>
                    <a:pt x="305" y="1677"/>
                  </a:cubicBezTo>
                  <a:cubicBezTo>
                    <a:pt x="366" y="1677"/>
                    <a:pt x="426" y="1647"/>
                    <a:pt x="457" y="1616"/>
                  </a:cubicBezTo>
                  <a:cubicBezTo>
                    <a:pt x="457" y="1616"/>
                    <a:pt x="1217" y="705"/>
                    <a:pt x="2736" y="461"/>
                  </a:cubicBezTo>
                  <a:cubicBezTo>
                    <a:pt x="2858" y="461"/>
                    <a:pt x="2949" y="309"/>
                    <a:pt x="2919" y="218"/>
                  </a:cubicBezTo>
                  <a:cubicBezTo>
                    <a:pt x="2919" y="109"/>
                    <a:pt x="2797" y="1"/>
                    <a:pt x="2685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958500" y="1733600"/>
              <a:ext cx="1506875" cy="1305525"/>
            </a:xfrm>
            <a:custGeom>
              <a:rect b="b" l="l" r="r" t="t"/>
              <a:pathLst>
                <a:path extrusionOk="0" h="52221" w="60275">
                  <a:moveTo>
                    <a:pt x="36384" y="0"/>
                  </a:moveTo>
                  <a:lnTo>
                    <a:pt x="0" y="15806"/>
                  </a:lnTo>
                  <a:lnTo>
                    <a:pt x="15806" y="52220"/>
                  </a:lnTo>
                  <a:lnTo>
                    <a:pt x="52220" y="36414"/>
                  </a:lnTo>
                  <a:lnTo>
                    <a:pt x="47448" y="25381"/>
                  </a:lnTo>
                  <a:cubicBezTo>
                    <a:pt x="47448" y="25381"/>
                    <a:pt x="47113" y="22888"/>
                    <a:pt x="48542" y="21369"/>
                  </a:cubicBezTo>
                  <a:cubicBezTo>
                    <a:pt x="49522" y="20343"/>
                    <a:pt x="51084" y="20189"/>
                    <a:pt x="52009" y="20189"/>
                  </a:cubicBezTo>
                  <a:cubicBezTo>
                    <a:pt x="52317" y="20189"/>
                    <a:pt x="52554" y="20206"/>
                    <a:pt x="52676" y="20214"/>
                  </a:cubicBezTo>
                  <a:lnTo>
                    <a:pt x="52767" y="20214"/>
                  </a:lnTo>
                  <a:cubicBezTo>
                    <a:pt x="53000" y="20243"/>
                    <a:pt x="53238" y="20258"/>
                    <a:pt x="53479" y="20258"/>
                  </a:cubicBezTo>
                  <a:cubicBezTo>
                    <a:pt x="54247" y="20258"/>
                    <a:pt x="55051" y="20104"/>
                    <a:pt x="55837" y="19758"/>
                  </a:cubicBezTo>
                  <a:cubicBezTo>
                    <a:pt x="58877" y="18451"/>
                    <a:pt x="60275" y="14864"/>
                    <a:pt x="58968" y="11824"/>
                  </a:cubicBezTo>
                  <a:cubicBezTo>
                    <a:pt x="57975" y="9568"/>
                    <a:pt x="55743" y="8216"/>
                    <a:pt x="53415" y="8216"/>
                  </a:cubicBezTo>
                  <a:cubicBezTo>
                    <a:pt x="52607" y="8216"/>
                    <a:pt x="51788" y="8379"/>
                    <a:pt x="51004" y="8724"/>
                  </a:cubicBezTo>
                  <a:cubicBezTo>
                    <a:pt x="50031" y="9119"/>
                    <a:pt x="49180" y="9818"/>
                    <a:pt x="48572" y="10639"/>
                  </a:cubicBezTo>
                  <a:cubicBezTo>
                    <a:pt x="48572" y="10639"/>
                    <a:pt x="48572" y="10700"/>
                    <a:pt x="48542" y="10730"/>
                  </a:cubicBezTo>
                  <a:cubicBezTo>
                    <a:pt x="48238" y="11095"/>
                    <a:pt x="46749" y="12919"/>
                    <a:pt x="44895" y="12979"/>
                  </a:cubicBezTo>
                  <a:cubicBezTo>
                    <a:pt x="44878" y="12980"/>
                    <a:pt x="44862" y="12980"/>
                    <a:pt x="44846" y="12980"/>
                  </a:cubicBezTo>
                  <a:cubicBezTo>
                    <a:pt x="42743" y="12980"/>
                    <a:pt x="41186" y="11034"/>
                    <a:pt x="41186" y="11034"/>
                  </a:cubicBezTo>
                  <a:lnTo>
                    <a:pt x="36384" y="0"/>
                  </a:ln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944825" y="1909900"/>
              <a:ext cx="66150" cy="126225"/>
            </a:xfrm>
            <a:custGeom>
              <a:rect b="b" l="l" r="r" t="t"/>
              <a:pathLst>
                <a:path extrusionOk="0" h="5049" w="2646">
                  <a:moveTo>
                    <a:pt x="905" y="0"/>
                  </a:moveTo>
                  <a:cubicBezTo>
                    <a:pt x="421" y="0"/>
                    <a:pt x="1" y="183"/>
                    <a:pt x="1" y="183"/>
                  </a:cubicBezTo>
                  <a:lnTo>
                    <a:pt x="517" y="1125"/>
                  </a:lnTo>
                  <a:cubicBezTo>
                    <a:pt x="517" y="1125"/>
                    <a:pt x="821" y="1672"/>
                    <a:pt x="548" y="2614"/>
                  </a:cubicBezTo>
                  <a:cubicBezTo>
                    <a:pt x="317" y="3409"/>
                    <a:pt x="714" y="5048"/>
                    <a:pt x="1081" y="5048"/>
                  </a:cubicBezTo>
                  <a:cubicBezTo>
                    <a:pt x="1149" y="5048"/>
                    <a:pt x="1216" y="4992"/>
                    <a:pt x="1277" y="4864"/>
                  </a:cubicBezTo>
                  <a:cubicBezTo>
                    <a:pt x="1642" y="4012"/>
                    <a:pt x="2645" y="1520"/>
                    <a:pt x="2037" y="578"/>
                  </a:cubicBezTo>
                  <a:cubicBezTo>
                    <a:pt x="1749" y="124"/>
                    <a:pt x="1305" y="0"/>
                    <a:pt x="905" y="0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997275" y="1986500"/>
              <a:ext cx="68400" cy="125600"/>
            </a:xfrm>
            <a:custGeom>
              <a:rect b="b" l="l" r="r" t="t"/>
              <a:pathLst>
                <a:path extrusionOk="0" h="5024" w="2736">
                  <a:moveTo>
                    <a:pt x="1035" y="1"/>
                  </a:moveTo>
                  <a:cubicBezTo>
                    <a:pt x="496" y="1"/>
                    <a:pt x="0" y="219"/>
                    <a:pt x="0" y="219"/>
                  </a:cubicBezTo>
                  <a:lnTo>
                    <a:pt x="578" y="1222"/>
                  </a:lnTo>
                  <a:cubicBezTo>
                    <a:pt x="578" y="1222"/>
                    <a:pt x="912" y="1648"/>
                    <a:pt x="638" y="2590"/>
                  </a:cubicBezTo>
                  <a:cubicBezTo>
                    <a:pt x="433" y="3385"/>
                    <a:pt x="834" y="5024"/>
                    <a:pt x="1183" y="5024"/>
                  </a:cubicBezTo>
                  <a:cubicBezTo>
                    <a:pt x="1248" y="5024"/>
                    <a:pt x="1311" y="4967"/>
                    <a:pt x="1368" y="4839"/>
                  </a:cubicBezTo>
                  <a:cubicBezTo>
                    <a:pt x="1763" y="3988"/>
                    <a:pt x="2736" y="1496"/>
                    <a:pt x="2128" y="553"/>
                  </a:cubicBezTo>
                  <a:cubicBezTo>
                    <a:pt x="1867" y="123"/>
                    <a:pt x="1439" y="1"/>
                    <a:pt x="1035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029950" y="2019525"/>
              <a:ext cx="59275" cy="111325"/>
            </a:xfrm>
            <a:custGeom>
              <a:rect b="b" l="l" r="r" t="t"/>
              <a:pathLst>
                <a:path extrusionOk="0" h="4453" w="2371">
                  <a:moveTo>
                    <a:pt x="915" y="1"/>
                  </a:moveTo>
                  <a:cubicBezTo>
                    <a:pt x="439" y="1"/>
                    <a:pt x="0" y="205"/>
                    <a:pt x="0" y="205"/>
                  </a:cubicBezTo>
                  <a:lnTo>
                    <a:pt x="456" y="1086"/>
                  </a:lnTo>
                  <a:cubicBezTo>
                    <a:pt x="456" y="1086"/>
                    <a:pt x="760" y="1451"/>
                    <a:pt x="517" y="2302"/>
                  </a:cubicBezTo>
                  <a:cubicBezTo>
                    <a:pt x="313" y="2992"/>
                    <a:pt x="666" y="4453"/>
                    <a:pt x="982" y="4453"/>
                  </a:cubicBezTo>
                  <a:cubicBezTo>
                    <a:pt x="1043" y="4453"/>
                    <a:pt x="1102" y="4400"/>
                    <a:pt x="1155" y="4278"/>
                  </a:cubicBezTo>
                  <a:cubicBezTo>
                    <a:pt x="1520" y="3518"/>
                    <a:pt x="2371" y="1299"/>
                    <a:pt x="1854" y="479"/>
                  </a:cubicBezTo>
                  <a:cubicBezTo>
                    <a:pt x="1624" y="108"/>
                    <a:pt x="1260" y="1"/>
                    <a:pt x="915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966875" y="1950650"/>
              <a:ext cx="68400" cy="125275"/>
            </a:xfrm>
            <a:custGeom>
              <a:rect b="b" l="l" r="r" t="t"/>
              <a:pathLst>
                <a:path extrusionOk="0" h="5011" w="2736">
                  <a:moveTo>
                    <a:pt x="1057" y="0"/>
                  </a:moveTo>
                  <a:cubicBezTo>
                    <a:pt x="510" y="0"/>
                    <a:pt x="0" y="224"/>
                    <a:pt x="0" y="224"/>
                  </a:cubicBezTo>
                  <a:lnTo>
                    <a:pt x="578" y="1227"/>
                  </a:lnTo>
                  <a:cubicBezTo>
                    <a:pt x="578" y="1227"/>
                    <a:pt x="912" y="1623"/>
                    <a:pt x="639" y="2595"/>
                  </a:cubicBezTo>
                  <a:cubicBezTo>
                    <a:pt x="435" y="3386"/>
                    <a:pt x="830" y="5011"/>
                    <a:pt x="1178" y="5011"/>
                  </a:cubicBezTo>
                  <a:cubicBezTo>
                    <a:pt x="1244" y="5011"/>
                    <a:pt x="1309" y="4951"/>
                    <a:pt x="1368" y="4814"/>
                  </a:cubicBezTo>
                  <a:cubicBezTo>
                    <a:pt x="1763" y="3993"/>
                    <a:pt x="2736" y="1471"/>
                    <a:pt x="2128" y="528"/>
                  </a:cubicBezTo>
                  <a:cubicBezTo>
                    <a:pt x="1872" y="119"/>
                    <a:pt x="1454" y="0"/>
                    <a:pt x="1057" y="0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18825" y="1804675"/>
              <a:ext cx="560825" cy="584100"/>
            </a:xfrm>
            <a:custGeom>
              <a:rect b="b" l="l" r="r" t="t"/>
              <a:pathLst>
                <a:path extrusionOk="0" h="23364" w="22433">
                  <a:moveTo>
                    <a:pt x="6262" y="16033"/>
                  </a:moveTo>
                  <a:lnTo>
                    <a:pt x="6323" y="16063"/>
                  </a:lnTo>
                  <a:cubicBezTo>
                    <a:pt x="6334" y="16069"/>
                    <a:pt x="6349" y="16077"/>
                    <a:pt x="6367" y="16087"/>
                  </a:cubicBezTo>
                  <a:lnTo>
                    <a:pt x="6367" y="16087"/>
                  </a:lnTo>
                  <a:cubicBezTo>
                    <a:pt x="6328" y="16079"/>
                    <a:pt x="6293" y="16071"/>
                    <a:pt x="6262" y="16063"/>
                  </a:cubicBezTo>
                  <a:cubicBezTo>
                    <a:pt x="6231" y="16033"/>
                    <a:pt x="6201" y="16033"/>
                    <a:pt x="6201" y="16033"/>
                  </a:cubicBezTo>
                  <a:close/>
                  <a:moveTo>
                    <a:pt x="16258" y="1"/>
                  </a:moveTo>
                  <a:cubicBezTo>
                    <a:pt x="15435" y="1"/>
                    <a:pt x="14611" y="254"/>
                    <a:pt x="13921" y="775"/>
                  </a:cubicBezTo>
                  <a:lnTo>
                    <a:pt x="13648" y="987"/>
                  </a:lnTo>
                  <a:lnTo>
                    <a:pt x="13405" y="1170"/>
                  </a:lnTo>
                  <a:lnTo>
                    <a:pt x="12949" y="1534"/>
                  </a:lnTo>
                  <a:cubicBezTo>
                    <a:pt x="12645" y="1778"/>
                    <a:pt x="12341" y="2051"/>
                    <a:pt x="12037" y="2294"/>
                  </a:cubicBezTo>
                  <a:cubicBezTo>
                    <a:pt x="11733" y="2568"/>
                    <a:pt x="11429" y="2811"/>
                    <a:pt x="11125" y="3054"/>
                  </a:cubicBezTo>
                  <a:cubicBezTo>
                    <a:pt x="10821" y="3328"/>
                    <a:pt x="10517" y="3601"/>
                    <a:pt x="10213" y="3814"/>
                  </a:cubicBezTo>
                  <a:cubicBezTo>
                    <a:pt x="9058" y="4878"/>
                    <a:pt x="7873" y="5942"/>
                    <a:pt x="6718" y="7097"/>
                  </a:cubicBezTo>
                  <a:cubicBezTo>
                    <a:pt x="5593" y="8221"/>
                    <a:pt x="4499" y="9437"/>
                    <a:pt x="3374" y="10775"/>
                  </a:cubicBezTo>
                  <a:cubicBezTo>
                    <a:pt x="2857" y="11474"/>
                    <a:pt x="2310" y="12142"/>
                    <a:pt x="1794" y="12994"/>
                  </a:cubicBezTo>
                  <a:cubicBezTo>
                    <a:pt x="1520" y="13389"/>
                    <a:pt x="1246" y="13814"/>
                    <a:pt x="1034" y="14301"/>
                  </a:cubicBezTo>
                  <a:cubicBezTo>
                    <a:pt x="760" y="14817"/>
                    <a:pt x="547" y="15334"/>
                    <a:pt x="304" y="16033"/>
                  </a:cubicBezTo>
                  <a:cubicBezTo>
                    <a:pt x="183" y="16367"/>
                    <a:pt x="122" y="16793"/>
                    <a:pt x="31" y="17249"/>
                  </a:cubicBezTo>
                  <a:cubicBezTo>
                    <a:pt x="0" y="17462"/>
                    <a:pt x="0" y="17735"/>
                    <a:pt x="0" y="18009"/>
                  </a:cubicBezTo>
                  <a:cubicBezTo>
                    <a:pt x="0" y="18252"/>
                    <a:pt x="31" y="18586"/>
                    <a:pt x="91" y="18921"/>
                  </a:cubicBezTo>
                  <a:cubicBezTo>
                    <a:pt x="152" y="19255"/>
                    <a:pt x="243" y="19589"/>
                    <a:pt x="395" y="19924"/>
                  </a:cubicBezTo>
                  <a:cubicBezTo>
                    <a:pt x="547" y="20288"/>
                    <a:pt x="730" y="20653"/>
                    <a:pt x="943" y="20957"/>
                  </a:cubicBezTo>
                  <a:cubicBezTo>
                    <a:pt x="1186" y="21261"/>
                    <a:pt x="1459" y="21565"/>
                    <a:pt x="1702" y="21778"/>
                  </a:cubicBezTo>
                  <a:cubicBezTo>
                    <a:pt x="1976" y="22021"/>
                    <a:pt x="2250" y="22203"/>
                    <a:pt x="2523" y="22355"/>
                  </a:cubicBezTo>
                  <a:lnTo>
                    <a:pt x="2614" y="22386"/>
                  </a:lnTo>
                  <a:lnTo>
                    <a:pt x="2675" y="22447"/>
                  </a:lnTo>
                  <a:lnTo>
                    <a:pt x="2705" y="22447"/>
                  </a:lnTo>
                  <a:lnTo>
                    <a:pt x="2857" y="22507"/>
                  </a:lnTo>
                  <a:cubicBezTo>
                    <a:pt x="2979" y="22538"/>
                    <a:pt x="3040" y="22629"/>
                    <a:pt x="3161" y="22659"/>
                  </a:cubicBezTo>
                  <a:lnTo>
                    <a:pt x="3435" y="22781"/>
                  </a:lnTo>
                  <a:cubicBezTo>
                    <a:pt x="3526" y="22811"/>
                    <a:pt x="3617" y="22842"/>
                    <a:pt x="3678" y="22903"/>
                  </a:cubicBezTo>
                  <a:cubicBezTo>
                    <a:pt x="4073" y="22994"/>
                    <a:pt x="4377" y="23085"/>
                    <a:pt x="4712" y="23146"/>
                  </a:cubicBezTo>
                  <a:cubicBezTo>
                    <a:pt x="5350" y="23267"/>
                    <a:pt x="5927" y="23298"/>
                    <a:pt x="6475" y="23358"/>
                  </a:cubicBezTo>
                  <a:cubicBezTo>
                    <a:pt x="6586" y="23362"/>
                    <a:pt x="6695" y="23363"/>
                    <a:pt x="6804" y="23363"/>
                  </a:cubicBezTo>
                  <a:cubicBezTo>
                    <a:pt x="7734" y="23363"/>
                    <a:pt x="8573" y="23251"/>
                    <a:pt x="9362" y="23115"/>
                  </a:cubicBezTo>
                  <a:cubicBezTo>
                    <a:pt x="10213" y="22963"/>
                    <a:pt x="11064" y="22781"/>
                    <a:pt x="11885" y="22538"/>
                  </a:cubicBezTo>
                  <a:cubicBezTo>
                    <a:pt x="13526" y="22082"/>
                    <a:pt x="15046" y="21565"/>
                    <a:pt x="16536" y="20927"/>
                  </a:cubicBezTo>
                  <a:cubicBezTo>
                    <a:pt x="17295" y="20623"/>
                    <a:pt x="18025" y="20258"/>
                    <a:pt x="18724" y="19924"/>
                  </a:cubicBezTo>
                  <a:cubicBezTo>
                    <a:pt x="19089" y="19741"/>
                    <a:pt x="19453" y="19589"/>
                    <a:pt x="19788" y="19407"/>
                  </a:cubicBezTo>
                  <a:cubicBezTo>
                    <a:pt x="20001" y="19316"/>
                    <a:pt x="20153" y="19194"/>
                    <a:pt x="20335" y="19133"/>
                  </a:cubicBezTo>
                  <a:lnTo>
                    <a:pt x="20609" y="18981"/>
                  </a:lnTo>
                  <a:lnTo>
                    <a:pt x="20852" y="18829"/>
                  </a:lnTo>
                  <a:cubicBezTo>
                    <a:pt x="22007" y="18191"/>
                    <a:pt x="22432" y="16763"/>
                    <a:pt x="21764" y="15638"/>
                  </a:cubicBezTo>
                  <a:cubicBezTo>
                    <a:pt x="21342" y="14847"/>
                    <a:pt x="20555" y="14422"/>
                    <a:pt x="19699" y="14422"/>
                  </a:cubicBezTo>
                  <a:cubicBezTo>
                    <a:pt x="19568" y="14422"/>
                    <a:pt x="19435" y="14432"/>
                    <a:pt x="19302" y="14453"/>
                  </a:cubicBezTo>
                  <a:lnTo>
                    <a:pt x="19119" y="14453"/>
                  </a:lnTo>
                  <a:cubicBezTo>
                    <a:pt x="19058" y="14453"/>
                    <a:pt x="18967" y="14513"/>
                    <a:pt x="18846" y="14513"/>
                  </a:cubicBezTo>
                  <a:lnTo>
                    <a:pt x="18602" y="14574"/>
                  </a:lnTo>
                  <a:lnTo>
                    <a:pt x="18055" y="14696"/>
                  </a:lnTo>
                  <a:cubicBezTo>
                    <a:pt x="17691" y="14756"/>
                    <a:pt x="17326" y="14848"/>
                    <a:pt x="16961" y="14908"/>
                  </a:cubicBezTo>
                  <a:lnTo>
                    <a:pt x="14773" y="15364"/>
                  </a:lnTo>
                  <a:cubicBezTo>
                    <a:pt x="13344" y="15638"/>
                    <a:pt x="11885" y="15912"/>
                    <a:pt x="10517" y="16063"/>
                  </a:cubicBezTo>
                  <a:lnTo>
                    <a:pt x="9514" y="16185"/>
                  </a:lnTo>
                  <a:cubicBezTo>
                    <a:pt x="9386" y="16196"/>
                    <a:pt x="9266" y="16203"/>
                    <a:pt x="9149" y="16208"/>
                  </a:cubicBezTo>
                  <a:lnTo>
                    <a:pt x="9149" y="16208"/>
                  </a:lnTo>
                  <a:cubicBezTo>
                    <a:pt x="9238" y="16110"/>
                    <a:pt x="9330" y="16011"/>
                    <a:pt x="9423" y="15912"/>
                  </a:cubicBezTo>
                  <a:cubicBezTo>
                    <a:pt x="9879" y="15425"/>
                    <a:pt x="10335" y="14878"/>
                    <a:pt x="10882" y="14392"/>
                  </a:cubicBezTo>
                  <a:lnTo>
                    <a:pt x="12402" y="12872"/>
                  </a:lnTo>
                  <a:cubicBezTo>
                    <a:pt x="13466" y="11869"/>
                    <a:pt x="14529" y="10866"/>
                    <a:pt x="15624" y="9863"/>
                  </a:cubicBezTo>
                  <a:lnTo>
                    <a:pt x="17265" y="8373"/>
                  </a:lnTo>
                  <a:lnTo>
                    <a:pt x="18876" y="6945"/>
                  </a:lnTo>
                  <a:lnTo>
                    <a:pt x="18937" y="6914"/>
                  </a:lnTo>
                  <a:cubicBezTo>
                    <a:pt x="20548" y="5455"/>
                    <a:pt x="20669" y="2933"/>
                    <a:pt x="19241" y="1322"/>
                  </a:cubicBezTo>
                  <a:cubicBezTo>
                    <a:pt x="18459" y="453"/>
                    <a:pt x="17358" y="1"/>
                    <a:pt x="16258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070200" y="2099625"/>
              <a:ext cx="367800" cy="198875"/>
            </a:xfrm>
            <a:custGeom>
              <a:rect b="b" l="l" r="r" t="t"/>
              <a:pathLst>
                <a:path extrusionOk="0" h="7955" w="14712">
                  <a:moveTo>
                    <a:pt x="8384" y="1"/>
                  </a:moveTo>
                  <a:cubicBezTo>
                    <a:pt x="7134" y="1"/>
                    <a:pt x="4952" y="601"/>
                    <a:pt x="4104" y="892"/>
                  </a:cubicBezTo>
                  <a:cubicBezTo>
                    <a:pt x="3374" y="1104"/>
                    <a:pt x="2310" y="1803"/>
                    <a:pt x="1763" y="2351"/>
                  </a:cubicBezTo>
                  <a:cubicBezTo>
                    <a:pt x="1307" y="2776"/>
                    <a:pt x="547" y="3110"/>
                    <a:pt x="426" y="3566"/>
                  </a:cubicBezTo>
                  <a:cubicBezTo>
                    <a:pt x="0" y="5056"/>
                    <a:pt x="1095" y="7731"/>
                    <a:pt x="1946" y="7913"/>
                  </a:cubicBezTo>
                  <a:cubicBezTo>
                    <a:pt x="2100" y="7942"/>
                    <a:pt x="2275" y="7955"/>
                    <a:pt x="2464" y="7955"/>
                  </a:cubicBezTo>
                  <a:cubicBezTo>
                    <a:pt x="3617" y="7955"/>
                    <a:pt x="5287" y="7486"/>
                    <a:pt x="6051" y="7486"/>
                  </a:cubicBezTo>
                  <a:cubicBezTo>
                    <a:pt x="6071" y="7486"/>
                    <a:pt x="6091" y="7487"/>
                    <a:pt x="6110" y="7487"/>
                  </a:cubicBezTo>
                  <a:cubicBezTo>
                    <a:pt x="6136" y="7488"/>
                    <a:pt x="6165" y="7489"/>
                    <a:pt x="6198" y="7489"/>
                  </a:cubicBezTo>
                  <a:cubicBezTo>
                    <a:pt x="7339" y="7489"/>
                    <a:pt x="12727" y="6986"/>
                    <a:pt x="12402" y="6454"/>
                  </a:cubicBezTo>
                  <a:cubicBezTo>
                    <a:pt x="12075" y="5992"/>
                    <a:pt x="9851" y="5967"/>
                    <a:pt x="9386" y="5967"/>
                  </a:cubicBezTo>
                  <a:cubicBezTo>
                    <a:pt x="9332" y="5967"/>
                    <a:pt x="9301" y="5968"/>
                    <a:pt x="9301" y="5968"/>
                  </a:cubicBezTo>
                  <a:cubicBezTo>
                    <a:pt x="9301" y="5968"/>
                    <a:pt x="13678" y="5299"/>
                    <a:pt x="13618" y="4569"/>
                  </a:cubicBezTo>
                  <a:cubicBezTo>
                    <a:pt x="13576" y="4329"/>
                    <a:pt x="13068" y="4251"/>
                    <a:pt x="12420" y="4251"/>
                  </a:cubicBezTo>
                  <a:cubicBezTo>
                    <a:pt x="11180" y="4251"/>
                    <a:pt x="9423" y="4539"/>
                    <a:pt x="9423" y="4539"/>
                  </a:cubicBezTo>
                  <a:cubicBezTo>
                    <a:pt x="9423" y="4539"/>
                    <a:pt x="14712" y="3262"/>
                    <a:pt x="14134" y="2472"/>
                  </a:cubicBezTo>
                  <a:cubicBezTo>
                    <a:pt x="14082" y="2400"/>
                    <a:pt x="13900" y="2369"/>
                    <a:pt x="13634" y="2369"/>
                  </a:cubicBezTo>
                  <a:cubicBezTo>
                    <a:pt x="12340" y="2369"/>
                    <a:pt x="9058" y="3080"/>
                    <a:pt x="9058" y="3080"/>
                  </a:cubicBezTo>
                  <a:cubicBezTo>
                    <a:pt x="9879" y="2746"/>
                    <a:pt x="13374" y="1408"/>
                    <a:pt x="12766" y="983"/>
                  </a:cubicBezTo>
                  <a:cubicBezTo>
                    <a:pt x="12696" y="930"/>
                    <a:pt x="12549" y="906"/>
                    <a:pt x="12344" y="906"/>
                  </a:cubicBezTo>
                  <a:cubicBezTo>
                    <a:pt x="10787" y="906"/>
                    <a:pt x="5897" y="2259"/>
                    <a:pt x="5897" y="2259"/>
                  </a:cubicBezTo>
                  <a:cubicBezTo>
                    <a:pt x="5897" y="2259"/>
                    <a:pt x="6201" y="1895"/>
                    <a:pt x="6718" y="1712"/>
                  </a:cubicBezTo>
                  <a:cubicBezTo>
                    <a:pt x="7265" y="1530"/>
                    <a:pt x="9909" y="588"/>
                    <a:pt x="9119" y="132"/>
                  </a:cubicBezTo>
                  <a:cubicBezTo>
                    <a:pt x="8959" y="39"/>
                    <a:pt x="8702" y="1"/>
                    <a:pt x="8384" y="1"/>
                  </a:cubicBezTo>
                  <a:close/>
                </a:path>
              </a:pathLst>
            </a:custGeom>
            <a:solidFill>
              <a:srgbClr val="E3A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925825" y="1993400"/>
              <a:ext cx="183150" cy="134425"/>
            </a:xfrm>
            <a:custGeom>
              <a:rect b="b" l="l" r="r" t="t"/>
              <a:pathLst>
                <a:path extrusionOk="0" h="5377" w="7326">
                  <a:moveTo>
                    <a:pt x="7082" y="1"/>
                  </a:moveTo>
                  <a:cubicBezTo>
                    <a:pt x="7046" y="1"/>
                    <a:pt x="7014" y="11"/>
                    <a:pt x="6991" y="34"/>
                  </a:cubicBezTo>
                  <a:cubicBezTo>
                    <a:pt x="4985" y="1675"/>
                    <a:pt x="152" y="5019"/>
                    <a:pt x="122" y="5049"/>
                  </a:cubicBezTo>
                  <a:cubicBezTo>
                    <a:pt x="31" y="5141"/>
                    <a:pt x="0" y="5232"/>
                    <a:pt x="61" y="5323"/>
                  </a:cubicBezTo>
                  <a:cubicBezTo>
                    <a:pt x="31" y="5323"/>
                    <a:pt x="31" y="5353"/>
                    <a:pt x="61" y="5353"/>
                  </a:cubicBezTo>
                  <a:cubicBezTo>
                    <a:pt x="106" y="5369"/>
                    <a:pt x="152" y="5376"/>
                    <a:pt x="194" y="5376"/>
                  </a:cubicBezTo>
                  <a:cubicBezTo>
                    <a:pt x="236" y="5376"/>
                    <a:pt x="274" y="5369"/>
                    <a:pt x="304" y="5353"/>
                  </a:cubicBezTo>
                  <a:cubicBezTo>
                    <a:pt x="334" y="5323"/>
                    <a:pt x="5167" y="1979"/>
                    <a:pt x="7234" y="338"/>
                  </a:cubicBezTo>
                  <a:cubicBezTo>
                    <a:pt x="7295" y="277"/>
                    <a:pt x="7325" y="156"/>
                    <a:pt x="7265" y="65"/>
                  </a:cubicBezTo>
                  <a:cubicBezTo>
                    <a:pt x="7208" y="27"/>
                    <a:pt x="7140" y="1"/>
                    <a:pt x="7082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049675" y="2032225"/>
              <a:ext cx="53975" cy="9925"/>
            </a:xfrm>
            <a:custGeom>
              <a:rect b="b" l="l" r="r" t="t"/>
              <a:pathLst>
                <a:path extrusionOk="0" h="397" w="2159"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cubicBezTo>
                    <a:pt x="1" y="274"/>
                    <a:pt x="31" y="305"/>
                    <a:pt x="61" y="335"/>
                  </a:cubicBezTo>
                  <a:cubicBezTo>
                    <a:pt x="92" y="396"/>
                    <a:pt x="153" y="396"/>
                    <a:pt x="183" y="396"/>
                  </a:cubicBezTo>
                  <a:lnTo>
                    <a:pt x="1976" y="396"/>
                  </a:lnTo>
                  <a:cubicBezTo>
                    <a:pt x="2068" y="396"/>
                    <a:pt x="2159" y="305"/>
                    <a:pt x="2159" y="183"/>
                  </a:cubicBezTo>
                  <a:cubicBezTo>
                    <a:pt x="2159" y="92"/>
                    <a:pt x="2068" y="1"/>
                    <a:pt x="1976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743450" y="2197450"/>
              <a:ext cx="98800" cy="17750"/>
            </a:xfrm>
            <a:custGeom>
              <a:rect b="b" l="l" r="r" t="t"/>
              <a:pathLst>
                <a:path extrusionOk="0" h="710" w="3952">
                  <a:moveTo>
                    <a:pt x="2275" y="1"/>
                  </a:moveTo>
                  <a:cubicBezTo>
                    <a:pt x="1586" y="1"/>
                    <a:pt x="788" y="76"/>
                    <a:pt x="152" y="352"/>
                  </a:cubicBezTo>
                  <a:cubicBezTo>
                    <a:pt x="91" y="383"/>
                    <a:pt x="0" y="504"/>
                    <a:pt x="31" y="596"/>
                  </a:cubicBezTo>
                  <a:cubicBezTo>
                    <a:pt x="91" y="656"/>
                    <a:pt x="122" y="687"/>
                    <a:pt x="152" y="687"/>
                  </a:cubicBezTo>
                  <a:cubicBezTo>
                    <a:pt x="167" y="702"/>
                    <a:pt x="198" y="710"/>
                    <a:pt x="228" y="710"/>
                  </a:cubicBezTo>
                  <a:cubicBezTo>
                    <a:pt x="259" y="710"/>
                    <a:pt x="289" y="702"/>
                    <a:pt x="304" y="687"/>
                  </a:cubicBezTo>
                  <a:cubicBezTo>
                    <a:pt x="871" y="436"/>
                    <a:pt x="1594" y="363"/>
                    <a:pt x="2229" y="363"/>
                  </a:cubicBezTo>
                  <a:cubicBezTo>
                    <a:pt x="3057" y="363"/>
                    <a:pt x="3739" y="487"/>
                    <a:pt x="3739" y="504"/>
                  </a:cubicBezTo>
                  <a:cubicBezTo>
                    <a:pt x="3830" y="504"/>
                    <a:pt x="3921" y="474"/>
                    <a:pt x="3952" y="352"/>
                  </a:cubicBezTo>
                  <a:cubicBezTo>
                    <a:pt x="3952" y="231"/>
                    <a:pt x="3921" y="170"/>
                    <a:pt x="3800" y="109"/>
                  </a:cubicBezTo>
                  <a:cubicBezTo>
                    <a:pt x="3766" y="109"/>
                    <a:pt x="3100" y="1"/>
                    <a:pt x="2275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757125" y="2169775"/>
              <a:ext cx="54725" cy="37075"/>
            </a:xfrm>
            <a:custGeom>
              <a:rect b="b" l="l" r="r" t="t"/>
              <a:pathLst>
                <a:path extrusionOk="0" h="1483" w="2189">
                  <a:moveTo>
                    <a:pt x="194" y="0"/>
                  </a:moveTo>
                  <a:cubicBezTo>
                    <a:pt x="188" y="0"/>
                    <a:pt x="184" y="1"/>
                    <a:pt x="183" y="1"/>
                  </a:cubicBez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13" y="396"/>
                    <a:pt x="1095" y="396"/>
                    <a:pt x="1824" y="1429"/>
                  </a:cubicBezTo>
                  <a:cubicBezTo>
                    <a:pt x="1854" y="1459"/>
                    <a:pt x="1854" y="1459"/>
                    <a:pt x="1885" y="1459"/>
                  </a:cubicBezTo>
                  <a:cubicBezTo>
                    <a:pt x="1930" y="1475"/>
                    <a:pt x="1968" y="1482"/>
                    <a:pt x="1999" y="1482"/>
                  </a:cubicBezTo>
                  <a:cubicBezTo>
                    <a:pt x="2029" y="1482"/>
                    <a:pt x="2052" y="1475"/>
                    <a:pt x="2067" y="1459"/>
                  </a:cubicBezTo>
                  <a:cubicBezTo>
                    <a:pt x="2158" y="1368"/>
                    <a:pt x="2189" y="1277"/>
                    <a:pt x="2128" y="1186"/>
                  </a:cubicBezTo>
                  <a:cubicBezTo>
                    <a:pt x="1317" y="28"/>
                    <a:pt x="314" y="0"/>
                    <a:pt x="194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63650" y="1158350"/>
              <a:ext cx="404300" cy="404300"/>
            </a:xfrm>
            <a:custGeom>
              <a:rect b="b" l="l" r="r" t="t"/>
              <a:pathLst>
                <a:path extrusionOk="0" h="16172" w="16172">
                  <a:moveTo>
                    <a:pt x="8086" y="1"/>
                  </a:moveTo>
                  <a:cubicBezTo>
                    <a:pt x="3618" y="1"/>
                    <a:pt x="1" y="3618"/>
                    <a:pt x="1" y="8086"/>
                  </a:cubicBezTo>
                  <a:cubicBezTo>
                    <a:pt x="1" y="12554"/>
                    <a:pt x="3618" y="16171"/>
                    <a:pt x="8086" y="16171"/>
                  </a:cubicBezTo>
                  <a:cubicBezTo>
                    <a:pt x="12554" y="16171"/>
                    <a:pt x="16171" y="12554"/>
                    <a:pt x="16171" y="8086"/>
                  </a:cubicBezTo>
                  <a:cubicBezTo>
                    <a:pt x="16171" y="3618"/>
                    <a:pt x="12554" y="1"/>
                    <a:pt x="8086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762450" y="1251075"/>
              <a:ext cx="211275" cy="222675"/>
            </a:xfrm>
            <a:custGeom>
              <a:rect b="b" l="l" r="r" t="t"/>
              <a:pathLst>
                <a:path extrusionOk="0" h="8907" w="8451">
                  <a:moveTo>
                    <a:pt x="4075" y="3078"/>
                  </a:moveTo>
                  <a:cubicBezTo>
                    <a:pt x="4583" y="3078"/>
                    <a:pt x="5079" y="3371"/>
                    <a:pt x="5289" y="3860"/>
                  </a:cubicBezTo>
                  <a:cubicBezTo>
                    <a:pt x="5562" y="4499"/>
                    <a:pt x="5258" y="5259"/>
                    <a:pt x="4590" y="5532"/>
                  </a:cubicBezTo>
                  <a:cubicBezTo>
                    <a:pt x="4431" y="5600"/>
                    <a:pt x="4265" y="5632"/>
                    <a:pt x="4101" y="5632"/>
                  </a:cubicBezTo>
                  <a:cubicBezTo>
                    <a:pt x="3604" y="5632"/>
                    <a:pt x="3124" y="5336"/>
                    <a:pt x="2918" y="4833"/>
                  </a:cubicBezTo>
                  <a:cubicBezTo>
                    <a:pt x="2675" y="4195"/>
                    <a:pt x="2979" y="3435"/>
                    <a:pt x="3617" y="3161"/>
                  </a:cubicBezTo>
                  <a:cubicBezTo>
                    <a:pt x="3766" y="3105"/>
                    <a:pt x="3921" y="3078"/>
                    <a:pt x="4075" y="3078"/>
                  </a:cubicBezTo>
                  <a:close/>
                  <a:moveTo>
                    <a:pt x="5076" y="0"/>
                  </a:moveTo>
                  <a:lnTo>
                    <a:pt x="4590" y="1277"/>
                  </a:lnTo>
                  <a:cubicBezTo>
                    <a:pt x="4453" y="1262"/>
                    <a:pt x="4309" y="1254"/>
                    <a:pt x="4168" y="1254"/>
                  </a:cubicBezTo>
                  <a:cubicBezTo>
                    <a:pt x="4027" y="1254"/>
                    <a:pt x="3891" y="1262"/>
                    <a:pt x="3769" y="1277"/>
                  </a:cubicBezTo>
                  <a:lnTo>
                    <a:pt x="3252" y="91"/>
                  </a:lnTo>
                  <a:lnTo>
                    <a:pt x="1976" y="639"/>
                  </a:lnTo>
                  <a:lnTo>
                    <a:pt x="2462" y="1763"/>
                  </a:lnTo>
                  <a:cubicBezTo>
                    <a:pt x="2128" y="2006"/>
                    <a:pt x="1824" y="2310"/>
                    <a:pt x="1581" y="2645"/>
                  </a:cubicBezTo>
                  <a:lnTo>
                    <a:pt x="517" y="2219"/>
                  </a:lnTo>
                  <a:lnTo>
                    <a:pt x="0" y="3526"/>
                  </a:lnTo>
                  <a:lnTo>
                    <a:pt x="1094" y="3982"/>
                  </a:lnTo>
                  <a:cubicBezTo>
                    <a:pt x="1064" y="4316"/>
                    <a:pt x="1064" y="4681"/>
                    <a:pt x="1125" y="5076"/>
                  </a:cubicBezTo>
                  <a:lnTo>
                    <a:pt x="0" y="5563"/>
                  </a:lnTo>
                  <a:lnTo>
                    <a:pt x="517" y="6870"/>
                  </a:lnTo>
                  <a:lnTo>
                    <a:pt x="1702" y="6353"/>
                  </a:lnTo>
                  <a:cubicBezTo>
                    <a:pt x="1976" y="6657"/>
                    <a:pt x="2280" y="6930"/>
                    <a:pt x="2584" y="7174"/>
                  </a:cubicBezTo>
                  <a:lnTo>
                    <a:pt x="2097" y="8389"/>
                  </a:lnTo>
                  <a:lnTo>
                    <a:pt x="3374" y="8906"/>
                  </a:lnTo>
                  <a:lnTo>
                    <a:pt x="3921" y="7569"/>
                  </a:lnTo>
                  <a:cubicBezTo>
                    <a:pt x="4010" y="7587"/>
                    <a:pt x="4099" y="7594"/>
                    <a:pt x="4188" y="7594"/>
                  </a:cubicBezTo>
                  <a:cubicBezTo>
                    <a:pt x="4403" y="7594"/>
                    <a:pt x="4618" y="7551"/>
                    <a:pt x="4833" y="7508"/>
                  </a:cubicBezTo>
                  <a:lnTo>
                    <a:pt x="5319" y="8633"/>
                  </a:lnTo>
                  <a:lnTo>
                    <a:pt x="6626" y="8116"/>
                  </a:lnTo>
                  <a:lnTo>
                    <a:pt x="6110" y="6930"/>
                  </a:lnTo>
                  <a:cubicBezTo>
                    <a:pt x="6353" y="6748"/>
                    <a:pt x="6535" y="6566"/>
                    <a:pt x="6717" y="6323"/>
                  </a:cubicBezTo>
                  <a:lnTo>
                    <a:pt x="7903" y="6748"/>
                  </a:lnTo>
                  <a:lnTo>
                    <a:pt x="8450" y="5441"/>
                  </a:lnTo>
                  <a:lnTo>
                    <a:pt x="7234" y="4955"/>
                  </a:lnTo>
                  <a:cubicBezTo>
                    <a:pt x="7295" y="4620"/>
                    <a:pt x="7295" y="4286"/>
                    <a:pt x="7265" y="3921"/>
                  </a:cubicBezTo>
                  <a:lnTo>
                    <a:pt x="8420" y="3435"/>
                  </a:lnTo>
                  <a:lnTo>
                    <a:pt x="7903" y="2158"/>
                  </a:lnTo>
                  <a:lnTo>
                    <a:pt x="6748" y="2645"/>
                  </a:lnTo>
                  <a:cubicBezTo>
                    <a:pt x="6535" y="2280"/>
                    <a:pt x="6231" y="2006"/>
                    <a:pt x="5897" y="1763"/>
                  </a:cubicBezTo>
                  <a:lnTo>
                    <a:pt x="6383" y="547"/>
                  </a:lnTo>
                  <a:lnTo>
                    <a:pt x="5076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37050" y="1421275"/>
              <a:ext cx="243200" cy="174175"/>
            </a:xfrm>
            <a:custGeom>
              <a:rect b="b" l="l" r="r" t="t"/>
              <a:pathLst>
                <a:path extrusionOk="0" h="6967" w="9728">
                  <a:moveTo>
                    <a:pt x="244" y="1"/>
                  </a:moveTo>
                  <a:cubicBezTo>
                    <a:pt x="122" y="1"/>
                    <a:pt x="1" y="122"/>
                    <a:pt x="31" y="274"/>
                  </a:cubicBezTo>
                  <a:cubicBezTo>
                    <a:pt x="609" y="2402"/>
                    <a:pt x="1916" y="4226"/>
                    <a:pt x="3739" y="5442"/>
                  </a:cubicBezTo>
                  <a:cubicBezTo>
                    <a:pt x="5218" y="6445"/>
                    <a:pt x="6950" y="6967"/>
                    <a:pt x="8734" y="6967"/>
                  </a:cubicBezTo>
                  <a:cubicBezTo>
                    <a:pt x="9003" y="6967"/>
                    <a:pt x="9274" y="6955"/>
                    <a:pt x="9545" y="6931"/>
                  </a:cubicBezTo>
                  <a:cubicBezTo>
                    <a:pt x="9636" y="6931"/>
                    <a:pt x="9727" y="6840"/>
                    <a:pt x="9727" y="6749"/>
                  </a:cubicBezTo>
                  <a:cubicBezTo>
                    <a:pt x="9727" y="6627"/>
                    <a:pt x="9636" y="6506"/>
                    <a:pt x="9515" y="6506"/>
                  </a:cubicBezTo>
                  <a:cubicBezTo>
                    <a:pt x="9248" y="6531"/>
                    <a:pt x="8981" y="6543"/>
                    <a:pt x="8714" y="6543"/>
                  </a:cubicBezTo>
                  <a:cubicBezTo>
                    <a:pt x="7041" y="6543"/>
                    <a:pt x="5395" y="6051"/>
                    <a:pt x="3952" y="5107"/>
                  </a:cubicBezTo>
                  <a:cubicBezTo>
                    <a:pt x="2220" y="3922"/>
                    <a:pt x="943" y="2189"/>
                    <a:pt x="426" y="153"/>
                  </a:cubicBezTo>
                  <a:cubicBezTo>
                    <a:pt x="396" y="62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939500" y="1431925"/>
              <a:ext cx="152350" cy="143225"/>
            </a:xfrm>
            <a:custGeom>
              <a:rect b="b" l="l" r="r" t="t"/>
              <a:pathLst>
                <a:path extrusionOk="0" h="5729" w="6094">
                  <a:moveTo>
                    <a:pt x="3952" y="0"/>
                  </a:moveTo>
                  <a:lnTo>
                    <a:pt x="0" y="3800"/>
                  </a:lnTo>
                  <a:lnTo>
                    <a:pt x="5350" y="5715"/>
                  </a:lnTo>
                  <a:cubicBezTo>
                    <a:pt x="5388" y="5724"/>
                    <a:pt x="5427" y="5729"/>
                    <a:pt x="5465" y="5729"/>
                  </a:cubicBezTo>
                  <a:cubicBezTo>
                    <a:pt x="5792" y="5729"/>
                    <a:pt x="6094" y="5400"/>
                    <a:pt x="5958" y="5046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555100" y="4414500"/>
              <a:ext cx="164150" cy="145700"/>
            </a:xfrm>
            <a:custGeom>
              <a:rect b="b" l="l" r="r" t="t"/>
              <a:pathLst>
                <a:path extrusionOk="0" h="5828" w="6566">
                  <a:moveTo>
                    <a:pt x="5198" y="0"/>
                  </a:moveTo>
                  <a:lnTo>
                    <a:pt x="0" y="851"/>
                  </a:lnTo>
                  <a:lnTo>
                    <a:pt x="1672" y="5410"/>
                  </a:lnTo>
                  <a:cubicBezTo>
                    <a:pt x="2368" y="5651"/>
                    <a:pt x="3075" y="5827"/>
                    <a:pt x="3791" y="5827"/>
                  </a:cubicBezTo>
                  <a:cubicBezTo>
                    <a:pt x="4703" y="5827"/>
                    <a:pt x="5630" y="5542"/>
                    <a:pt x="6566" y="4742"/>
                  </a:cubicBezTo>
                  <a:lnTo>
                    <a:pt x="5198" y="0"/>
                  </a:ln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473800" y="4511800"/>
              <a:ext cx="319175" cy="335850"/>
            </a:xfrm>
            <a:custGeom>
              <a:rect b="b" l="l" r="r" t="t"/>
              <a:pathLst>
                <a:path extrusionOk="0" h="13434" w="12767">
                  <a:moveTo>
                    <a:pt x="4055" y="1"/>
                  </a:moveTo>
                  <a:cubicBezTo>
                    <a:pt x="3308" y="1"/>
                    <a:pt x="2899" y="549"/>
                    <a:pt x="3526" y="2066"/>
                  </a:cubicBezTo>
                  <a:cubicBezTo>
                    <a:pt x="4104" y="3403"/>
                    <a:pt x="2462" y="9117"/>
                    <a:pt x="2462" y="9117"/>
                  </a:cubicBezTo>
                  <a:cubicBezTo>
                    <a:pt x="1490" y="9573"/>
                    <a:pt x="0" y="11701"/>
                    <a:pt x="0" y="12795"/>
                  </a:cubicBezTo>
                  <a:cubicBezTo>
                    <a:pt x="0" y="13221"/>
                    <a:pt x="183" y="13434"/>
                    <a:pt x="669" y="13434"/>
                  </a:cubicBezTo>
                  <a:cubicBezTo>
                    <a:pt x="1327" y="13423"/>
                    <a:pt x="2054" y="13420"/>
                    <a:pt x="2788" y="13420"/>
                  </a:cubicBezTo>
                  <a:cubicBezTo>
                    <a:pt x="4256" y="13420"/>
                    <a:pt x="5755" y="13434"/>
                    <a:pt x="6809" y="13434"/>
                  </a:cubicBezTo>
                  <a:cubicBezTo>
                    <a:pt x="7690" y="13434"/>
                    <a:pt x="8511" y="12978"/>
                    <a:pt x="8936" y="12218"/>
                  </a:cubicBezTo>
                  <a:lnTo>
                    <a:pt x="11915" y="7050"/>
                  </a:lnTo>
                  <a:lnTo>
                    <a:pt x="12128" y="6686"/>
                  </a:lnTo>
                  <a:lnTo>
                    <a:pt x="12766" y="5531"/>
                  </a:lnTo>
                  <a:cubicBezTo>
                    <a:pt x="12766" y="5531"/>
                    <a:pt x="12675" y="5318"/>
                    <a:pt x="12462" y="4953"/>
                  </a:cubicBezTo>
                  <a:cubicBezTo>
                    <a:pt x="12098" y="4254"/>
                    <a:pt x="11429" y="2977"/>
                    <a:pt x="10943" y="1974"/>
                  </a:cubicBezTo>
                  <a:cubicBezTo>
                    <a:pt x="10821" y="1731"/>
                    <a:pt x="10730" y="1518"/>
                    <a:pt x="10639" y="1306"/>
                  </a:cubicBezTo>
                  <a:cubicBezTo>
                    <a:pt x="10456" y="911"/>
                    <a:pt x="10304" y="607"/>
                    <a:pt x="10274" y="394"/>
                  </a:cubicBezTo>
                  <a:cubicBezTo>
                    <a:pt x="10193" y="110"/>
                    <a:pt x="10068" y="16"/>
                    <a:pt x="9937" y="16"/>
                  </a:cubicBezTo>
                  <a:cubicBezTo>
                    <a:pt x="9676" y="16"/>
                    <a:pt x="9392" y="394"/>
                    <a:pt x="9392" y="394"/>
                  </a:cubicBezTo>
                  <a:cubicBezTo>
                    <a:pt x="9392" y="394"/>
                    <a:pt x="7569" y="1245"/>
                    <a:pt x="6778" y="1245"/>
                  </a:cubicBezTo>
                  <a:cubicBezTo>
                    <a:pt x="6231" y="1245"/>
                    <a:pt x="6049" y="698"/>
                    <a:pt x="5350" y="363"/>
                  </a:cubicBezTo>
                  <a:cubicBezTo>
                    <a:pt x="4892" y="140"/>
                    <a:pt x="4431" y="1"/>
                    <a:pt x="4055" y="1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729875" y="4545950"/>
              <a:ext cx="47150" cy="142125"/>
            </a:xfrm>
            <a:custGeom>
              <a:rect b="b" l="l" r="r" t="t"/>
              <a:pathLst>
                <a:path extrusionOk="0" h="5685" w="1886">
                  <a:moveTo>
                    <a:pt x="396" y="0"/>
                  </a:moveTo>
                  <a:cubicBezTo>
                    <a:pt x="304" y="487"/>
                    <a:pt x="152" y="1125"/>
                    <a:pt x="92" y="1855"/>
                  </a:cubicBezTo>
                  <a:cubicBezTo>
                    <a:pt x="1" y="3557"/>
                    <a:pt x="548" y="4894"/>
                    <a:pt x="1672" y="5684"/>
                  </a:cubicBezTo>
                  <a:lnTo>
                    <a:pt x="1885" y="5320"/>
                  </a:lnTo>
                  <a:cubicBezTo>
                    <a:pt x="943" y="4590"/>
                    <a:pt x="487" y="3405"/>
                    <a:pt x="517" y="1915"/>
                  </a:cubicBezTo>
                  <a:cubicBezTo>
                    <a:pt x="548" y="1459"/>
                    <a:pt x="639" y="1004"/>
                    <a:pt x="700" y="639"/>
                  </a:cubicBezTo>
                  <a:cubicBezTo>
                    <a:pt x="578" y="396"/>
                    <a:pt x="487" y="183"/>
                    <a:pt x="396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474550" y="4634850"/>
              <a:ext cx="318425" cy="212800"/>
            </a:xfrm>
            <a:custGeom>
              <a:rect b="b" l="l" r="r" t="t"/>
              <a:pathLst>
                <a:path extrusionOk="0" h="8512" w="12737">
                  <a:moveTo>
                    <a:pt x="12432" y="1"/>
                  </a:moveTo>
                  <a:lnTo>
                    <a:pt x="8511" y="6809"/>
                  </a:lnTo>
                  <a:cubicBezTo>
                    <a:pt x="8147" y="7448"/>
                    <a:pt x="7508" y="7843"/>
                    <a:pt x="6779" y="7843"/>
                  </a:cubicBezTo>
                  <a:lnTo>
                    <a:pt x="1" y="7873"/>
                  </a:lnTo>
                  <a:cubicBezTo>
                    <a:pt x="1" y="8299"/>
                    <a:pt x="213" y="8512"/>
                    <a:pt x="669" y="8512"/>
                  </a:cubicBezTo>
                  <a:cubicBezTo>
                    <a:pt x="1328" y="8501"/>
                    <a:pt x="2054" y="8498"/>
                    <a:pt x="2788" y="8498"/>
                  </a:cubicBezTo>
                  <a:cubicBezTo>
                    <a:pt x="4256" y="8498"/>
                    <a:pt x="5755" y="8512"/>
                    <a:pt x="6809" y="8512"/>
                  </a:cubicBezTo>
                  <a:cubicBezTo>
                    <a:pt x="7691" y="8512"/>
                    <a:pt x="8542" y="8056"/>
                    <a:pt x="8937" y="7296"/>
                  </a:cubicBezTo>
                  <a:lnTo>
                    <a:pt x="12736" y="609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560425" y="4592300"/>
              <a:ext cx="55500" cy="16750"/>
            </a:xfrm>
            <a:custGeom>
              <a:rect b="b" l="l" r="r" t="t"/>
              <a:pathLst>
                <a:path extrusionOk="0" h="670" w="2220">
                  <a:moveTo>
                    <a:pt x="1854" y="1"/>
                  </a:moveTo>
                  <a:lnTo>
                    <a:pt x="395" y="31"/>
                  </a:lnTo>
                  <a:cubicBezTo>
                    <a:pt x="183" y="31"/>
                    <a:pt x="0" y="183"/>
                    <a:pt x="0" y="365"/>
                  </a:cubicBezTo>
                  <a:cubicBezTo>
                    <a:pt x="0" y="578"/>
                    <a:pt x="152" y="669"/>
                    <a:pt x="335" y="669"/>
                  </a:cubicBezTo>
                  <a:lnTo>
                    <a:pt x="1824" y="639"/>
                  </a:lnTo>
                  <a:cubicBezTo>
                    <a:pt x="1824" y="639"/>
                    <a:pt x="1854" y="639"/>
                    <a:pt x="1915" y="609"/>
                  </a:cubicBezTo>
                  <a:cubicBezTo>
                    <a:pt x="2067" y="578"/>
                    <a:pt x="2219" y="457"/>
                    <a:pt x="2219" y="305"/>
                  </a:cubicBezTo>
                  <a:cubicBezTo>
                    <a:pt x="2219" y="122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534575" y="4711600"/>
              <a:ext cx="55500" cy="17500"/>
            </a:xfrm>
            <a:custGeom>
              <a:rect b="b" l="l" r="r" t="t"/>
              <a:pathLst>
                <a:path extrusionOk="0" h="700" w="2220">
                  <a:moveTo>
                    <a:pt x="1885" y="1"/>
                  </a:moveTo>
                  <a:lnTo>
                    <a:pt x="396" y="62"/>
                  </a:lnTo>
                  <a:cubicBezTo>
                    <a:pt x="214" y="62"/>
                    <a:pt x="1" y="213"/>
                    <a:pt x="1" y="396"/>
                  </a:cubicBezTo>
                  <a:cubicBezTo>
                    <a:pt x="1" y="578"/>
                    <a:pt x="153" y="700"/>
                    <a:pt x="366" y="700"/>
                  </a:cubicBezTo>
                  <a:lnTo>
                    <a:pt x="1825" y="669"/>
                  </a:lnTo>
                  <a:cubicBezTo>
                    <a:pt x="1825" y="609"/>
                    <a:pt x="1885" y="609"/>
                    <a:pt x="1916" y="609"/>
                  </a:cubicBezTo>
                  <a:cubicBezTo>
                    <a:pt x="2068" y="578"/>
                    <a:pt x="2220" y="457"/>
                    <a:pt x="2220" y="305"/>
                  </a:cubicBezTo>
                  <a:cubicBezTo>
                    <a:pt x="2220" y="122"/>
                    <a:pt x="2068" y="1"/>
                    <a:pt x="1885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543700" y="4679700"/>
              <a:ext cx="54750" cy="16725"/>
            </a:xfrm>
            <a:custGeom>
              <a:rect b="b" l="l" r="r" t="t"/>
              <a:pathLst>
                <a:path extrusionOk="0" h="669" w="2190">
                  <a:moveTo>
                    <a:pt x="1855" y="0"/>
                  </a:moveTo>
                  <a:lnTo>
                    <a:pt x="365" y="30"/>
                  </a:lnTo>
                  <a:cubicBezTo>
                    <a:pt x="183" y="30"/>
                    <a:pt x="1" y="182"/>
                    <a:pt x="1" y="365"/>
                  </a:cubicBezTo>
                  <a:cubicBezTo>
                    <a:pt x="1" y="578"/>
                    <a:pt x="153" y="669"/>
                    <a:pt x="335" y="669"/>
                  </a:cubicBezTo>
                  <a:lnTo>
                    <a:pt x="1794" y="638"/>
                  </a:lnTo>
                  <a:cubicBezTo>
                    <a:pt x="1824" y="638"/>
                    <a:pt x="1855" y="638"/>
                    <a:pt x="1885" y="608"/>
                  </a:cubicBezTo>
                  <a:cubicBezTo>
                    <a:pt x="2037" y="578"/>
                    <a:pt x="2189" y="456"/>
                    <a:pt x="2189" y="304"/>
                  </a:cubicBezTo>
                  <a:cubicBezTo>
                    <a:pt x="2189" y="122"/>
                    <a:pt x="2037" y="0"/>
                    <a:pt x="1855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549025" y="4650825"/>
              <a:ext cx="55500" cy="17500"/>
            </a:xfrm>
            <a:custGeom>
              <a:rect b="b" l="l" r="r" t="t"/>
              <a:pathLst>
                <a:path extrusionOk="0" h="700" w="2220">
                  <a:moveTo>
                    <a:pt x="1854" y="0"/>
                  </a:moveTo>
                  <a:lnTo>
                    <a:pt x="395" y="61"/>
                  </a:lnTo>
                  <a:cubicBezTo>
                    <a:pt x="183" y="61"/>
                    <a:pt x="0" y="213"/>
                    <a:pt x="0" y="395"/>
                  </a:cubicBezTo>
                  <a:cubicBezTo>
                    <a:pt x="0" y="578"/>
                    <a:pt x="152" y="699"/>
                    <a:pt x="335" y="699"/>
                  </a:cubicBezTo>
                  <a:lnTo>
                    <a:pt x="1824" y="638"/>
                  </a:lnTo>
                  <a:cubicBezTo>
                    <a:pt x="1824" y="608"/>
                    <a:pt x="1854" y="608"/>
                    <a:pt x="1915" y="608"/>
                  </a:cubicBezTo>
                  <a:cubicBezTo>
                    <a:pt x="2067" y="578"/>
                    <a:pt x="2219" y="456"/>
                    <a:pt x="2219" y="304"/>
                  </a:cubicBezTo>
                  <a:cubicBezTo>
                    <a:pt x="2219" y="122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555100" y="4621950"/>
              <a:ext cx="54725" cy="16725"/>
            </a:xfrm>
            <a:custGeom>
              <a:rect b="b" l="l" r="r" t="t"/>
              <a:pathLst>
                <a:path extrusionOk="0" h="669" w="2189">
                  <a:moveTo>
                    <a:pt x="1855" y="0"/>
                  </a:moveTo>
                  <a:lnTo>
                    <a:pt x="365" y="30"/>
                  </a:lnTo>
                  <a:cubicBezTo>
                    <a:pt x="183" y="30"/>
                    <a:pt x="0" y="182"/>
                    <a:pt x="0" y="365"/>
                  </a:cubicBezTo>
                  <a:cubicBezTo>
                    <a:pt x="0" y="547"/>
                    <a:pt x="152" y="669"/>
                    <a:pt x="335" y="669"/>
                  </a:cubicBezTo>
                  <a:lnTo>
                    <a:pt x="1824" y="638"/>
                  </a:lnTo>
                  <a:cubicBezTo>
                    <a:pt x="1824" y="638"/>
                    <a:pt x="1855" y="638"/>
                    <a:pt x="1885" y="608"/>
                  </a:cubicBezTo>
                  <a:cubicBezTo>
                    <a:pt x="2037" y="547"/>
                    <a:pt x="2189" y="456"/>
                    <a:pt x="2189" y="304"/>
                  </a:cubicBezTo>
                  <a:cubicBezTo>
                    <a:pt x="2189" y="91"/>
                    <a:pt x="2037" y="0"/>
                    <a:pt x="1855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5767100" y="4492750"/>
              <a:ext cx="147425" cy="171000"/>
            </a:xfrm>
            <a:custGeom>
              <a:rect b="b" l="l" r="r" t="t"/>
              <a:pathLst>
                <a:path extrusionOk="0" h="6840" w="5897">
                  <a:moveTo>
                    <a:pt x="0" y="1"/>
                  </a:moveTo>
                  <a:lnTo>
                    <a:pt x="456" y="6840"/>
                  </a:lnTo>
                  <a:lnTo>
                    <a:pt x="5532" y="6749"/>
                  </a:lnTo>
                  <a:lnTo>
                    <a:pt x="5897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5473025" y="4626225"/>
              <a:ext cx="467350" cy="221425"/>
            </a:xfrm>
            <a:custGeom>
              <a:rect b="b" l="l" r="r" t="t"/>
              <a:pathLst>
                <a:path extrusionOk="0" h="8857" w="18694">
                  <a:moveTo>
                    <a:pt x="12222" y="0"/>
                  </a:moveTo>
                  <a:cubicBezTo>
                    <a:pt x="12001" y="0"/>
                    <a:pt x="11796" y="55"/>
                    <a:pt x="11611" y="194"/>
                  </a:cubicBezTo>
                  <a:cubicBezTo>
                    <a:pt x="11611" y="194"/>
                    <a:pt x="11094" y="589"/>
                    <a:pt x="9666" y="1866"/>
                  </a:cubicBezTo>
                  <a:cubicBezTo>
                    <a:pt x="8237" y="3142"/>
                    <a:pt x="5806" y="4024"/>
                    <a:pt x="3708" y="4875"/>
                  </a:cubicBezTo>
                  <a:cubicBezTo>
                    <a:pt x="1003" y="5999"/>
                    <a:pt x="243" y="7094"/>
                    <a:pt x="91" y="7853"/>
                  </a:cubicBezTo>
                  <a:cubicBezTo>
                    <a:pt x="0" y="8431"/>
                    <a:pt x="243" y="8857"/>
                    <a:pt x="243" y="8857"/>
                  </a:cubicBezTo>
                  <a:lnTo>
                    <a:pt x="18359" y="8857"/>
                  </a:lnTo>
                  <a:cubicBezTo>
                    <a:pt x="18481" y="8644"/>
                    <a:pt x="18541" y="8249"/>
                    <a:pt x="18572" y="7884"/>
                  </a:cubicBezTo>
                  <a:cubicBezTo>
                    <a:pt x="18693" y="6364"/>
                    <a:pt x="18207" y="3872"/>
                    <a:pt x="17964" y="2352"/>
                  </a:cubicBezTo>
                  <a:cubicBezTo>
                    <a:pt x="17933" y="2169"/>
                    <a:pt x="17933" y="2018"/>
                    <a:pt x="17873" y="1866"/>
                  </a:cubicBezTo>
                  <a:cubicBezTo>
                    <a:pt x="17842" y="1592"/>
                    <a:pt x="17842" y="1410"/>
                    <a:pt x="17842" y="1227"/>
                  </a:cubicBezTo>
                  <a:cubicBezTo>
                    <a:pt x="17842" y="298"/>
                    <a:pt x="17234" y="180"/>
                    <a:pt x="16925" y="180"/>
                  </a:cubicBezTo>
                  <a:cubicBezTo>
                    <a:pt x="16819" y="180"/>
                    <a:pt x="16748" y="194"/>
                    <a:pt x="16748" y="194"/>
                  </a:cubicBezTo>
                  <a:cubicBezTo>
                    <a:pt x="16273" y="661"/>
                    <a:pt x="15779" y="823"/>
                    <a:pt x="15287" y="823"/>
                  </a:cubicBezTo>
                  <a:cubicBezTo>
                    <a:pt x="14178" y="823"/>
                    <a:pt x="13078" y="0"/>
                    <a:pt x="12222" y="0"/>
                  </a:cubicBezTo>
                  <a:close/>
                </a:path>
              </a:pathLst>
            </a:custGeom>
            <a:solidFill>
              <a:srgbClr val="DF6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473025" y="4823300"/>
              <a:ext cx="464300" cy="24350"/>
            </a:xfrm>
            <a:custGeom>
              <a:rect b="b" l="l" r="r" t="t"/>
              <a:pathLst>
                <a:path extrusionOk="0" h="974" w="18572">
                  <a:moveTo>
                    <a:pt x="122" y="1"/>
                  </a:moveTo>
                  <a:cubicBezTo>
                    <a:pt x="0" y="548"/>
                    <a:pt x="243" y="974"/>
                    <a:pt x="243" y="974"/>
                  </a:cubicBezTo>
                  <a:lnTo>
                    <a:pt x="18359" y="974"/>
                  </a:lnTo>
                  <a:cubicBezTo>
                    <a:pt x="18481" y="761"/>
                    <a:pt x="18541" y="366"/>
                    <a:pt x="18572" y="1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862075" y="4672100"/>
              <a:ext cx="60050" cy="174800"/>
            </a:xfrm>
            <a:custGeom>
              <a:rect b="b" l="l" r="r" t="t"/>
              <a:pathLst>
                <a:path extrusionOk="0" h="6992" w="2402">
                  <a:moveTo>
                    <a:pt x="2311" y="0"/>
                  </a:moveTo>
                  <a:cubicBezTo>
                    <a:pt x="1520" y="608"/>
                    <a:pt x="153" y="1976"/>
                    <a:pt x="92" y="4104"/>
                  </a:cubicBezTo>
                  <a:cubicBezTo>
                    <a:pt x="1" y="5350"/>
                    <a:pt x="457" y="6292"/>
                    <a:pt x="973" y="6991"/>
                  </a:cubicBezTo>
                  <a:lnTo>
                    <a:pt x="1490" y="6991"/>
                  </a:lnTo>
                  <a:cubicBezTo>
                    <a:pt x="973" y="6383"/>
                    <a:pt x="457" y="5441"/>
                    <a:pt x="517" y="4104"/>
                  </a:cubicBezTo>
                  <a:cubicBezTo>
                    <a:pt x="578" y="2310"/>
                    <a:pt x="1642" y="1094"/>
                    <a:pt x="2402" y="486"/>
                  </a:cubicBezTo>
                  <a:cubicBezTo>
                    <a:pt x="2371" y="304"/>
                    <a:pt x="2371" y="152"/>
                    <a:pt x="2311" y="0"/>
                  </a:cubicBezTo>
                  <a:close/>
                </a:path>
              </a:pathLst>
            </a:custGeom>
            <a:solidFill>
              <a:srgbClr val="A54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685775" y="4676525"/>
              <a:ext cx="45625" cy="22175"/>
            </a:xfrm>
            <a:custGeom>
              <a:rect b="b" l="l" r="r" t="t"/>
              <a:pathLst>
                <a:path extrusionOk="0" h="887" w="1825">
                  <a:moveTo>
                    <a:pt x="348" y="1"/>
                  </a:moveTo>
                  <a:cubicBezTo>
                    <a:pt x="213" y="1"/>
                    <a:pt x="86" y="113"/>
                    <a:pt x="31" y="249"/>
                  </a:cubicBezTo>
                  <a:cubicBezTo>
                    <a:pt x="1" y="401"/>
                    <a:pt x="92" y="553"/>
                    <a:pt x="244" y="613"/>
                  </a:cubicBezTo>
                  <a:lnTo>
                    <a:pt x="1399" y="887"/>
                  </a:lnTo>
                  <a:cubicBezTo>
                    <a:pt x="1429" y="857"/>
                    <a:pt x="1429" y="857"/>
                    <a:pt x="1490" y="857"/>
                  </a:cubicBezTo>
                  <a:cubicBezTo>
                    <a:pt x="1612" y="857"/>
                    <a:pt x="1733" y="765"/>
                    <a:pt x="1764" y="613"/>
                  </a:cubicBezTo>
                  <a:cubicBezTo>
                    <a:pt x="1825" y="461"/>
                    <a:pt x="1703" y="309"/>
                    <a:pt x="1551" y="279"/>
                  </a:cubicBezTo>
                  <a:lnTo>
                    <a:pt x="396" y="6"/>
                  </a:lnTo>
                  <a:cubicBezTo>
                    <a:pt x="380" y="2"/>
                    <a:pt x="364" y="1"/>
                    <a:pt x="348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710850" y="4652950"/>
              <a:ext cx="46375" cy="20675"/>
            </a:xfrm>
            <a:custGeom>
              <a:rect b="b" l="l" r="r" t="t"/>
              <a:pathLst>
                <a:path extrusionOk="0" h="827" w="1855">
                  <a:moveTo>
                    <a:pt x="368" y="0"/>
                  </a:moveTo>
                  <a:cubicBezTo>
                    <a:pt x="237" y="0"/>
                    <a:pt x="115" y="87"/>
                    <a:pt x="62" y="219"/>
                  </a:cubicBezTo>
                  <a:cubicBezTo>
                    <a:pt x="1" y="371"/>
                    <a:pt x="122" y="523"/>
                    <a:pt x="274" y="584"/>
                  </a:cubicBezTo>
                  <a:lnTo>
                    <a:pt x="1429" y="827"/>
                  </a:lnTo>
                  <a:lnTo>
                    <a:pt x="1490" y="827"/>
                  </a:lnTo>
                  <a:cubicBezTo>
                    <a:pt x="1642" y="827"/>
                    <a:pt x="1764" y="766"/>
                    <a:pt x="1794" y="614"/>
                  </a:cubicBezTo>
                  <a:cubicBezTo>
                    <a:pt x="1855" y="462"/>
                    <a:pt x="1733" y="310"/>
                    <a:pt x="1581" y="280"/>
                  </a:cubicBezTo>
                  <a:lnTo>
                    <a:pt x="426" y="6"/>
                  </a:lnTo>
                  <a:cubicBezTo>
                    <a:pt x="407" y="2"/>
                    <a:pt x="387" y="0"/>
                    <a:pt x="368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5657675" y="4693725"/>
              <a:ext cx="44850" cy="20950"/>
            </a:xfrm>
            <a:custGeom>
              <a:rect b="b" l="l" r="r" t="t"/>
              <a:pathLst>
                <a:path extrusionOk="0" h="838" w="1794">
                  <a:moveTo>
                    <a:pt x="314" y="1"/>
                  </a:moveTo>
                  <a:cubicBezTo>
                    <a:pt x="193" y="1"/>
                    <a:pt x="86" y="105"/>
                    <a:pt x="61" y="229"/>
                  </a:cubicBezTo>
                  <a:cubicBezTo>
                    <a:pt x="0" y="381"/>
                    <a:pt x="122" y="533"/>
                    <a:pt x="274" y="564"/>
                  </a:cubicBezTo>
                  <a:lnTo>
                    <a:pt x="1429" y="837"/>
                  </a:lnTo>
                  <a:lnTo>
                    <a:pt x="1459" y="837"/>
                  </a:lnTo>
                  <a:cubicBezTo>
                    <a:pt x="1611" y="837"/>
                    <a:pt x="1733" y="777"/>
                    <a:pt x="1763" y="625"/>
                  </a:cubicBezTo>
                  <a:cubicBezTo>
                    <a:pt x="1794" y="473"/>
                    <a:pt x="1672" y="321"/>
                    <a:pt x="1520" y="260"/>
                  </a:cubicBezTo>
                  <a:lnTo>
                    <a:pt x="395" y="17"/>
                  </a:lnTo>
                  <a:cubicBezTo>
                    <a:pt x="368" y="6"/>
                    <a:pt x="341" y="1"/>
                    <a:pt x="31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5629550" y="4708925"/>
              <a:ext cx="44850" cy="20950"/>
            </a:xfrm>
            <a:custGeom>
              <a:rect b="b" l="l" r="r" t="t"/>
              <a:pathLst>
                <a:path extrusionOk="0" h="838" w="1794">
                  <a:moveTo>
                    <a:pt x="284" y="1"/>
                  </a:moveTo>
                  <a:cubicBezTo>
                    <a:pt x="162" y="1"/>
                    <a:pt x="56" y="105"/>
                    <a:pt x="31" y="229"/>
                  </a:cubicBezTo>
                  <a:cubicBezTo>
                    <a:pt x="1" y="381"/>
                    <a:pt x="122" y="533"/>
                    <a:pt x="274" y="564"/>
                  </a:cubicBezTo>
                  <a:lnTo>
                    <a:pt x="1399" y="837"/>
                  </a:lnTo>
                  <a:lnTo>
                    <a:pt x="1460" y="837"/>
                  </a:lnTo>
                  <a:cubicBezTo>
                    <a:pt x="1581" y="837"/>
                    <a:pt x="1703" y="776"/>
                    <a:pt x="1733" y="594"/>
                  </a:cubicBezTo>
                  <a:cubicBezTo>
                    <a:pt x="1794" y="472"/>
                    <a:pt x="1672" y="290"/>
                    <a:pt x="1520" y="260"/>
                  </a:cubicBezTo>
                  <a:lnTo>
                    <a:pt x="365" y="17"/>
                  </a:lnTo>
                  <a:cubicBezTo>
                    <a:pt x="338" y="6"/>
                    <a:pt x="310" y="1"/>
                    <a:pt x="28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5598400" y="4724125"/>
              <a:ext cx="45625" cy="20950"/>
            </a:xfrm>
            <a:custGeom>
              <a:rect b="b" l="l" r="r" t="t"/>
              <a:pathLst>
                <a:path extrusionOk="0" h="838" w="1825">
                  <a:moveTo>
                    <a:pt x="344" y="0"/>
                  </a:moveTo>
                  <a:cubicBezTo>
                    <a:pt x="221" y="0"/>
                    <a:pt x="105" y="105"/>
                    <a:pt x="31" y="229"/>
                  </a:cubicBezTo>
                  <a:cubicBezTo>
                    <a:pt x="0" y="381"/>
                    <a:pt x="122" y="533"/>
                    <a:pt x="274" y="564"/>
                  </a:cubicBezTo>
                  <a:lnTo>
                    <a:pt x="1398" y="837"/>
                  </a:lnTo>
                  <a:lnTo>
                    <a:pt x="1490" y="837"/>
                  </a:lnTo>
                  <a:cubicBezTo>
                    <a:pt x="1642" y="837"/>
                    <a:pt x="1733" y="776"/>
                    <a:pt x="1794" y="624"/>
                  </a:cubicBezTo>
                  <a:cubicBezTo>
                    <a:pt x="1824" y="472"/>
                    <a:pt x="1702" y="320"/>
                    <a:pt x="1550" y="260"/>
                  </a:cubicBezTo>
                  <a:lnTo>
                    <a:pt x="426" y="16"/>
                  </a:lnTo>
                  <a:cubicBezTo>
                    <a:pt x="398" y="5"/>
                    <a:pt x="371" y="0"/>
                    <a:pt x="344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5565725" y="4736525"/>
              <a:ext cx="44850" cy="20700"/>
            </a:xfrm>
            <a:custGeom>
              <a:rect b="b" l="l" r="r" t="t"/>
              <a:pathLst>
                <a:path extrusionOk="0" h="828" w="1794">
                  <a:moveTo>
                    <a:pt x="337" y="1"/>
                  </a:moveTo>
                  <a:cubicBezTo>
                    <a:pt x="206" y="1"/>
                    <a:pt x="88" y="87"/>
                    <a:pt x="61" y="220"/>
                  </a:cubicBezTo>
                  <a:cubicBezTo>
                    <a:pt x="0" y="372"/>
                    <a:pt x="122" y="523"/>
                    <a:pt x="274" y="584"/>
                  </a:cubicBezTo>
                  <a:lnTo>
                    <a:pt x="1429" y="827"/>
                  </a:lnTo>
                  <a:lnTo>
                    <a:pt x="1459" y="827"/>
                  </a:lnTo>
                  <a:cubicBezTo>
                    <a:pt x="1611" y="827"/>
                    <a:pt x="1733" y="767"/>
                    <a:pt x="1763" y="615"/>
                  </a:cubicBezTo>
                  <a:cubicBezTo>
                    <a:pt x="1794" y="463"/>
                    <a:pt x="1672" y="311"/>
                    <a:pt x="1520" y="280"/>
                  </a:cubicBezTo>
                  <a:lnTo>
                    <a:pt x="395" y="7"/>
                  </a:lnTo>
                  <a:cubicBezTo>
                    <a:pt x="376" y="3"/>
                    <a:pt x="356" y="1"/>
                    <a:pt x="337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5829400" y="2512475"/>
              <a:ext cx="658850" cy="405500"/>
            </a:xfrm>
            <a:custGeom>
              <a:rect b="b" l="l" r="r" t="t"/>
              <a:pathLst>
                <a:path extrusionOk="0" h="16220" w="26354">
                  <a:moveTo>
                    <a:pt x="3678" y="1"/>
                  </a:moveTo>
                  <a:cubicBezTo>
                    <a:pt x="3678" y="1"/>
                    <a:pt x="2949" y="1308"/>
                    <a:pt x="2189" y="3010"/>
                  </a:cubicBezTo>
                  <a:cubicBezTo>
                    <a:pt x="1612" y="4226"/>
                    <a:pt x="1004" y="5685"/>
                    <a:pt x="578" y="6992"/>
                  </a:cubicBezTo>
                  <a:cubicBezTo>
                    <a:pt x="365" y="7813"/>
                    <a:pt x="183" y="8512"/>
                    <a:pt x="122" y="9120"/>
                  </a:cubicBezTo>
                  <a:cubicBezTo>
                    <a:pt x="1" y="11126"/>
                    <a:pt x="5046" y="13618"/>
                    <a:pt x="10791" y="15077"/>
                  </a:cubicBezTo>
                  <a:lnTo>
                    <a:pt x="11703" y="15290"/>
                  </a:lnTo>
                  <a:cubicBezTo>
                    <a:pt x="14209" y="15873"/>
                    <a:pt x="16814" y="16219"/>
                    <a:pt x="19121" y="16219"/>
                  </a:cubicBezTo>
                  <a:cubicBezTo>
                    <a:pt x="20425" y="16219"/>
                    <a:pt x="21633" y="16109"/>
                    <a:pt x="22676" y="15867"/>
                  </a:cubicBezTo>
                  <a:cubicBezTo>
                    <a:pt x="24104" y="15533"/>
                    <a:pt x="25016" y="13770"/>
                    <a:pt x="25594" y="11794"/>
                  </a:cubicBezTo>
                  <a:cubicBezTo>
                    <a:pt x="25746" y="11278"/>
                    <a:pt x="25989" y="10731"/>
                    <a:pt x="26019" y="10153"/>
                  </a:cubicBezTo>
                  <a:cubicBezTo>
                    <a:pt x="26354" y="4712"/>
                    <a:pt x="25016" y="2402"/>
                    <a:pt x="25016" y="2402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118925" y="2746750"/>
              <a:ext cx="596525" cy="1705000"/>
            </a:xfrm>
            <a:custGeom>
              <a:rect b="b" l="l" r="r" t="t"/>
              <a:pathLst>
                <a:path extrusionOk="0" h="68200" w="23861">
                  <a:moveTo>
                    <a:pt x="10575" y="1"/>
                  </a:moveTo>
                  <a:cubicBezTo>
                    <a:pt x="7241" y="1"/>
                    <a:pt x="1675" y="404"/>
                    <a:pt x="335" y="3001"/>
                  </a:cubicBezTo>
                  <a:cubicBezTo>
                    <a:pt x="183" y="3274"/>
                    <a:pt x="122" y="3609"/>
                    <a:pt x="61" y="3943"/>
                  </a:cubicBezTo>
                  <a:cubicBezTo>
                    <a:pt x="0" y="4825"/>
                    <a:pt x="0" y="6192"/>
                    <a:pt x="122" y="7864"/>
                  </a:cubicBezTo>
                  <a:cubicBezTo>
                    <a:pt x="456" y="13974"/>
                    <a:pt x="2128" y="24308"/>
                    <a:pt x="3496" y="31086"/>
                  </a:cubicBezTo>
                  <a:cubicBezTo>
                    <a:pt x="3800" y="32667"/>
                    <a:pt x="4104" y="34035"/>
                    <a:pt x="4377" y="35129"/>
                  </a:cubicBezTo>
                  <a:cubicBezTo>
                    <a:pt x="4408" y="35251"/>
                    <a:pt x="4438" y="35403"/>
                    <a:pt x="4469" y="35524"/>
                  </a:cubicBezTo>
                  <a:cubicBezTo>
                    <a:pt x="5715" y="40448"/>
                    <a:pt x="12219" y="57257"/>
                    <a:pt x="15685" y="66041"/>
                  </a:cubicBezTo>
                  <a:cubicBezTo>
                    <a:pt x="15715" y="66193"/>
                    <a:pt x="15806" y="66285"/>
                    <a:pt x="15837" y="66406"/>
                  </a:cubicBezTo>
                  <a:cubicBezTo>
                    <a:pt x="16019" y="66892"/>
                    <a:pt x="16323" y="67774"/>
                    <a:pt x="16475" y="68199"/>
                  </a:cubicBezTo>
                  <a:cubicBezTo>
                    <a:pt x="17174" y="68108"/>
                    <a:pt x="17934" y="68017"/>
                    <a:pt x="18603" y="67895"/>
                  </a:cubicBezTo>
                  <a:cubicBezTo>
                    <a:pt x="20396" y="67622"/>
                    <a:pt x="22037" y="67440"/>
                    <a:pt x="23861" y="67257"/>
                  </a:cubicBezTo>
                  <a:cubicBezTo>
                    <a:pt x="23831" y="66892"/>
                    <a:pt x="23739" y="65920"/>
                    <a:pt x="23679" y="65494"/>
                  </a:cubicBezTo>
                  <a:cubicBezTo>
                    <a:pt x="23618" y="65373"/>
                    <a:pt x="23587" y="65221"/>
                    <a:pt x="23587" y="65129"/>
                  </a:cubicBezTo>
                  <a:cubicBezTo>
                    <a:pt x="22919" y="60935"/>
                    <a:pt x="21885" y="54521"/>
                    <a:pt x="20973" y="48746"/>
                  </a:cubicBezTo>
                  <a:cubicBezTo>
                    <a:pt x="19423" y="39172"/>
                    <a:pt x="17083" y="34004"/>
                    <a:pt x="17083" y="34004"/>
                  </a:cubicBezTo>
                  <a:cubicBezTo>
                    <a:pt x="17083" y="34004"/>
                    <a:pt x="15958" y="31968"/>
                    <a:pt x="15381" y="26314"/>
                  </a:cubicBezTo>
                  <a:cubicBezTo>
                    <a:pt x="14925" y="21664"/>
                    <a:pt x="13587" y="6679"/>
                    <a:pt x="13253" y="1664"/>
                  </a:cubicBezTo>
                  <a:cubicBezTo>
                    <a:pt x="13192" y="691"/>
                    <a:pt x="13131" y="83"/>
                    <a:pt x="13131" y="83"/>
                  </a:cubicBezTo>
                  <a:cubicBezTo>
                    <a:pt x="13131" y="83"/>
                    <a:pt x="12081" y="1"/>
                    <a:pt x="10575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223775" y="3579975"/>
              <a:ext cx="112500" cy="25125"/>
            </a:xfrm>
            <a:custGeom>
              <a:rect b="b" l="l" r="r" t="t"/>
              <a:pathLst>
                <a:path extrusionOk="0" h="1005" w="4500">
                  <a:moveTo>
                    <a:pt x="4142" y="1"/>
                  </a:moveTo>
                  <a:cubicBezTo>
                    <a:pt x="4099" y="1"/>
                    <a:pt x="4055" y="12"/>
                    <a:pt x="4013" y="37"/>
                  </a:cubicBezTo>
                  <a:cubicBezTo>
                    <a:pt x="3320" y="349"/>
                    <a:pt x="2648" y="446"/>
                    <a:pt x="2080" y="446"/>
                  </a:cubicBezTo>
                  <a:cubicBezTo>
                    <a:pt x="1155" y="446"/>
                    <a:pt x="506" y="189"/>
                    <a:pt x="487" y="189"/>
                  </a:cubicBezTo>
                  <a:cubicBezTo>
                    <a:pt x="445" y="164"/>
                    <a:pt x="404" y="153"/>
                    <a:pt x="363" y="153"/>
                  </a:cubicBezTo>
                  <a:cubicBezTo>
                    <a:pt x="256" y="153"/>
                    <a:pt x="158" y="231"/>
                    <a:pt x="92" y="341"/>
                  </a:cubicBezTo>
                  <a:cubicBezTo>
                    <a:pt x="1" y="493"/>
                    <a:pt x="92" y="645"/>
                    <a:pt x="244" y="706"/>
                  </a:cubicBezTo>
                  <a:cubicBezTo>
                    <a:pt x="301" y="725"/>
                    <a:pt x="1010" y="1005"/>
                    <a:pt x="2031" y="1005"/>
                  </a:cubicBezTo>
                  <a:cubicBezTo>
                    <a:pt x="2645" y="1005"/>
                    <a:pt x="3370" y="904"/>
                    <a:pt x="4135" y="584"/>
                  </a:cubicBezTo>
                  <a:cubicBezTo>
                    <a:pt x="4150" y="569"/>
                    <a:pt x="4165" y="561"/>
                    <a:pt x="4188" y="561"/>
                  </a:cubicBezTo>
                  <a:cubicBezTo>
                    <a:pt x="4211" y="561"/>
                    <a:pt x="4241" y="569"/>
                    <a:pt x="4287" y="584"/>
                  </a:cubicBezTo>
                  <a:cubicBezTo>
                    <a:pt x="4408" y="523"/>
                    <a:pt x="4500" y="341"/>
                    <a:pt x="4408" y="189"/>
                  </a:cubicBezTo>
                  <a:cubicBezTo>
                    <a:pt x="4364" y="79"/>
                    <a:pt x="4256" y="1"/>
                    <a:pt x="4142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511775" y="4374225"/>
              <a:ext cx="199875" cy="32700"/>
            </a:xfrm>
            <a:custGeom>
              <a:rect b="b" l="l" r="r" t="t"/>
              <a:pathLst>
                <a:path extrusionOk="0" h="1308" w="7995">
                  <a:moveTo>
                    <a:pt x="7904" y="0"/>
                  </a:moveTo>
                  <a:lnTo>
                    <a:pt x="7417" y="61"/>
                  </a:lnTo>
                  <a:lnTo>
                    <a:pt x="6931" y="91"/>
                  </a:lnTo>
                  <a:lnTo>
                    <a:pt x="1" y="942"/>
                  </a:lnTo>
                  <a:cubicBezTo>
                    <a:pt x="62" y="1034"/>
                    <a:pt x="123" y="1186"/>
                    <a:pt x="153" y="1307"/>
                  </a:cubicBezTo>
                  <a:lnTo>
                    <a:pt x="6992" y="517"/>
                  </a:lnTo>
                  <a:lnTo>
                    <a:pt x="7417" y="456"/>
                  </a:lnTo>
                  <a:lnTo>
                    <a:pt x="7995" y="395"/>
                  </a:lnTo>
                  <a:cubicBezTo>
                    <a:pt x="7965" y="274"/>
                    <a:pt x="7965" y="122"/>
                    <a:pt x="7904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279250" y="2809600"/>
              <a:ext cx="143650" cy="191525"/>
            </a:xfrm>
            <a:custGeom>
              <a:rect b="b" l="l" r="r" t="t"/>
              <a:pathLst>
                <a:path extrusionOk="0" h="7661" w="574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83" y="3435"/>
                    <a:pt x="1673" y="5320"/>
                    <a:pt x="2888" y="6292"/>
                  </a:cubicBezTo>
                  <a:cubicBezTo>
                    <a:pt x="4195" y="7356"/>
                    <a:pt x="5442" y="7660"/>
                    <a:pt x="5502" y="7660"/>
                  </a:cubicBezTo>
                  <a:cubicBezTo>
                    <a:pt x="5472" y="7630"/>
                    <a:pt x="5502" y="7630"/>
                    <a:pt x="5502" y="7630"/>
                  </a:cubicBezTo>
                  <a:cubicBezTo>
                    <a:pt x="5624" y="7630"/>
                    <a:pt x="5715" y="7539"/>
                    <a:pt x="5715" y="7478"/>
                  </a:cubicBezTo>
                  <a:cubicBezTo>
                    <a:pt x="5746" y="7356"/>
                    <a:pt x="5654" y="7235"/>
                    <a:pt x="5563" y="7204"/>
                  </a:cubicBezTo>
                  <a:cubicBezTo>
                    <a:pt x="5502" y="7204"/>
                    <a:pt x="4347" y="6900"/>
                    <a:pt x="3132" y="5928"/>
                  </a:cubicBezTo>
                  <a:cubicBezTo>
                    <a:pt x="1490" y="4560"/>
                    <a:pt x="578" y="2615"/>
                    <a:pt x="426" y="183"/>
                  </a:cubicBezTo>
                  <a:cubicBezTo>
                    <a:pt x="42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704025" y="2627575"/>
              <a:ext cx="441525" cy="1912325"/>
            </a:xfrm>
            <a:custGeom>
              <a:rect b="b" l="l" r="r" t="t"/>
              <a:pathLst>
                <a:path extrusionOk="0" h="76493" w="17661">
                  <a:moveTo>
                    <a:pt x="9405" y="1"/>
                  </a:moveTo>
                  <a:cubicBezTo>
                    <a:pt x="7680" y="1"/>
                    <a:pt x="6233" y="510"/>
                    <a:pt x="5745" y="2023"/>
                  </a:cubicBezTo>
                  <a:cubicBezTo>
                    <a:pt x="3891" y="7920"/>
                    <a:pt x="1247" y="25124"/>
                    <a:pt x="395" y="31811"/>
                  </a:cubicBezTo>
                  <a:cubicBezTo>
                    <a:pt x="335" y="32571"/>
                    <a:pt x="243" y="33179"/>
                    <a:pt x="213" y="33635"/>
                  </a:cubicBezTo>
                  <a:cubicBezTo>
                    <a:pt x="122" y="34242"/>
                    <a:pt x="91" y="35094"/>
                    <a:pt x="91" y="36097"/>
                  </a:cubicBezTo>
                  <a:cubicBezTo>
                    <a:pt x="0" y="44729"/>
                    <a:pt x="1398" y="66340"/>
                    <a:pt x="1885" y="73878"/>
                  </a:cubicBezTo>
                  <a:cubicBezTo>
                    <a:pt x="1915" y="74000"/>
                    <a:pt x="1915" y="74152"/>
                    <a:pt x="1915" y="74243"/>
                  </a:cubicBezTo>
                  <a:cubicBezTo>
                    <a:pt x="2006" y="75672"/>
                    <a:pt x="2067" y="76492"/>
                    <a:pt x="2067" y="76492"/>
                  </a:cubicBezTo>
                  <a:lnTo>
                    <a:pt x="9058" y="75732"/>
                  </a:lnTo>
                  <a:cubicBezTo>
                    <a:pt x="9058" y="75732"/>
                    <a:pt x="9089" y="74973"/>
                    <a:pt x="9180" y="73726"/>
                  </a:cubicBezTo>
                  <a:cubicBezTo>
                    <a:pt x="9210" y="73605"/>
                    <a:pt x="9210" y="73483"/>
                    <a:pt x="9210" y="73331"/>
                  </a:cubicBezTo>
                  <a:cubicBezTo>
                    <a:pt x="9484" y="68833"/>
                    <a:pt x="10122" y="58772"/>
                    <a:pt x="11216" y="51598"/>
                  </a:cubicBezTo>
                  <a:cubicBezTo>
                    <a:pt x="12675" y="42024"/>
                    <a:pt x="11307" y="36522"/>
                    <a:pt x="11307" y="36522"/>
                  </a:cubicBezTo>
                  <a:cubicBezTo>
                    <a:pt x="11307" y="36522"/>
                    <a:pt x="11156" y="33817"/>
                    <a:pt x="12918" y="28437"/>
                  </a:cubicBezTo>
                  <a:cubicBezTo>
                    <a:pt x="14681" y="23087"/>
                    <a:pt x="17660" y="2145"/>
                    <a:pt x="17660" y="2145"/>
                  </a:cubicBezTo>
                  <a:cubicBezTo>
                    <a:pt x="17660" y="2145"/>
                    <a:pt x="12946" y="1"/>
                    <a:pt x="9405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5706300" y="3467350"/>
              <a:ext cx="111725" cy="28025"/>
            </a:xfrm>
            <a:custGeom>
              <a:rect b="b" l="l" r="r" t="t"/>
              <a:pathLst>
                <a:path extrusionOk="0" h="1121" w="4469">
                  <a:moveTo>
                    <a:pt x="359" y="1"/>
                  </a:moveTo>
                  <a:cubicBezTo>
                    <a:pt x="244" y="1"/>
                    <a:pt x="133" y="62"/>
                    <a:pt x="92" y="165"/>
                  </a:cubicBezTo>
                  <a:cubicBezTo>
                    <a:pt x="0" y="317"/>
                    <a:pt x="31" y="499"/>
                    <a:pt x="183" y="591"/>
                  </a:cubicBezTo>
                  <a:cubicBezTo>
                    <a:pt x="251" y="613"/>
                    <a:pt x="1205" y="1121"/>
                    <a:pt x="2549" y="1121"/>
                  </a:cubicBezTo>
                  <a:cubicBezTo>
                    <a:pt x="3017" y="1121"/>
                    <a:pt x="3532" y="1059"/>
                    <a:pt x="4074" y="895"/>
                  </a:cubicBezTo>
                  <a:cubicBezTo>
                    <a:pt x="4104" y="834"/>
                    <a:pt x="4165" y="834"/>
                    <a:pt x="4225" y="834"/>
                  </a:cubicBezTo>
                  <a:cubicBezTo>
                    <a:pt x="4377" y="803"/>
                    <a:pt x="4469" y="621"/>
                    <a:pt x="4408" y="469"/>
                  </a:cubicBezTo>
                  <a:cubicBezTo>
                    <a:pt x="4384" y="350"/>
                    <a:pt x="4266" y="268"/>
                    <a:pt x="4143" y="268"/>
                  </a:cubicBezTo>
                  <a:cubicBezTo>
                    <a:pt x="4109" y="268"/>
                    <a:pt x="4076" y="274"/>
                    <a:pt x="4043" y="287"/>
                  </a:cubicBezTo>
                  <a:cubicBezTo>
                    <a:pt x="3534" y="456"/>
                    <a:pt x="3049" y="519"/>
                    <a:pt x="2610" y="519"/>
                  </a:cubicBezTo>
                  <a:cubicBezTo>
                    <a:pt x="1397" y="519"/>
                    <a:pt x="540" y="44"/>
                    <a:pt x="517" y="44"/>
                  </a:cubicBezTo>
                  <a:cubicBezTo>
                    <a:pt x="468" y="14"/>
                    <a:pt x="414" y="1"/>
                    <a:pt x="359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5751125" y="4462350"/>
              <a:ext cx="183175" cy="22825"/>
            </a:xfrm>
            <a:custGeom>
              <a:rect b="b" l="l" r="r" t="t"/>
              <a:pathLst>
                <a:path extrusionOk="0" h="913" w="7327">
                  <a:moveTo>
                    <a:pt x="7326" y="1"/>
                  </a:moveTo>
                  <a:lnTo>
                    <a:pt x="1" y="518"/>
                  </a:lnTo>
                  <a:cubicBezTo>
                    <a:pt x="31" y="639"/>
                    <a:pt x="31" y="791"/>
                    <a:pt x="31" y="913"/>
                  </a:cubicBezTo>
                  <a:lnTo>
                    <a:pt x="7296" y="366"/>
                  </a:lnTo>
                  <a:cubicBezTo>
                    <a:pt x="7326" y="244"/>
                    <a:pt x="7326" y="153"/>
                    <a:pt x="7326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408450" y="2783000"/>
              <a:ext cx="283450" cy="1599600"/>
            </a:xfrm>
            <a:custGeom>
              <a:rect b="b" l="l" r="r" t="t"/>
              <a:pathLst>
                <a:path extrusionOk="0" h="63984" w="11338">
                  <a:moveTo>
                    <a:pt x="243" y="1"/>
                  </a:moveTo>
                  <a:cubicBezTo>
                    <a:pt x="122" y="1"/>
                    <a:pt x="0" y="92"/>
                    <a:pt x="31" y="214"/>
                  </a:cubicBezTo>
                  <a:cubicBezTo>
                    <a:pt x="61" y="426"/>
                    <a:pt x="2249" y="22341"/>
                    <a:pt x="3161" y="30822"/>
                  </a:cubicBezTo>
                  <a:lnTo>
                    <a:pt x="3161" y="30883"/>
                  </a:lnTo>
                  <a:cubicBezTo>
                    <a:pt x="3161" y="30943"/>
                    <a:pt x="6018" y="39515"/>
                    <a:pt x="6839" y="43983"/>
                  </a:cubicBezTo>
                  <a:cubicBezTo>
                    <a:pt x="7569" y="47965"/>
                    <a:pt x="9848" y="58847"/>
                    <a:pt x="10912" y="63983"/>
                  </a:cubicBezTo>
                  <a:cubicBezTo>
                    <a:pt x="11064" y="63923"/>
                    <a:pt x="11186" y="63892"/>
                    <a:pt x="11338" y="63862"/>
                  </a:cubicBezTo>
                  <a:cubicBezTo>
                    <a:pt x="10213" y="58725"/>
                    <a:pt x="7994" y="47874"/>
                    <a:pt x="7265" y="43922"/>
                  </a:cubicBezTo>
                  <a:cubicBezTo>
                    <a:pt x="6474" y="39515"/>
                    <a:pt x="3678" y="31247"/>
                    <a:pt x="3526" y="30761"/>
                  </a:cubicBezTo>
                  <a:cubicBezTo>
                    <a:pt x="2614" y="22220"/>
                    <a:pt x="486" y="396"/>
                    <a:pt x="456" y="183"/>
                  </a:cubicBezTo>
                  <a:cubicBezTo>
                    <a:pt x="456" y="62"/>
                    <a:pt x="334" y="1"/>
                    <a:pt x="243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043700" y="2748800"/>
              <a:ext cx="83600" cy="114025"/>
            </a:xfrm>
            <a:custGeom>
              <a:rect b="b" l="l" r="r" t="t"/>
              <a:pathLst>
                <a:path extrusionOk="0" h="4561" w="3344">
                  <a:moveTo>
                    <a:pt x="183" y="1"/>
                  </a:moveTo>
                  <a:cubicBezTo>
                    <a:pt x="91" y="31"/>
                    <a:pt x="0" y="92"/>
                    <a:pt x="0" y="244"/>
                  </a:cubicBezTo>
                  <a:cubicBezTo>
                    <a:pt x="487" y="3162"/>
                    <a:pt x="2888" y="4469"/>
                    <a:pt x="3009" y="4499"/>
                  </a:cubicBezTo>
                  <a:cubicBezTo>
                    <a:pt x="3040" y="4560"/>
                    <a:pt x="3070" y="4560"/>
                    <a:pt x="3131" y="4560"/>
                  </a:cubicBezTo>
                  <a:cubicBezTo>
                    <a:pt x="3192" y="4560"/>
                    <a:pt x="3253" y="4499"/>
                    <a:pt x="3313" y="4439"/>
                  </a:cubicBezTo>
                  <a:cubicBezTo>
                    <a:pt x="3344" y="4317"/>
                    <a:pt x="3313" y="4196"/>
                    <a:pt x="3222" y="4135"/>
                  </a:cubicBezTo>
                  <a:cubicBezTo>
                    <a:pt x="3192" y="4135"/>
                    <a:pt x="912" y="2858"/>
                    <a:pt x="456" y="183"/>
                  </a:cubicBezTo>
                  <a:cubicBezTo>
                    <a:pt x="426" y="62"/>
                    <a:pt x="335" y="1"/>
                    <a:pt x="183" y="1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5894750" y="2837525"/>
              <a:ext cx="205200" cy="1633975"/>
            </a:xfrm>
            <a:custGeom>
              <a:rect b="b" l="l" r="r" t="t"/>
              <a:pathLst>
                <a:path extrusionOk="0" h="65359" w="8208">
                  <a:moveTo>
                    <a:pt x="7963" y="0"/>
                  </a:moveTo>
                  <a:cubicBezTo>
                    <a:pt x="7864" y="0"/>
                    <a:pt x="7777" y="59"/>
                    <a:pt x="7752" y="160"/>
                  </a:cubicBezTo>
                  <a:cubicBezTo>
                    <a:pt x="7721" y="343"/>
                    <a:pt x="3223" y="20252"/>
                    <a:pt x="1581" y="25115"/>
                  </a:cubicBezTo>
                  <a:lnTo>
                    <a:pt x="1581" y="25206"/>
                  </a:lnTo>
                  <a:cubicBezTo>
                    <a:pt x="1581" y="25267"/>
                    <a:pt x="2402" y="32623"/>
                    <a:pt x="1885" y="37668"/>
                  </a:cubicBezTo>
                  <a:cubicBezTo>
                    <a:pt x="1399" y="42714"/>
                    <a:pt x="1" y="64872"/>
                    <a:pt x="1" y="65085"/>
                  </a:cubicBezTo>
                  <a:cubicBezTo>
                    <a:pt x="1" y="65237"/>
                    <a:pt x="61" y="65359"/>
                    <a:pt x="213" y="65359"/>
                  </a:cubicBezTo>
                  <a:cubicBezTo>
                    <a:pt x="335" y="65359"/>
                    <a:pt x="426" y="65298"/>
                    <a:pt x="426" y="65176"/>
                  </a:cubicBezTo>
                  <a:cubicBezTo>
                    <a:pt x="426" y="64933"/>
                    <a:pt x="1855" y="42805"/>
                    <a:pt x="2311" y="37729"/>
                  </a:cubicBezTo>
                  <a:cubicBezTo>
                    <a:pt x="2767" y="32866"/>
                    <a:pt x="2098" y="25875"/>
                    <a:pt x="2007" y="25237"/>
                  </a:cubicBezTo>
                  <a:cubicBezTo>
                    <a:pt x="3648" y="20252"/>
                    <a:pt x="8086" y="464"/>
                    <a:pt x="8177" y="282"/>
                  </a:cubicBezTo>
                  <a:cubicBezTo>
                    <a:pt x="8207" y="160"/>
                    <a:pt x="8116" y="39"/>
                    <a:pt x="8025" y="8"/>
                  </a:cubicBezTo>
                  <a:cubicBezTo>
                    <a:pt x="8004" y="3"/>
                    <a:pt x="7983" y="0"/>
                    <a:pt x="7963" y="0"/>
                  </a:cubicBezTo>
                  <a:close/>
                </a:path>
              </a:pathLst>
            </a:custGeom>
            <a:solidFill>
              <a:srgbClr val="595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5438050" y="1834600"/>
              <a:ext cx="496250" cy="618650"/>
            </a:xfrm>
            <a:custGeom>
              <a:rect b="b" l="l" r="r" t="t"/>
              <a:pathLst>
                <a:path extrusionOk="0" h="24746" w="19850">
                  <a:moveTo>
                    <a:pt x="6072" y="17974"/>
                  </a:moveTo>
                  <a:lnTo>
                    <a:pt x="6019" y="18028"/>
                  </a:lnTo>
                  <a:cubicBezTo>
                    <a:pt x="6019" y="18028"/>
                    <a:pt x="6034" y="18005"/>
                    <a:pt x="6072" y="17974"/>
                  </a:cubicBezTo>
                  <a:close/>
                  <a:moveTo>
                    <a:pt x="8817" y="18088"/>
                  </a:moveTo>
                  <a:lnTo>
                    <a:pt x="8817" y="18088"/>
                  </a:lnTo>
                  <a:cubicBezTo>
                    <a:pt x="8846" y="18090"/>
                    <a:pt x="8847" y="18119"/>
                    <a:pt x="8876" y="18119"/>
                  </a:cubicBezTo>
                  <a:lnTo>
                    <a:pt x="8907" y="18180"/>
                  </a:lnTo>
                  <a:cubicBezTo>
                    <a:pt x="8998" y="18210"/>
                    <a:pt x="8968" y="18210"/>
                    <a:pt x="8968" y="18210"/>
                  </a:cubicBezTo>
                  <a:lnTo>
                    <a:pt x="8907" y="18210"/>
                  </a:lnTo>
                  <a:lnTo>
                    <a:pt x="8876" y="18180"/>
                  </a:lnTo>
                  <a:lnTo>
                    <a:pt x="8846" y="18119"/>
                  </a:lnTo>
                  <a:cubicBezTo>
                    <a:pt x="8837" y="18110"/>
                    <a:pt x="8827" y="18100"/>
                    <a:pt x="8817" y="18088"/>
                  </a:cubicBezTo>
                  <a:close/>
                  <a:moveTo>
                    <a:pt x="16289" y="1"/>
                  </a:moveTo>
                  <a:cubicBezTo>
                    <a:pt x="14993" y="1"/>
                    <a:pt x="13762" y="798"/>
                    <a:pt x="13253" y="2070"/>
                  </a:cubicBezTo>
                  <a:lnTo>
                    <a:pt x="13253" y="2100"/>
                  </a:lnTo>
                  <a:lnTo>
                    <a:pt x="12463" y="4106"/>
                  </a:lnTo>
                  <a:lnTo>
                    <a:pt x="11642" y="6113"/>
                  </a:lnTo>
                  <a:cubicBezTo>
                    <a:pt x="11126" y="7480"/>
                    <a:pt x="10548" y="8818"/>
                    <a:pt x="10031" y="10155"/>
                  </a:cubicBezTo>
                  <a:cubicBezTo>
                    <a:pt x="9454" y="11432"/>
                    <a:pt x="8876" y="12769"/>
                    <a:pt x="8299" y="14015"/>
                  </a:cubicBezTo>
                  <a:cubicBezTo>
                    <a:pt x="8041" y="14583"/>
                    <a:pt x="7783" y="15106"/>
                    <a:pt x="7525" y="15586"/>
                  </a:cubicBezTo>
                  <a:lnTo>
                    <a:pt x="7525" y="15586"/>
                  </a:lnTo>
                  <a:cubicBezTo>
                    <a:pt x="7467" y="15447"/>
                    <a:pt x="7412" y="15309"/>
                    <a:pt x="7357" y="15170"/>
                  </a:cubicBezTo>
                  <a:cubicBezTo>
                    <a:pt x="6870" y="13955"/>
                    <a:pt x="6445" y="12617"/>
                    <a:pt x="6019" y="11249"/>
                  </a:cubicBezTo>
                  <a:cubicBezTo>
                    <a:pt x="5837" y="10550"/>
                    <a:pt x="5624" y="9882"/>
                    <a:pt x="5411" y="9213"/>
                  </a:cubicBezTo>
                  <a:lnTo>
                    <a:pt x="5107" y="8179"/>
                  </a:lnTo>
                  <a:lnTo>
                    <a:pt x="4955" y="7632"/>
                  </a:lnTo>
                  <a:lnTo>
                    <a:pt x="4895" y="7389"/>
                  </a:lnTo>
                  <a:cubicBezTo>
                    <a:pt x="4864" y="7298"/>
                    <a:pt x="4864" y="7237"/>
                    <a:pt x="4803" y="7146"/>
                  </a:cubicBezTo>
                  <a:lnTo>
                    <a:pt x="4651" y="7024"/>
                  </a:lnTo>
                  <a:cubicBezTo>
                    <a:pt x="4317" y="6082"/>
                    <a:pt x="3436" y="5444"/>
                    <a:pt x="2432" y="5413"/>
                  </a:cubicBezTo>
                  <a:cubicBezTo>
                    <a:pt x="2396" y="5412"/>
                    <a:pt x="2360" y="5411"/>
                    <a:pt x="2324" y="5411"/>
                  </a:cubicBezTo>
                  <a:cubicBezTo>
                    <a:pt x="1038" y="5411"/>
                    <a:pt x="30" y="6453"/>
                    <a:pt x="1" y="7754"/>
                  </a:cubicBezTo>
                  <a:lnTo>
                    <a:pt x="1" y="8058"/>
                  </a:lnTo>
                  <a:lnTo>
                    <a:pt x="1" y="8362"/>
                  </a:lnTo>
                  <a:lnTo>
                    <a:pt x="1" y="8939"/>
                  </a:lnTo>
                  <a:cubicBezTo>
                    <a:pt x="1" y="9365"/>
                    <a:pt x="31" y="9730"/>
                    <a:pt x="31" y="10125"/>
                  </a:cubicBezTo>
                  <a:cubicBezTo>
                    <a:pt x="62" y="10885"/>
                    <a:pt x="153" y="11645"/>
                    <a:pt x="214" y="12435"/>
                  </a:cubicBezTo>
                  <a:cubicBezTo>
                    <a:pt x="396" y="13985"/>
                    <a:pt x="639" y="15535"/>
                    <a:pt x="1065" y="17146"/>
                  </a:cubicBezTo>
                  <a:cubicBezTo>
                    <a:pt x="1156" y="17572"/>
                    <a:pt x="1277" y="17936"/>
                    <a:pt x="1399" y="18362"/>
                  </a:cubicBezTo>
                  <a:cubicBezTo>
                    <a:pt x="1521" y="18788"/>
                    <a:pt x="1673" y="19183"/>
                    <a:pt x="1825" y="19608"/>
                  </a:cubicBezTo>
                  <a:cubicBezTo>
                    <a:pt x="1977" y="20034"/>
                    <a:pt x="2159" y="20459"/>
                    <a:pt x="2372" y="20915"/>
                  </a:cubicBezTo>
                  <a:cubicBezTo>
                    <a:pt x="2615" y="21371"/>
                    <a:pt x="2888" y="21827"/>
                    <a:pt x="3223" y="22313"/>
                  </a:cubicBezTo>
                  <a:lnTo>
                    <a:pt x="3375" y="22496"/>
                  </a:lnTo>
                  <a:lnTo>
                    <a:pt x="3527" y="22678"/>
                  </a:lnTo>
                  <a:lnTo>
                    <a:pt x="3587" y="22769"/>
                  </a:lnTo>
                  <a:lnTo>
                    <a:pt x="3679" y="22891"/>
                  </a:lnTo>
                  <a:lnTo>
                    <a:pt x="3831" y="23073"/>
                  </a:lnTo>
                  <a:cubicBezTo>
                    <a:pt x="4043" y="23347"/>
                    <a:pt x="4317" y="23590"/>
                    <a:pt x="4651" y="23864"/>
                  </a:cubicBezTo>
                  <a:lnTo>
                    <a:pt x="4712" y="23894"/>
                  </a:lnTo>
                  <a:lnTo>
                    <a:pt x="4773" y="23955"/>
                  </a:lnTo>
                  <a:lnTo>
                    <a:pt x="4895" y="24016"/>
                  </a:lnTo>
                  <a:cubicBezTo>
                    <a:pt x="4955" y="24046"/>
                    <a:pt x="5046" y="24137"/>
                    <a:pt x="5168" y="24168"/>
                  </a:cubicBezTo>
                  <a:cubicBezTo>
                    <a:pt x="5350" y="24289"/>
                    <a:pt x="5533" y="24411"/>
                    <a:pt x="5776" y="24471"/>
                  </a:cubicBezTo>
                  <a:cubicBezTo>
                    <a:pt x="6232" y="24623"/>
                    <a:pt x="6749" y="24745"/>
                    <a:pt x="7205" y="24745"/>
                  </a:cubicBezTo>
                  <a:cubicBezTo>
                    <a:pt x="7691" y="24745"/>
                    <a:pt x="8116" y="24715"/>
                    <a:pt x="8512" y="24593"/>
                  </a:cubicBezTo>
                  <a:cubicBezTo>
                    <a:pt x="8876" y="24502"/>
                    <a:pt x="9180" y="24350"/>
                    <a:pt x="9454" y="24259"/>
                  </a:cubicBezTo>
                  <a:cubicBezTo>
                    <a:pt x="9971" y="23985"/>
                    <a:pt x="10335" y="23712"/>
                    <a:pt x="10639" y="23499"/>
                  </a:cubicBezTo>
                  <a:cubicBezTo>
                    <a:pt x="10882" y="23256"/>
                    <a:pt x="11156" y="23043"/>
                    <a:pt x="11338" y="22800"/>
                  </a:cubicBezTo>
                  <a:cubicBezTo>
                    <a:pt x="11734" y="22374"/>
                    <a:pt x="12068" y="21979"/>
                    <a:pt x="12341" y="21584"/>
                  </a:cubicBezTo>
                  <a:cubicBezTo>
                    <a:pt x="12645" y="21219"/>
                    <a:pt x="12858" y="20824"/>
                    <a:pt x="13101" y="20459"/>
                  </a:cubicBezTo>
                  <a:cubicBezTo>
                    <a:pt x="13314" y="20064"/>
                    <a:pt x="13557" y="19730"/>
                    <a:pt x="13740" y="19335"/>
                  </a:cubicBezTo>
                  <a:cubicBezTo>
                    <a:pt x="14165" y="18636"/>
                    <a:pt x="14500" y="17906"/>
                    <a:pt x="14834" y="17177"/>
                  </a:cubicBezTo>
                  <a:cubicBezTo>
                    <a:pt x="15199" y="16447"/>
                    <a:pt x="15503" y="15748"/>
                    <a:pt x="15807" y="15018"/>
                  </a:cubicBezTo>
                  <a:cubicBezTo>
                    <a:pt x="16111" y="14289"/>
                    <a:pt x="16414" y="13559"/>
                    <a:pt x="16658" y="12860"/>
                  </a:cubicBezTo>
                  <a:cubicBezTo>
                    <a:pt x="17235" y="11401"/>
                    <a:pt x="17721" y="9973"/>
                    <a:pt x="18177" y="8514"/>
                  </a:cubicBezTo>
                  <a:cubicBezTo>
                    <a:pt x="18451" y="7754"/>
                    <a:pt x="18633" y="7024"/>
                    <a:pt x="18877" y="6325"/>
                  </a:cubicBezTo>
                  <a:cubicBezTo>
                    <a:pt x="18998" y="5930"/>
                    <a:pt x="19059" y="5596"/>
                    <a:pt x="19180" y="5201"/>
                  </a:cubicBezTo>
                  <a:lnTo>
                    <a:pt x="19332" y="4654"/>
                  </a:lnTo>
                  <a:cubicBezTo>
                    <a:pt x="19393" y="4441"/>
                    <a:pt x="19454" y="4258"/>
                    <a:pt x="19484" y="4076"/>
                  </a:cubicBezTo>
                  <a:cubicBezTo>
                    <a:pt x="19849" y="2526"/>
                    <a:pt x="19059" y="854"/>
                    <a:pt x="17509" y="246"/>
                  </a:cubicBezTo>
                  <a:cubicBezTo>
                    <a:pt x="17109" y="79"/>
                    <a:pt x="16696" y="1"/>
                    <a:pt x="16289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5624225" y="2224750"/>
              <a:ext cx="53225" cy="88675"/>
            </a:xfrm>
            <a:custGeom>
              <a:rect b="b" l="l" r="r" t="t"/>
              <a:pathLst>
                <a:path extrusionOk="0" h="3547" w="2129">
                  <a:moveTo>
                    <a:pt x="164" y="0"/>
                  </a:moveTo>
                  <a:cubicBezTo>
                    <a:pt x="132" y="0"/>
                    <a:pt x="99" y="8"/>
                    <a:pt x="62" y="20"/>
                  </a:cubicBezTo>
                  <a:cubicBezTo>
                    <a:pt x="1" y="81"/>
                    <a:pt x="1" y="172"/>
                    <a:pt x="31" y="233"/>
                  </a:cubicBezTo>
                  <a:cubicBezTo>
                    <a:pt x="31" y="233"/>
                    <a:pt x="1460" y="2270"/>
                    <a:pt x="1824" y="3425"/>
                  </a:cubicBezTo>
                  <a:cubicBezTo>
                    <a:pt x="1824" y="3516"/>
                    <a:pt x="1885" y="3546"/>
                    <a:pt x="1976" y="3546"/>
                  </a:cubicBezTo>
                  <a:cubicBezTo>
                    <a:pt x="2068" y="3516"/>
                    <a:pt x="2128" y="3425"/>
                    <a:pt x="2128" y="3364"/>
                  </a:cubicBezTo>
                  <a:cubicBezTo>
                    <a:pt x="1764" y="2148"/>
                    <a:pt x="365" y="112"/>
                    <a:pt x="305" y="51"/>
                  </a:cubicBezTo>
                  <a:cubicBezTo>
                    <a:pt x="251" y="15"/>
                    <a:pt x="208" y="0"/>
                    <a:pt x="164" y="0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5637900" y="2245000"/>
              <a:ext cx="41825" cy="22825"/>
            </a:xfrm>
            <a:custGeom>
              <a:rect b="b" l="l" r="r" t="t"/>
              <a:pathLst>
                <a:path extrusionOk="0" h="913" w="1673">
                  <a:moveTo>
                    <a:pt x="214" y="1"/>
                  </a:moveTo>
                  <a:cubicBezTo>
                    <a:pt x="122" y="1"/>
                    <a:pt x="62" y="31"/>
                    <a:pt x="1" y="122"/>
                  </a:cubicBezTo>
                  <a:cubicBezTo>
                    <a:pt x="1" y="183"/>
                    <a:pt x="62" y="274"/>
                    <a:pt x="122" y="305"/>
                  </a:cubicBezTo>
                  <a:cubicBezTo>
                    <a:pt x="1004" y="548"/>
                    <a:pt x="1429" y="882"/>
                    <a:pt x="1429" y="882"/>
                  </a:cubicBezTo>
                  <a:cubicBezTo>
                    <a:pt x="1460" y="913"/>
                    <a:pt x="1490" y="913"/>
                    <a:pt x="1521" y="913"/>
                  </a:cubicBezTo>
                  <a:cubicBezTo>
                    <a:pt x="1581" y="913"/>
                    <a:pt x="1612" y="913"/>
                    <a:pt x="1642" y="882"/>
                  </a:cubicBezTo>
                  <a:cubicBezTo>
                    <a:pt x="1673" y="791"/>
                    <a:pt x="1673" y="669"/>
                    <a:pt x="1612" y="639"/>
                  </a:cubicBezTo>
                  <a:cubicBezTo>
                    <a:pt x="1612" y="609"/>
                    <a:pt x="1156" y="213"/>
                    <a:pt x="214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5726050" y="1681100"/>
              <a:ext cx="735600" cy="967525"/>
            </a:xfrm>
            <a:custGeom>
              <a:rect b="b" l="l" r="r" t="t"/>
              <a:pathLst>
                <a:path extrusionOk="0" h="38701" w="29424">
                  <a:moveTo>
                    <a:pt x="19994" y="1"/>
                  </a:moveTo>
                  <a:cubicBezTo>
                    <a:pt x="19936" y="1"/>
                    <a:pt x="19878" y="2"/>
                    <a:pt x="19819" y="3"/>
                  </a:cubicBezTo>
                  <a:cubicBezTo>
                    <a:pt x="19515" y="3"/>
                    <a:pt x="19150" y="3"/>
                    <a:pt x="18846" y="34"/>
                  </a:cubicBezTo>
                  <a:cubicBezTo>
                    <a:pt x="16810" y="94"/>
                    <a:pt x="15138" y="246"/>
                    <a:pt x="14682" y="307"/>
                  </a:cubicBezTo>
                  <a:lnTo>
                    <a:pt x="14560" y="307"/>
                  </a:lnTo>
                  <a:lnTo>
                    <a:pt x="6597" y="3863"/>
                  </a:lnTo>
                  <a:lnTo>
                    <a:pt x="5837" y="4198"/>
                  </a:lnTo>
                  <a:cubicBezTo>
                    <a:pt x="4712" y="4745"/>
                    <a:pt x="3861" y="5231"/>
                    <a:pt x="3132" y="5657"/>
                  </a:cubicBezTo>
                  <a:cubicBezTo>
                    <a:pt x="2524" y="6021"/>
                    <a:pt x="2037" y="6417"/>
                    <a:pt x="1642" y="6751"/>
                  </a:cubicBezTo>
                  <a:cubicBezTo>
                    <a:pt x="1" y="8301"/>
                    <a:pt x="517" y="9730"/>
                    <a:pt x="973" y="12617"/>
                  </a:cubicBezTo>
                  <a:cubicBezTo>
                    <a:pt x="973" y="12648"/>
                    <a:pt x="973" y="12709"/>
                    <a:pt x="1004" y="12769"/>
                  </a:cubicBezTo>
                  <a:lnTo>
                    <a:pt x="1004" y="12800"/>
                  </a:lnTo>
                  <a:cubicBezTo>
                    <a:pt x="1095" y="13286"/>
                    <a:pt x="1125" y="13772"/>
                    <a:pt x="1156" y="14289"/>
                  </a:cubicBezTo>
                  <a:cubicBezTo>
                    <a:pt x="1186" y="14806"/>
                    <a:pt x="1247" y="15383"/>
                    <a:pt x="1247" y="15900"/>
                  </a:cubicBezTo>
                  <a:cubicBezTo>
                    <a:pt x="1277" y="17055"/>
                    <a:pt x="1277" y="18149"/>
                    <a:pt x="1277" y="19152"/>
                  </a:cubicBezTo>
                  <a:cubicBezTo>
                    <a:pt x="1277" y="19639"/>
                    <a:pt x="1277" y="20095"/>
                    <a:pt x="1308" y="20551"/>
                  </a:cubicBezTo>
                  <a:cubicBezTo>
                    <a:pt x="1338" y="21037"/>
                    <a:pt x="1399" y="21523"/>
                    <a:pt x="1460" y="21949"/>
                  </a:cubicBezTo>
                  <a:cubicBezTo>
                    <a:pt x="1551" y="22435"/>
                    <a:pt x="1642" y="22861"/>
                    <a:pt x="1855" y="23256"/>
                  </a:cubicBezTo>
                  <a:cubicBezTo>
                    <a:pt x="1916" y="23408"/>
                    <a:pt x="2007" y="23499"/>
                    <a:pt x="2068" y="23621"/>
                  </a:cubicBezTo>
                  <a:cubicBezTo>
                    <a:pt x="2250" y="23894"/>
                    <a:pt x="2493" y="24168"/>
                    <a:pt x="2706" y="24380"/>
                  </a:cubicBezTo>
                  <a:cubicBezTo>
                    <a:pt x="3101" y="24776"/>
                    <a:pt x="3466" y="25110"/>
                    <a:pt x="3861" y="25383"/>
                  </a:cubicBezTo>
                  <a:cubicBezTo>
                    <a:pt x="4530" y="25900"/>
                    <a:pt x="5198" y="26235"/>
                    <a:pt x="5533" y="26447"/>
                  </a:cubicBezTo>
                  <a:lnTo>
                    <a:pt x="5746" y="26538"/>
                  </a:lnTo>
                  <a:lnTo>
                    <a:pt x="5746" y="26599"/>
                  </a:lnTo>
                  <a:cubicBezTo>
                    <a:pt x="5746" y="26660"/>
                    <a:pt x="5806" y="26751"/>
                    <a:pt x="5806" y="26812"/>
                  </a:cubicBezTo>
                  <a:cubicBezTo>
                    <a:pt x="5867" y="27116"/>
                    <a:pt x="5958" y="27450"/>
                    <a:pt x="5989" y="27876"/>
                  </a:cubicBezTo>
                  <a:cubicBezTo>
                    <a:pt x="6050" y="28058"/>
                    <a:pt x="7265" y="32405"/>
                    <a:pt x="5533" y="38180"/>
                  </a:cubicBezTo>
                  <a:cubicBezTo>
                    <a:pt x="8477" y="38211"/>
                    <a:pt x="12150" y="38701"/>
                    <a:pt x="16250" y="38701"/>
                  </a:cubicBezTo>
                  <a:cubicBezTo>
                    <a:pt x="20318" y="38701"/>
                    <a:pt x="24807" y="38218"/>
                    <a:pt x="29424" y="36326"/>
                  </a:cubicBezTo>
                  <a:cubicBezTo>
                    <a:pt x="27327" y="30915"/>
                    <a:pt x="25746" y="21280"/>
                    <a:pt x="25716" y="21128"/>
                  </a:cubicBezTo>
                  <a:cubicBezTo>
                    <a:pt x="25503" y="20216"/>
                    <a:pt x="25351" y="19061"/>
                    <a:pt x="25229" y="17815"/>
                  </a:cubicBezTo>
                  <a:lnTo>
                    <a:pt x="25138" y="16447"/>
                  </a:lnTo>
                  <a:cubicBezTo>
                    <a:pt x="25077" y="15991"/>
                    <a:pt x="25077" y="15505"/>
                    <a:pt x="25047" y="14988"/>
                  </a:cubicBezTo>
                  <a:cubicBezTo>
                    <a:pt x="25047" y="14532"/>
                    <a:pt x="25016" y="14076"/>
                    <a:pt x="25016" y="13590"/>
                  </a:cubicBezTo>
                  <a:lnTo>
                    <a:pt x="25016" y="12678"/>
                  </a:lnTo>
                  <a:lnTo>
                    <a:pt x="25016" y="12161"/>
                  </a:lnTo>
                  <a:lnTo>
                    <a:pt x="25016" y="12070"/>
                  </a:lnTo>
                  <a:lnTo>
                    <a:pt x="25016" y="11645"/>
                  </a:lnTo>
                  <a:lnTo>
                    <a:pt x="25016" y="10733"/>
                  </a:lnTo>
                  <a:cubicBezTo>
                    <a:pt x="25016" y="10034"/>
                    <a:pt x="25047" y="9304"/>
                    <a:pt x="25138" y="8605"/>
                  </a:cubicBezTo>
                  <a:cubicBezTo>
                    <a:pt x="25378" y="4318"/>
                    <a:pt x="24198" y="1"/>
                    <a:pt x="19994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5758725" y="1985875"/>
              <a:ext cx="539550" cy="209750"/>
            </a:xfrm>
            <a:custGeom>
              <a:rect b="b" l="l" r="r" t="t"/>
              <a:pathLst>
                <a:path extrusionOk="0" h="8390" w="21582">
                  <a:moveTo>
                    <a:pt x="19758" y="1"/>
                  </a:moveTo>
                  <a:lnTo>
                    <a:pt x="1" y="7022"/>
                  </a:lnTo>
                  <a:cubicBezTo>
                    <a:pt x="1" y="7478"/>
                    <a:pt x="31" y="7964"/>
                    <a:pt x="31" y="8390"/>
                  </a:cubicBezTo>
                  <a:lnTo>
                    <a:pt x="21582" y="761"/>
                  </a:lnTo>
                  <a:cubicBezTo>
                    <a:pt x="20974" y="639"/>
                    <a:pt x="20366" y="366"/>
                    <a:pt x="19758" y="1"/>
                  </a:cubicBez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5763300" y="2021600"/>
              <a:ext cx="591225" cy="241675"/>
            </a:xfrm>
            <a:custGeom>
              <a:rect b="b" l="l" r="r" t="t"/>
              <a:pathLst>
                <a:path extrusionOk="0" h="9667" w="23649">
                  <a:moveTo>
                    <a:pt x="23587" y="0"/>
                  </a:moveTo>
                  <a:lnTo>
                    <a:pt x="0" y="8359"/>
                  </a:lnTo>
                  <a:cubicBezTo>
                    <a:pt x="91" y="8876"/>
                    <a:pt x="213" y="9332"/>
                    <a:pt x="365" y="9666"/>
                  </a:cubicBezTo>
                  <a:lnTo>
                    <a:pt x="23648" y="1429"/>
                  </a:lnTo>
                  <a:cubicBezTo>
                    <a:pt x="23648" y="973"/>
                    <a:pt x="23587" y="517"/>
                    <a:pt x="23587" y="0"/>
                  </a:cubicBez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5793675" y="2092275"/>
              <a:ext cx="564625" cy="224175"/>
            </a:xfrm>
            <a:custGeom>
              <a:rect b="b" l="l" r="r" t="t"/>
              <a:pathLst>
                <a:path extrusionOk="0" h="8967" w="22585">
                  <a:moveTo>
                    <a:pt x="22463" y="0"/>
                  </a:moveTo>
                  <a:lnTo>
                    <a:pt x="1" y="7964"/>
                  </a:lnTo>
                  <a:cubicBezTo>
                    <a:pt x="396" y="8359"/>
                    <a:pt x="761" y="8693"/>
                    <a:pt x="1156" y="8967"/>
                  </a:cubicBezTo>
                  <a:lnTo>
                    <a:pt x="22585" y="1368"/>
                  </a:lnTo>
                  <a:lnTo>
                    <a:pt x="22463" y="0"/>
                  </a:ln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5727575" y="1850625"/>
              <a:ext cx="52450" cy="188475"/>
            </a:xfrm>
            <a:custGeom>
              <a:rect b="b" l="l" r="r" t="t"/>
              <a:pathLst>
                <a:path extrusionOk="0" h="7539" w="2098">
                  <a:moveTo>
                    <a:pt x="1642" y="0"/>
                  </a:moveTo>
                  <a:lnTo>
                    <a:pt x="1642" y="0"/>
                  </a:lnTo>
                  <a:cubicBezTo>
                    <a:pt x="1" y="1581"/>
                    <a:pt x="487" y="2979"/>
                    <a:pt x="943" y="5867"/>
                  </a:cubicBezTo>
                  <a:cubicBezTo>
                    <a:pt x="973" y="5897"/>
                    <a:pt x="973" y="5988"/>
                    <a:pt x="973" y="6019"/>
                  </a:cubicBezTo>
                  <a:lnTo>
                    <a:pt x="973" y="6049"/>
                  </a:lnTo>
                  <a:cubicBezTo>
                    <a:pt x="1034" y="6535"/>
                    <a:pt x="1095" y="7052"/>
                    <a:pt x="1125" y="7538"/>
                  </a:cubicBezTo>
                  <a:cubicBezTo>
                    <a:pt x="2037" y="5107"/>
                    <a:pt x="2098" y="1915"/>
                    <a:pt x="1642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105250" y="1681100"/>
              <a:ext cx="257525" cy="325300"/>
            </a:xfrm>
            <a:custGeom>
              <a:rect b="b" l="l" r="r" t="t"/>
              <a:pathLst>
                <a:path extrusionOk="0" h="13012" w="10301">
                  <a:moveTo>
                    <a:pt x="4888" y="1"/>
                  </a:moveTo>
                  <a:cubicBezTo>
                    <a:pt x="4830" y="1"/>
                    <a:pt x="4771" y="2"/>
                    <a:pt x="4712" y="3"/>
                  </a:cubicBezTo>
                  <a:cubicBezTo>
                    <a:pt x="4408" y="3"/>
                    <a:pt x="4073" y="3"/>
                    <a:pt x="3769" y="34"/>
                  </a:cubicBezTo>
                  <a:cubicBezTo>
                    <a:pt x="1733" y="1249"/>
                    <a:pt x="0" y="3438"/>
                    <a:pt x="1733" y="7511"/>
                  </a:cubicBezTo>
                  <a:cubicBezTo>
                    <a:pt x="2955" y="10464"/>
                    <a:pt x="6309" y="13012"/>
                    <a:pt x="8688" y="13012"/>
                  </a:cubicBezTo>
                  <a:cubicBezTo>
                    <a:pt x="9149" y="13012"/>
                    <a:pt x="9574" y="12916"/>
                    <a:pt x="9940" y="12709"/>
                  </a:cubicBezTo>
                  <a:lnTo>
                    <a:pt x="9940" y="12070"/>
                  </a:lnTo>
                  <a:lnTo>
                    <a:pt x="9940" y="11645"/>
                  </a:lnTo>
                  <a:cubicBezTo>
                    <a:pt x="9940" y="10642"/>
                    <a:pt x="9970" y="9608"/>
                    <a:pt x="10031" y="8605"/>
                  </a:cubicBezTo>
                  <a:cubicBezTo>
                    <a:pt x="10301" y="4318"/>
                    <a:pt x="9121" y="1"/>
                    <a:pt x="4888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5865125" y="2258725"/>
              <a:ext cx="313850" cy="92700"/>
            </a:xfrm>
            <a:custGeom>
              <a:rect b="b" l="l" r="r" t="t"/>
              <a:pathLst>
                <a:path extrusionOk="0" h="3708" w="12554">
                  <a:moveTo>
                    <a:pt x="10891" y="0"/>
                  </a:moveTo>
                  <a:cubicBezTo>
                    <a:pt x="9447" y="0"/>
                    <a:pt x="7143" y="250"/>
                    <a:pt x="4863" y="1579"/>
                  </a:cubicBezTo>
                  <a:cubicBezTo>
                    <a:pt x="3009" y="2674"/>
                    <a:pt x="1338" y="3221"/>
                    <a:pt x="0" y="3342"/>
                  </a:cubicBezTo>
                  <a:lnTo>
                    <a:pt x="243" y="3433"/>
                  </a:lnTo>
                  <a:lnTo>
                    <a:pt x="243" y="3494"/>
                  </a:lnTo>
                  <a:cubicBezTo>
                    <a:pt x="243" y="3555"/>
                    <a:pt x="274" y="3646"/>
                    <a:pt x="274" y="3707"/>
                  </a:cubicBezTo>
                  <a:cubicBezTo>
                    <a:pt x="1642" y="3555"/>
                    <a:pt x="3283" y="3038"/>
                    <a:pt x="5046" y="1975"/>
                  </a:cubicBezTo>
                  <a:cubicBezTo>
                    <a:pt x="7207" y="697"/>
                    <a:pt x="9449" y="453"/>
                    <a:pt x="10853" y="453"/>
                  </a:cubicBezTo>
                  <a:cubicBezTo>
                    <a:pt x="11721" y="453"/>
                    <a:pt x="12268" y="546"/>
                    <a:pt x="12280" y="546"/>
                  </a:cubicBezTo>
                  <a:lnTo>
                    <a:pt x="12402" y="546"/>
                  </a:lnTo>
                  <a:cubicBezTo>
                    <a:pt x="12432" y="516"/>
                    <a:pt x="12493" y="485"/>
                    <a:pt x="12493" y="394"/>
                  </a:cubicBezTo>
                  <a:cubicBezTo>
                    <a:pt x="12554" y="303"/>
                    <a:pt x="12462" y="212"/>
                    <a:pt x="12371" y="90"/>
                  </a:cubicBezTo>
                  <a:cubicBezTo>
                    <a:pt x="12314" y="90"/>
                    <a:pt x="11757" y="0"/>
                    <a:pt x="10891" y="0"/>
                  </a:cubicBez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5833950" y="1896175"/>
              <a:ext cx="248525" cy="161625"/>
            </a:xfrm>
            <a:custGeom>
              <a:rect b="b" l="l" r="r" t="t"/>
              <a:pathLst>
                <a:path extrusionOk="0" h="6465" w="9941">
                  <a:moveTo>
                    <a:pt x="9745" y="1"/>
                  </a:moveTo>
                  <a:cubicBezTo>
                    <a:pt x="9679" y="1"/>
                    <a:pt x="9615" y="34"/>
                    <a:pt x="9576" y="93"/>
                  </a:cubicBezTo>
                  <a:cubicBezTo>
                    <a:pt x="9545" y="124"/>
                    <a:pt x="5959" y="5169"/>
                    <a:pt x="3770" y="5929"/>
                  </a:cubicBezTo>
                  <a:cubicBezTo>
                    <a:pt x="3456" y="6038"/>
                    <a:pt x="3161" y="6085"/>
                    <a:pt x="2887" y="6085"/>
                  </a:cubicBezTo>
                  <a:cubicBezTo>
                    <a:pt x="1326" y="6085"/>
                    <a:pt x="417" y="4583"/>
                    <a:pt x="366" y="4531"/>
                  </a:cubicBezTo>
                  <a:cubicBezTo>
                    <a:pt x="348" y="4460"/>
                    <a:pt x="299" y="4430"/>
                    <a:pt x="243" y="4430"/>
                  </a:cubicBezTo>
                  <a:cubicBezTo>
                    <a:pt x="203" y="4430"/>
                    <a:pt x="160" y="4445"/>
                    <a:pt x="123" y="4470"/>
                  </a:cubicBezTo>
                  <a:cubicBezTo>
                    <a:pt x="1" y="4501"/>
                    <a:pt x="1" y="4592"/>
                    <a:pt x="31" y="4713"/>
                  </a:cubicBezTo>
                  <a:cubicBezTo>
                    <a:pt x="57" y="4713"/>
                    <a:pt x="1125" y="6465"/>
                    <a:pt x="2932" y="6465"/>
                  </a:cubicBezTo>
                  <a:cubicBezTo>
                    <a:pt x="3241" y="6465"/>
                    <a:pt x="3572" y="6414"/>
                    <a:pt x="3922" y="6294"/>
                  </a:cubicBezTo>
                  <a:cubicBezTo>
                    <a:pt x="6232" y="5443"/>
                    <a:pt x="9758" y="458"/>
                    <a:pt x="9880" y="306"/>
                  </a:cubicBezTo>
                  <a:cubicBezTo>
                    <a:pt x="9940" y="245"/>
                    <a:pt x="9910" y="124"/>
                    <a:pt x="9849" y="32"/>
                  </a:cubicBezTo>
                  <a:cubicBezTo>
                    <a:pt x="9817" y="11"/>
                    <a:pt x="9781" y="1"/>
                    <a:pt x="9745" y="1"/>
                  </a:cubicBezTo>
                  <a:close/>
                </a:path>
              </a:pathLst>
            </a:custGeom>
            <a:solidFill>
              <a:srgbClr val="E9D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5594600" y="1190550"/>
              <a:ext cx="593500" cy="575800"/>
            </a:xfrm>
            <a:custGeom>
              <a:rect b="b" l="l" r="r" t="t"/>
              <a:pathLst>
                <a:path extrusionOk="0" h="23032" w="23740">
                  <a:moveTo>
                    <a:pt x="12111" y="1"/>
                  </a:moveTo>
                  <a:cubicBezTo>
                    <a:pt x="11980" y="1"/>
                    <a:pt x="11845" y="7"/>
                    <a:pt x="11703" y="20"/>
                  </a:cubicBezTo>
                  <a:cubicBezTo>
                    <a:pt x="9453" y="202"/>
                    <a:pt x="8967" y="2604"/>
                    <a:pt x="8967" y="2604"/>
                  </a:cubicBezTo>
                  <a:cubicBezTo>
                    <a:pt x="8967" y="2604"/>
                    <a:pt x="8040" y="1488"/>
                    <a:pt x="6561" y="1488"/>
                  </a:cubicBezTo>
                  <a:cubicBezTo>
                    <a:pt x="6071" y="1488"/>
                    <a:pt x="5521" y="1610"/>
                    <a:pt x="4924" y="1935"/>
                  </a:cubicBezTo>
                  <a:cubicBezTo>
                    <a:pt x="2432" y="3303"/>
                    <a:pt x="3709" y="5582"/>
                    <a:pt x="3709" y="5582"/>
                  </a:cubicBezTo>
                  <a:cubicBezTo>
                    <a:pt x="3709" y="5582"/>
                    <a:pt x="3611" y="5571"/>
                    <a:pt x="3450" y="5571"/>
                  </a:cubicBezTo>
                  <a:cubicBezTo>
                    <a:pt x="2745" y="5571"/>
                    <a:pt x="816" y="5792"/>
                    <a:pt x="395" y="8166"/>
                  </a:cubicBezTo>
                  <a:cubicBezTo>
                    <a:pt x="0" y="10658"/>
                    <a:pt x="1976" y="12209"/>
                    <a:pt x="1976" y="12209"/>
                  </a:cubicBezTo>
                  <a:cubicBezTo>
                    <a:pt x="1307" y="15886"/>
                    <a:pt x="4043" y="16221"/>
                    <a:pt x="4043" y="16221"/>
                  </a:cubicBezTo>
                  <a:cubicBezTo>
                    <a:pt x="2918" y="19169"/>
                    <a:pt x="5472" y="19838"/>
                    <a:pt x="5472" y="19838"/>
                  </a:cubicBezTo>
                  <a:cubicBezTo>
                    <a:pt x="5777" y="22112"/>
                    <a:pt x="6973" y="22614"/>
                    <a:pt x="7970" y="22614"/>
                  </a:cubicBezTo>
                  <a:cubicBezTo>
                    <a:pt x="8759" y="22614"/>
                    <a:pt x="9423" y="22300"/>
                    <a:pt x="9423" y="22300"/>
                  </a:cubicBezTo>
                  <a:cubicBezTo>
                    <a:pt x="10089" y="22844"/>
                    <a:pt x="10619" y="23032"/>
                    <a:pt x="11033" y="23032"/>
                  </a:cubicBezTo>
                  <a:cubicBezTo>
                    <a:pt x="11962" y="23032"/>
                    <a:pt x="12311" y="22087"/>
                    <a:pt x="12311" y="22087"/>
                  </a:cubicBezTo>
                  <a:cubicBezTo>
                    <a:pt x="12311" y="22087"/>
                    <a:pt x="14712" y="18926"/>
                    <a:pt x="18299" y="18804"/>
                  </a:cubicBezTo>
                  <a:cubicBezTo>
                    <a:pt x="23739" y="18622"/>
                    <a:pt x="20943" y="14397"/>
                    <a:pt x="20943" y="14397"/>
                  </a:cubicBezTo>
                  <a:cubicBezTo>
                    <a:pt x="23435" y="12239"/>
                    <a:pt x="22068" y="10355"/>
                    <a:pt x="22068" y="10355"/>
                  </a:cubicBezTo>
                  <a:cubicBezTo>
                    <a:pt x="22068" y="10355"/>
                    <a:pt x="23375" y="9534"/>
                    <a:pt x="22797" y="7224"/>
                  </a:cubicBezTo>
                  <a:cubicBezTo>
                    <a:pt x="22447" y="5805"/>
                    <a:pt x="21415" y="5525"/>
                    <a:pt x="20657" y="5525"/>
                  </a:cubicBezTo>
                  <a:cubicBezTo>
                    <a:pt x="20165" y="5525"/>
                    <a:pt x="19788" y="5643"/>
                    <a:pt x="19788" y="5643"/>
                  </a:cubicBezTo>
                  <a:cubicBezTo>
                    <a:pt x="19788" y="5643"/>
                    <a:pt x="20791" y="3272"/>
                    <a:pt x="18815" y="1905"/>
                  </a:cubicBezTo>
                  <a:cubicBezTo>
                    <a:pt x="18303" y="1545"/>
                    <a:pt x="17798" y="1412"/>
                    <a:pt x="17331" y="1412"/>
                  </a:cubicBezTo>
                  <a:cubicBezTo>
                    <a:pt x="16022" y="1412"/>
                    <a:pt x="15016" y="2452"/>
                    <a:pt x="15016" y="2452"/>
                  </a:cubicBezTo>
                  <a:cubicBezTo>
                    <a:pt x="15016" y="2452"/>
                    <a:pt x="14685" y="1"/>
                    <a:pt x="12111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860550" y="1578575"/>
              <a:ext cx="197450" cy="255250"/>
            </a:xfrm>
            <a:custGeom>
              <a:rect b="b" l="l" r="r" t="t"/>
              <a:pathLst>
                <a:path extrusionOk="0" h="10210" w="7898">
                  <a:moveTo>
                    <a:pt x="5746" y="1"/>
                  </a:moveTo>
                  <a:lnTo>
                    <a:pt x="1" y="4165"/>
                  </a:lnTo>
                  <a:cubicBezTo>
                    <a:pt x="62" y="4347"/>
                    <a:pt x="153" y="4560"/>
                    <a:pt x="214" y="4712"/>
                  </a:cubicBezTo>
                  <a:cubicBezTo>
                    <a:pt x="578" y="5533"/>
                    <a:pt x="882" y="6414"/>
                    <a:pt x="1125" y="7356"/>
                  </a:cubicBezTo>
                  <a:cubicBezTo>
                    <a:pt x="1277" y="7812"/>
                    <a:pt x="1460" y="8755"/>
                    <a:pt x="1551" y="9271"/>
                  </a:cubicBezTo>
                  <a:cubicBezTo>
                    <a:pt x="2224" y="9938"/>
                    <a:pt x="2887" y="10210"/>
                    <a:pt x="3515" y="10210"/>
                  </a:cubicBezTo>
                  <a:cubicBezTo>
                    <a:pt x="5977" y="10210"/>
                    <a:pt x="7897" y="6028"/>
                    <a:pt x="7752" y="5107"/>
                  </a:cubicBezTo>
                  <a:cubicBezTo>
                    <a:pt x="6110" y="2736"/>
                    <a:pt x="5746" y="1"/>
                    <a:pt x="5746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5866625" y="1616575"/>
              <a:ext cx="130750" cy="145925"/>
            </a:xfrm>
            <a:custGeom>
              <a:rect b="b" l="l" r="r" t="t"/>
              <a:pathLst>
                <a:path extrusionOk="0" h="5837" w="5230">
                  <a:moveTo>
                    <a:pt x="5229" y="1"/>
                  </a:moveTo>
                  <a:lnTo>
                    <a:pt x="1" y="3192"/>
                  </a:lnTo>
                  <a:cubicBezTo>
                    <a:pt x="366" y="4043"/>
                    <a:pt x="670" y="4894"/>
                    <a:pt x="943" y="5836"/>
                  </a:cubicBezTo>
                  <a:cubicBezTo>
                    <a:pt x="4074" y="4104"/>
                    <a:pt x="5229" y="1"/>
                    <a:pt x="5229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712000" y="1551450"/>
              <a:ext cx="87025" cy="112000"/>
            </a:xfrm>
            <a:custGeom>
              <a:rect b="b" l="l" r="r" t="t"/>
              <a:pathLst>
                <a:path extrusionOk="0" h="4480" w="3481">
                  <a:moveTo>
                    <a:pt x="1756" y="0"/>
                  </a:moveTo>
                  <a:cubicBezTo>
                    <a:pt x="1544" y="0"/>
                    <a:pt x="1317" y="58"/>
                    <a:pt x="1079" y="204"/>
                  </a:cubicBezTo>
                  <a:cubicBezTo>
                    <a:pt x="0" y="868"/>
                    <a:pt x="886" y="4480"/>
                    <a:pt x="2865" y="4480"/>
                  </a:cubicBezTo>
                  <a:cubicBezTo>
                    <a:pt x="3060" y="4480"/>
                    <a:pt x="3266" y="4445"/>
                    <a:pt x="3481" y="4368"/>
                  </a:cubicBezTo>
                  <a:lnTo>
                    <a:pt x="3207" y="934"/>
                  </a:lnTo>
                  <a:cubicBezTo>
                    <a:pt x="3207" y="934"/>
                    <a:pt x="2604" y="0"/>
                    <a:pt x="1756" y="0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738975" y="1629625"/>
              <a:ext cx="119325" cy="111475"/>
            </a:xfrm>
            <a:custGeom>
              <a:rect b="b" l="l" r="r" t="t"/>
              <a:pathLst>
                <a:path extrusionOk="0" h="4459" w="4773">
                  <a:moveTo>
                    <a:pt x="2419" y="369"/>
                  </a:moveTo>
                  <a:cubicBezTo>
                    <a:pt x="3334" y="369"/>
                    <a:pt x="4121" y="1008"/>
                    <a:pt x="4286" y="1971"/>
                  </a:cubicBezTo>
                  <a:cubicBezTo>
                    <a:pt x="4438" y="3004"/>
                    <a:pt x="3709" y="3977"/>
                    <a:pt x="2706" y="4129"/>
                  </a:cubicBezTo>
                  <a:cubicBezTo>
                    <a:pt x="2614" y="4143"/>
                    <a:pt x="2522" y="4149"/>
                    <a:pt x="2431" y="4149"/>
                  </a:cubicBezTo>
                  <a:cubicBezTo>
                    <a:pt x="1501" y="4149"/>
                    <a:pt x="656" y="3462"/>
                    <a:pt x="517" y="2548"/>
                  </a:cubicBezTo>
                  <a:cubicBezTo>
                    <a:pt x="365" y="1515"/>
                    <a:pt x="1095" y="542"/>
                    <a:pt x="2128" y="390"/>
                  </a:cubicBezTo>
                  <a:cubicBezTo>
                    <a:pt x="2226" y="376"/>
                    <a:pt x="2324" y="369"/>
                    <a:pt x="2419" y="369"/>
                  </a:cubicBezTo>
                  <a:close/>
                  <a:moveTo>
                    <a:pt x="2376" y="0"/>
                  </a:moveTo>
                  <a:cubicBezTo>
                    <a:pt x="2264" y="0"/>
                    <a:pt x="2151" y="9"/>
                    <a:pt x="2037" y="26"/>
                  </a:cubicBezTo>
                  <a:cubicBezTo>
                    <a:pt x="821" y="208"/>
                    <a:pt x="0" y="1363"/>
                    <a:pt x="183" y="2579"/>
                  </a:cubicBezTo>
                  <a:cubicBezTo>
                    <a:pt x="348" y="3681"/>
                    <a:pt x="1313" y="4458"/>
                    <a:pt x="2397" y="4458"/>
                  </a:cubicBezTo>
                  <a:cubicBezTo>
                    <a:pt x="2509" y="4458"/>
                    <a:pt x="2622" y="4450"/>
                    <a:pt x="2736" y="4433"/>
                  </a:cubicBezTo>
                  <a:cubicBezTo>
                    <a:pt x="3952" y="4251"/>
                    <a:pt x="4773" y="3096"/>
                    <a:pt x="4590" y="1880"/>
                  </a:cubicBezTo>
                  <a:cubicBezTo>
                    <a:pt x="4425" y="778"/>
                    <a:pt x="3460" y="0"/>
                    <a:pt x="2376" y="0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5704775" y="1350450"/>
              <a:ext cx="313100" cy="360325"/>
            </a:xfrm>
            <a:custGeom>
              <a:rect b="b" l="l" r="r" t="t"/>
              <a:pathLst>
                <a:path extrusionOk="0" h="14413" w="12524">
                  <a:moveTo>
                    <a:pt x="6601" y="1"/>
                  </a:moveTo>
                  <a:cubicBezTo>
                    <a:pt x="4753" y="1"/>
                    <a:pt x="2879" y="1031"/>
                    <a:pt x="1703" y="2439"/>
                  </a:cubicBezTo>
                  <a:cubicBezTo>
                    <a:pt x="1" y="4384"/>
                    <a:pt x="821" y="6937"/>
                    <a:pt x="1520" y="9217"/>
                  </a:cubicBezTo>
                  <a:cubicBezTo>
                    <a:pt x="1551" y="9369"/>
                    <a:pt x="1581" y="9521"/>
                    <a:pt x="1672" y="9673"/>
                  </a:cubicBezTo>
                  <a:cubicBezTo>
                    <a:pt x="1703" y="9794"/>
                    <a:pt x="1733" y="9946"/>
                    <a:pt x="1824" y="10068"/>
                  </a:cubicBezTo>
                  <a:cubicBezTo>
                    <a:pt x="1855" y="10098"/>
                    <a:pt x="1855" y="10190"/>
                    <a:pt x="1885" y="10220"/>
                  </a:cubicBezTo>
                  <a:cubicBezTo>
                    <a:pt x="1976" y="10402"/>
                    <a:pt x="2098" y="10646"/>
                    <a:pt x="2189" y="10858"/>
                  </a:cubicBezTo>
                  <a:cubicBezTo>
                    <a:pt x="2250" y="10980"/>
                    <a:pt x="2311" y="11132"/>
                    <a:pt x="2372" y="11253"/>
                  </a:cubicBezTo>
                  <a:lnTo>
                    <a:pt x="2372" y="11284"/>
                  </a:lnTo>
                  <a:cubicBezTo>
                    <a:pt x="3557" y="13412"/>
                    <a:pt x="4834" y="14202"/>
                    <a:pt x="6080" y="14384"/>
                  </a:cubicBezTo>
                  <a:cubicBezTo>
                    <a:pt x="6186" y="14403"/>
                    <a:pt x="6298" y="14412"/>
                    <a:pt x="6414" y="14412"/>
                  </a:cubicBezTo>
                  <a:cubicBezTo>
                    <a:pt x="8516" y="14412"/>
                    <a:pt x="12047" y="11398"/>
                    <a:pt x="12220" y="9612"/>
                  </a:cubicBezTo>
                  <a:cubicBezTo>
                    <a:pt x="12372" y="8244"/>
                    <a:pt x="12524" y="8731"/>
                    <a:pt x="11733" y="5417"/>
                  </a:cubicBezTo>
                  <a:cubicBezTo>
                    <a:pt x="10852" y="2074"/>
                    <a:pt x="8998" y="676"/>
                    <a:pt x="8998" y="676"/>
                  </a:cubicBezTo>
                  <a:cubicBezTo>
                    <a:pt x="8247" y="207"/>
                    <a:pt x="7427" y="1"/>
                    <a:pt x="6601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815725" y="1588450"/>
              <a:ext cx="76000" cy="55750"/>
            </a:xfrm>
            <a:custGeom>
              <a:rect b="b" l="l" r="r" t="t"/>
              <a:pathLst>
                <a:path extrusionOk="0" h="2230" w="3040">
                  <a:moveTo>
                    <a:pt x="2493" y="1"/>
                  </a:moveTo>
                  <a:lnTo>
                    <a:pt x="0" y="1490"/>
                  </a:lnTo>
                  <a:cubicBezTo>
                    <a:pt x="0" y="1490"/>
                    <a:pt x="409" y="2229"/>
                    <a:pt x="1179" y="2229"/>
                  </a:cubicBezTo>
                  <a:cubicBezTo>
                    <a:pt x="1372" y="2229"/>
                    <a:pt x="1587" y="2183"/>
                    <a:pt x="1824" y="2068"/>
                  </a:cubicBezTo>
                  <a:cubicBezTo>
                    <a:pt x="3040" y="1490"/>
                    <a:pt x="2493" y="1"/>
                    <a:pt x="2493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60550" y="1637100"/>
              <a:ext cx="19025" cy="15975"/>
            </a:xfrm>
            <a:custGeom>
              <a:rect b="b" l="l" r="r" t="t"/>
              <a:pathLst>
                <a:path extrusionOk="0" h="639" w="761">
                  <a:moveTo>
                    <a:pt x="670" y="0"/>
                  </a:moveTo>
                  <a:cubicBezTo>
                    <a:pt x="609" y="0"/>
                    <a:pt x="578" y="31"/>
                    <a:pt x="518" y="91"/>
                  </a:cubicBezTo>
                  <a:cubicBezTo>
                    <a:pt x="518" y="91"/>
                    <a:pt x="457" y="395"/>
                    <a:pt x="122" y="426"/>
                  </a:cubicBezTo>
                  <a:cubicBezTo>
                    <a:pt x="31" y="426"/>
                    <a:pt x="1" y="487"/>
                    <a:pt x="1" y="547"/>
                  </a:cubicBezTo>
                  <a:cubicBezTo>
                    <a:pt x="1" y="608"/>
                    <a:pt x="62" y="639"/>
                    <a:pt x="122" y="639"/>
                  </a:cubicBezTo>
                  <a:cubicBezTo>
                    <a:pt x="305" y="639"/>
                    <a:pt x="426" y="608"/>
                    <a:pt x="487" y="547"/>
                  </a:cubicBezTo>
                  <a:cubicBezTo>
                    <a:pt x="730" y="395"/>
                    <a:pt x="761" y="152"/>
                    <a:pt x="761" y="152"/>
                  </a:cubicBezTo>
                  <a:cubicBezTo>
                    <a:pt x="761" y="91"/>
                    <a:pt x="730" y="31"/>
                    <a:pt x="670" y="0"/>
                  </a:cubicBezTo>
                  <a:close/>
                </a:path>
              </a:pathLst>
            </a:custGeom>
            <a:solidFill>
              <a:srgbClr val="B55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5842325" y="1501325"/>
              <a:ext cx="42575" cy="37775"/>
            </a:xfrm>
            <a:custGeom>
              <a:rect b="b" l="l" r="r" t="t"/>
              <a:pathLst>
                <a:path extrusionOk="0" h="1511" w="1703">
                  <a:moveTo>
                    <a:pt x="1141" y="0"/>
                  </a:moveTo>
                  <a:cubicBezTo>
                    <a:pt x="939" y="0"/>
                    <a:pt x="691" y="57"/>
                    <a:pt x="456" y="264"/>
                  </a:cubicBezTo>
                  <a:cubicBezTo>
                    <a:pt x="0" y="689"/>
                    <a:pt x="122" y="1328"/>
                    <a:pt x="122" y="1358"/>
                  </a:cubicBezTo>
                  <a:cubicBezTo>
                    <a:pt x="122" y="1480"/>
                    <a:pt x="213" y="1510"/>
                    <a:pt x="335" y="1510"/>
                  </a:cubicBezTo>
                  <a:cubicBezTo>
                    <a:pt x="456" y="1510"/>
                    <a:pt x="487" y="1419"/>
                    <a:pt x="487" y="1297"/>
                  </a:cubicBezTo>
                  <a:cubicBezTo>
                    <a:pt x="487" y="1297"/>
                    <a:pt x="426" y="811"/>
                    <a:pt x="730" y="538"/>
                  </a:cubicBezTo>
                  <a:cubicBezTo>
                    <a:pt x="890" y="392"/>
                    <a:pt x="1070" y="351"/>
                    <a:pt x="1215" y="351"/>
                  </a:cubicBezTo>
                  <a:cubicBezTo>
                    <a:pt x="1374" y="351"/>
                    <a:pt x="1490" y="400"/>
                    <a:pt x="1490" y="416"/>
                  </a:cubicBezTo>
                  <a:cubicBezTo>
                    <a:pt x="1490" y="429"/>
                    <a:pt x="1500" y="436"/>
                    <a:pt x="1519" y="436"/>
                  </a:cubicBezTo>
                  <a:cubicBezTo>
                    <a:pt x="1545" y="436"/>
                    <a:pt x="1588" y="421"/>
                    <a:pt x="1642" y="386"/>
                  </a:cubicBezTo>
                  <a:cubicBezTo>
                    <a:pt x="1672" y="386"/>
                    <a:pt x="1672" y="355"/>
                    <a:pt x="1672" y="294"/>
                  </a:cubicBezTo>
                  <a:cubicBezTo>
                    <a:pt x="1702" y="234"/>
                    <a:pt x="1672" y="112"/>
                    <a:pt x="1581" y="82"/>
                  </a:cubicBezTo>
                  <a:cubicBezTo>
                    <a:pt x="1564" y="82"/>
                    <a:pt x="1385" y="0"/>
                    <a:pt x="1141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5770900" y="1544250"/>
              <a:ext cx="41800" cy="20200"/>
            </a:xfrm>
            <a:custGeom>
              <a:rect b="b" l="l" r="r" t="t"/>
              <a:pathLst>
                <a:path extrusionOk="0" h="808" w="1672">
                  <a:moveTo>
                    <a:pt x="951" y="0"/>
                  </a:moveTo>
                  <a:cubicBezTo>
                    <a:pt x="919" y="0"/>
                    <a:pt x="886" y="2"/>
                    <a:pt x="851" y="6"/>
                  </a:cubicBezTo>
                  <a:cubicBezTo>
                    <a:pt x="274" y="67"/>
                    <a:pt x="61" y="523"/>
                    <a:pt x="61" y="553"/>
                  </a:cubicBezTo>
                  <a:cubicBezTo>
                    <a:pt x="0" y="644"/>
                    <a:pt x="61" y="766"/>
                    <a:pt x="122" y="796"/>
                  </a:cubicBezTo>
                  <a:cubicBezTo>
                    <a:pt x="144" y="804"/>
                    <a:pt x="167" y="808"/>
                    <a:pt x="190" y="808"/>
                  </a:cubicBezTo>
                  <a:cubicBezTo>
                    <a:pt x="257" y="808"/>
                    <a:pt x="319" y="773"/>
                    <a:pt x="365" y="705"/>
                  </a:cubicBezTo>
                  <a:cubicBezTo>
                    <a:pt x="365" y="705"/>
                    <a:pt x="517" y="401"/>
                    <a:pt x="851" y="371"/>
                  </a:cubicBezTo>
                  <a:cubicBezTo>
                    <a:pt x="866" y="369"/>
                    <a:pt x="880" y="368"/>
                    <a:pt x="894" y="368"/>
                  </a:cubicBezTo>
                  <a:cubicBezTo>
                    <a:pt x="1143" y="368"/>
                    <a:pt x="1307" y="614"/>
                    <a:pt x="1307" y="614"/>
                  </a:cubicBezTo>
                  <a:cubicBezTo>
                    <a:pt x="1343" y="649"/>
                    <a:pt x="1399" y="664"/>
                    <a:pt x="1464" y="664"/>
                  </a:cubicBezTo>
                  <a:cubicBezTo>
                    <a:pt x="1510" y="664"/>
                    <a:pt x="1561" y="657"/>
                    <a:pt x="1611" y="644"/>
                  </a:cubicBezTo>
                  <a:cubicBezTo>
                    <a:pt x="1672" y="614"/>
                    <a:pt x="1672" y="492"/>
                    <a:pt x="1641" y="401"/>
                  </a:cubicBezTo>
                  <a:cubicBezTo>
                    <a:pt x="1641" y="373"/>
                    <a:pt x="1403" y="0"/>
                    <a:pt x="951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08125" y="1536025"/>
              <a:ext cx="26625" cy="59300"/>
            </a:xfrm>
            <a:custGeom>
              <a:rect b="b" l="l" r="r" t="t"/>
              <a:pathLst>
                <a:path extrusionOk="0" h="2372" w="1065">
                  <a:moveTo>
                    <a:pt x="578" y="1"/>
                  </a:moveTo>
                  <a:cubicBezTo>
                    <a:pt x="487" y="1"/>
                    <a:pt x="456" y="92"/>
                    <a:pt x="456" y="183"/>
                  </a:cubicBezTo>
                  <a:cubicBezTo>
                    <a:pt x="578" y="882"/>
                    <a:pt x="426" y="1460"/>
                    <a:pt x="31" y="1946"/>
                  </a:cubicBezTo>
                  <a:cubicBezTo>
                    <a:pt x="1" y="2007"/>
                    <a:pt x="1" y="2067"/>
                    <a:pt x="1" y="2098"/>
                  </a:cubicBezTo>
                  <a:cubicBezTo>
                    <a:pt x="1" y="2189"/>
                    <a:pt x="61" y="2219"/>
                    <a:pt x="122" y="2219"/>
                  </a:cubicBezTo>
                  <a:lnTo>
                    <a:pt x="882" y="2371"/>
                  </a:lnTo>
                  <a:lnTo>
                    <a:pt x="943" y="2371"/>
                  </a:lnTo>
                  <a:cubicBezTo>
                    <a:pt x="1004" y="2341"/>
                    <a:pt x="1034" y="2311"/>
                    <a:pt x="1034" y="2219"/>
                  </a:cubicBezTo>
                  <a:cubicBezTo>
                    <a:pt x="1064" y="2098"/>
                    <a:pt x="1004" y="2037"/>
                    <a:pt x="912" y="2037"/>
                  </a:cubicBezTo>
                  <a:lnTo>
                    <a:pt x="396" y="1946"/>
                  </a:lnTo>
                  <a:cubicBezTo>
                    <a:pt x="730" y="1460"/>
                    <a:pt x="821" y="852"/>
                    <a:pt x="730" y="122"/>
                  </a:cubicBezTo>
                  <a:cubicBezTo>
                    <a:pt x="730" y="61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811475" y="1457300"/>
              <a:ext cx="78750" cy="25200"/>
            </a:xfrm>
            <a:custGeom>
              <a:rect b="b" l="l" r="r" t="t"/>
              <a:pathLst>
                <a:path extrusionOk="0" h="1008" w="3150">
                  <a:moveTo>
                    <a:pt x="1354" y="1"/>
                  </a:moveTo>
                  <a:cubicBezTo>
                    <a:pt x="1200" y="1"/>
                    <a:pt x="1038" y="16"/>
                    <a:pt x="870" y="49"/>
                  </a:cubicBezTo>
                  <a:cubicBezTo>
                    <a:pt x="535" y="140"/>
                    <a:pt x="322" y="292"/>
                    <a:pt x="201" y="444"/>
                  </a:cubicBezTo>
                  <a:cubicBezTo>
                    <a:pt x="0" y="695"/>
                    <a:pt x="213" y="1007"/>
                    <a:pt x="481" y="1007"/>
                  </a:cubicBezTo>
                  <a:cubicBezTo>
                    <a:pt x="538" y="1007"/>
                    <a:pt x="598" y="993"/>
                    <a:pt x="657" y="961"/>
                  </a:cubicBezTo>
                  <a:cubicBezTo>
                    <a:pt x="778" y="900"/>
                    <a:pt x="900" y="840"/>
                    <a:pt x="1052" y="809"/>
                  </a:cubicBezTo>
                  <a:cubicBezTo>
                    <a:pt x="1327" y="722"/>
                    <a:pt x="1731" y="696"/>
                    <a:pt x="2112" y="696"/>
                  </a:cubicBezTo>
                  <a:cubicBezTo>
                    <a:pt x="2655" y="696"/>
                    <a:pt x="3149" y="748"/>
                    <a:pt x="3149" y="748"/>
                  </a:cubicBezTo>
                  <a:cubicBezTo>
                    <a:pt x="3149" y="748"/>
                    <a:pt x="2448" y="1"/>
                    <a:pt x="1354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5732125" y="1484925"/>
              <a:ext cx="57025" cy="48100"/>
            </a:xfrm>
            <a:custGeom>
              <a:rect b="b" l="l" r="r" t="t"/>
              <a:pathLst>
                <a:path extrusionOk="0" h="1924" w="2281">
                  <a:moveTo>
                    <a:pt x="1746" y="0"/>
                  </a:moveTo>
                  <a:cubicBezTo>
                    <a:pt x="1561" y="0"/>
                    <a:pt x="1359" y="64"/>
                    <a:pt x="1156" y="190"/>
                  </a:cubicBezTo>
                  <a:cubicBezTo>
                    <a:pt x="1" y="1011"/>
                    <a:pt x="305" y="1923"/>
                    <a:pt x="305" y="1923"/>
                  </a:cubicBezTo>
                  <a:cubicBezTo>
                    <a:pt x="305" y="1923"/>
                    <a:pt x="913" y="1194"/>
                    <a:pt x="1551" y="859"/>
                  </a:cubicBezTo>
                  <a:lnTo>
                    <a:pt x="1916" y="738"/>
                  </a:lnTo>
                  <a:cubicBezTo>
                    <a:pt x="2281" y="616"/>
                    <a:pt x="2250" y="38"/>
                    <a:pt x="1855" y="8"/>
                  </a:cubicBezTo>
                  <a:cubicBezTo>
                    <a:pt x="1820" y="3"/>
                    <a:pt x="1783" y="0"/>
                    <a:pt x="1746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5882600" y="1348825"/>
              <a:ext cx="122350" cy="115200"/>
            </a:xfrm>
            <a:custGeom>
              <a:rect b="b" l="l" r="r" t="t"/>
              <a:pathLst>
                <a:path extrusionOk="0" h="4608" w="4894">
                  <a:moveTo>
                    <a:pt x="1122" y="1"/>
                  </a:moveTo>
                  <a:cubicBezTo>
                    <a:pt x="680" y="1"/>
                    <a:pt x="286" y="234"/>
                    <a:pt x="0" y="832"/>
                  </a:cubicBezTo>
                  <a:cubicBezTo>
                    <a:pt x="0" y="832"/>
                    <a:pt x="2006" y="4115"/>
                    <a:pt x="3253" y="4540"/>
                  </a:cubicBezTo>
                  <a:cubicBezTo>
                    <a:pt x="3377" y="4587"/>
                    <a:pt x="3493" y="4608"/>
                    <a:pt x="3601" y="4608"/>
                  </a:cubicBezTo>
                  <a:cubicBezTo>
                    <a:pt x="4551" y="4608"/>
                    <a:pt x="4894" y="2990"/>
                    <a:pt x="4894" y="2990"/>
                  </a:cubicBezTo>
                  <a:cubicBezTo>
                    <a:pt x="4894" y="2990"/>
                    <a:pt x="2703" y="1"/>
                    <a:pt x="1122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5770900" y="1349900"/>
              <a:ext cx="190000" cy="88675"/>
            </a:xfrm>
            <a:custGeom>
              <a:rect b="b" l="l" r="r" t="t"/>
              <a:pathLst>
                <a:path extrusionOk="0" h="3547" w="7600">
                  <a:moveTo>
                    <a:pt x="3818" y="0"/>
                  </a:moveTo>
                  <a:cubicBezTo>
                    <a:pt x="2245" y="0"/>
                    <a:pt x="0" y="308"/>
                    <a:pt x="0" y="2066"/>
                  </a:cubicBezTo>
                  <a:cubicBezTo>
                    <a:pt x="0" y="2066"/>
                    <a:pt x="1722" y="3547"/>
                    <a:pt x="3620" y="3547"/>
                  </a:cubicBezTo>
                  <a:cubicBezTo>
                    <a:pt x="4153" y="3547"/>
                    <a:pt x="4701" y="3430"/>
                    <a:pt x="5228" y="3129"/>
                  </a:cubicBezTo>
                  <a:cubicBezTo>
                    <a:pt x="7599" y="1762"/>
                    <a:pt x="5319" y="90"/>
                    <a:pt x="5319" y="90"/>
                  </a:cubicBezTo>
                  <a:cubicBezTo>
                    <a:pt x="5319" y="90"/>
                    <a:pt x="4666" y="0"/>
                    <a:pt x="3818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5645500" y="1369575"/>
              <a:ext cx="148475" cy="126200"/>
            </a:xfrm>
            <a:custGeom>
              <a:rect b="b" l="l" r="r" t="t"/>
              <a:pathLst>
                <a:path extrusionOk="0" h="5048" w="5939">
                  <a:moveTo>
                    <a:pt x="4881" y="1"/>
                  </a:moveTo>
                  <a:cubicBezTo>
                    <a:pt x="4723" y="1"/>
                    <a:pt x="4537" y="19"/>
                    <a:pt x="4317" y="63"/>
                  </a:cubicBezTo>
                  <a:cubicBezTo>
                    <a:pt x="2584" y="336"/>
                    <a:pt x="1" y="5048"/>
                    <a:pt x="2706" y="5048"/>
                  </a:cubicBezTo>
                  <a:cubicBezTo>
                    <a:pt x="5411" y="5048"/>
                    <a:pt x="5685" y="853"/>
                    <a:pt x="5685" y="853"/>
                  </a:cubicBezTo>
                  <a:cubicBezTo>
                    <a:pt x="5685" y="853"/>
                    <a:pt x="5938" y="1"/>
                    <a:pt x="4881" y="1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5750375" y="1597125"/>
              <a:ext cx="48650" cy="34675"/>
            </a:xfrm>
            <a:custGeom>
              <a:rect b="b" l="l" r="r" t="t"/>
              <a:pathLst>
                <a:path extrusionOk="0" h="1387" w="1946">
                  <a:moveTo>
                    <a:pt x="1081" y="1"/>
                  </a:moveTo>
                  <a:cubicBezTo>
                    <a:pt x="791" y="1"/>
                    <a:pt x="447" y="57"/>
                    <a:pt x="92" y="171"/>
                  </a:cubicBezTo>
                  <a:cubicBezTo>
                    <a:pt x="61" y="171"/>
                    <a:pt x="31" y="201"/>
                    <a:pt x="0" y="201"/>
                  </a:cubicBezTo>
                  <a:cubicBezTo>
                    <a:pt x="31" y="231"/>
                    <a:pt x="31" y="323"/>
                    <a:pt x="61" y="353"/>
                  </a:cubicBezTo>
                  <a:cubicBezTo>
                    <a:pt x="152" y="535"/>
                    <a:pt x="274" y="779"/>
                    <a:pt x="365" y="991"/>
                  </a:cubicBezTo>
                  <a:cubicBezTo>
                    <a:pt x="426" y="1113"/>
                    <a:pt x="487" y="1265"/>
                    <a:pt x="548" y="1386"/>
                  </a:cubicBezTo>
                  <a:cubicBezTo>
                    <a:pt x="1368" y="1113"/>
                    <a:pt x="1946" y="627"/>
                    <a:pt x="1855" y="323"/>
                  </a:cubicBezTo>
                  <a:cubicBezTo>
                    <a:pt x="1784" y="110"/>
                    <a:pt x="1486" y="1"/>
                    <a:pt x="1081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5877275" y="1532475"/>
              <a:ext cx="83625" cy="39800"/>
            </a:xfrm>
            <a:custGeom>
              <a:rect b="b" l="l" r="r" t="t"/>
              <a:pathLst>
                <a:path extrusionOk="0" h="1592" w="3345">
                  <a:moveTo>
                    <a:pt x="2494" y="1"/>
                  </a:moveTo>
                  <a:cubicBezTo>
                    <a:pt x="2203" y="1"/>
                    <a:pt x="1852" y="57"/>
                    <a:pt x="1490" y="173"/>
                  </a:cubicBezTo>
                  <a:cubicBezTo>
                    <a:pt x="608" y="447"/>
                    <a:pt x="1" y="933"/>
                    <a:pt x="122" y="1298"/>
                  </a:cubicBezTo>
                  <a:cubicBezTo>
                    <a:pt x="174" y="1490"/>
                    <a:pt x="458" y="1591"/>
                    <a:pt x="850" y="1591"/>
                  </a:cubicBezTo>
                  <a:cubicBezTo>
                    <a:pt x="1141" y="1591"/>
                    <a:pt x="1492" y="1536"/>
                    <a:pt x="1855" y="1419"/>
                  </a:cubicBezTo>
                  <a:cubicBezTo>
                    <a:pt x="2736" y="1146"/>
                    <a:pt x="3344" y="659"/>
                    <a:pt x="3222" y="295"/>
                  </a:cubicBezTo>
                  <a:cubicBezTo>
                    <a:pt x="3170" y="103"/>
                    <a:pt x="2887" y="1"/>
                    <a:pt x="2494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5973025" y="1446750"/>
              <a:ext cx="104875" cy="132625"/>
            </a:xfrm>
            <a:custGeom>
              <a:rect b="b" l="l" r="r" t="t"/>
              <a:pathLst>
                <a:path extrusionOk="0" h="5305" w="4195">
                  <a:moveTo>
                    <a:pt x="1672" y="0"/>
                  </a:moveTo>
                  <a:cubicBezTo>
                    <a:pt x="353" y="0"/>
                    <a:pt x="0" y="1383"/>
                    <a:pt x="0" y="1383"/>
                  </a:cubicBezTo>
                  <a:lnTo>
                    <a:pt x="1429" y="5304"/>
                  </a:lnTo>
                  <a:cubicBezTo>
                    <a:pt x="4195" y="5031"/>
                    <a:pt x="3435" y="198"/>
                    <a:pt x="1915" y="15"/>
                  </a:cubicBezTo>
                  <a:cubicBezTo>
                    <a:pt x="1831" y="5"/>
                    <a:pt x="1750" y="0"/>
                    <a:pt x="1672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5943375" y="1439525"/>
              <a:ext cx="51700" cy="93725"/>
            </a:xfrm>
            <a:custGeom>
              <a:rect b="b" l="l" r="r" t="t"/>
              <a:pathLst>
                <a:path extrusionOk="0" h="3749" w="2068">
                  <a:moveTo>
                    <a:pt x="1" y="0"/>
                  </a:moveTo>
                  <a:cubicBezTo>
                    <a:pt x="1" y="1"/>
                    <a:pt x="342" y="3748"/>
                    <a:pt x="1072" y="3748"/>
                  </a:cubicBezTo>
                  <a:cubicBezTo>
                    <a:pt x="1128" y="3748"/>
                    <a:pt x="1186" y="3726"/>
                    <a:pt x="1247" y="3678"/>
                  </a:cubicBezTo>
                  <a:cubicBezTo>
                    <a:pt x="2068" y="3040"/>
                    <a:pt x="1703" y="487"/>
                    <a:pt x="1703" y="48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5990500" y="1544375"/>
              <a:ext cx="118575" cy="109525"/>
            </a:xfrm>
            <a:custGeom>
              <a:rect b="b" l="l" r="r" t="t"/>
              <a:pathLst>
                <a:path extrusionOk="0" h="4381" w="4743">
                  <a:moveTo>
                    <a:pt x="2402" y="1"/>
                  </a:moveTo>
                  <a:cubicBezTo>
                    <a:pt x="2341" y="92"/>
                    <a:pt x="2311" y="214"/>
                    <a:pt x="2280" y="305"/>
                  </a:cubicBezTo>
                  <a:cubicBezTo>
                    <a:pt x="3283" y="305"/>
                    <a:pt x="4134" y="1065"/>
                    <a:pt x="4195" y="2068"/>
                  </a:cubicBezTo>
                  <a:cubicBezTo>
                    <a:pt x="4225" y="2949"/>
                    <a:pt x="3648" y="3740"/>
                    <a:pt x="2827" y="3983"/>
                  </a:cubicBezTo>
                  <a:cubicBezTo>
                    <a:pt x="2653" y="4030"/>
                    <a:pt x="2480" y="4052"/>
                    <a:pt x="2311" y="4052"/>
                  </a:cubicBezTo>
                  <a:cubicBezTo>
                    <a:pt x="1386" y="4052"/>
                    <a:pt x="585" y="3388"/>
                    <a:pt x="456" y="2463"/>
                  </a:cubicBezTo>
                  <a:cubicBezTo>
                    <a:pt x="335" y="1764"/>
                    <a:pt x="639" y="1095"/>
                    <a:pt x="1186" y="670"/>
                  </a:cubicBezTo>
                  <a:cubicBezTo>
                    <a:pt x="1520" y="457"/>
                    <a:pt x="1551" y="244"/>
                    <a:pt x="1520" y="92"/>
                  </a:cubicBezTo>
                  <a:lnTo>
                    <a:pt x="1520" y="92"/>
                  </a:lnTo>
                  <a:cubicBezTo>
                    <a:pt x="578" y="487"/>
                    <a:pt x="0" y="1460"/>
                    <a:pt x="152" y="2493"/>
                  </a:cubicBezTo>
                  <a:cubicBezTo>
                    <a:pt x="316" y="3583"/>
                    <a:pt x="1261" y="4380"/>
                    <a:pt x="2331" y="4380"/>
                  </a:cubicBezTo>
                  <a:cubicBezTo>
                    <a:pt x="2455" y="4380"/>
                    <a:pt x="2580" y="4370"/>
                    <a:pt x="2706" y="4348"/>
                  </a:cubicBezTo>
                  <a:cubicBezTo>
                    <a:pt x="3922" y="4165"/>
                    <a:pt x="4742" y="3041"/>
                    <a:pt x="4560" y="1825"/>
                  </a:cubicBezTo>
                  <a:cubicBezTo>
                    <a:pt x="4347" y="822"/>
                    <a:pt x="3435" y="62"/>
                    <a:pt x="2402" y="1"/>
                  </a:cubicBez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6001900" y="1477825"/>
              <a:ext cx="35725" cy="56700"/>
            </a:xfrm>
            <a:custGeom>
              <a:rect b="b" l="l" r="r" t="t"/>
              <a:pathLst>
                <a:path extrusionOk="0" h="2268" w="1429">
                  <a:moveTo>
                    <a:pt x="1291" y="0"/>
                  </a:moveTo>
                  <a:cubicBezTo>
                    <a:pt x="1265" y="0"/>
                    <a:pt x="1238" y="7"/>
                    <a:pt x="1216" y="19"/>
                  </a:cubicBezTo>
                  <a:cubicBezTo>
                    <a:pt x="0" y="626"/>
                    <a:pt x="31" y="2085"/>
                    <a:pt x="31" y="2146"/>
                  </a:cubicBezTo>
                  <a:cubicBezTo>
                    <a:pt x="31" y="2237"/>
                    <a:pt x="122" y="2268"/>
                    <a:pt x="183" y="2268"/>
                  </a:cubicBezTo>
                  <a:lnTo>
                    <a:pt x="244" y="2268"/>
                  </a:lnTo>
                  <a:cubicBezTo>
                    <a:pt x="304" y="2268"/>
                    <a:pt x="335" y="2207"/>
                    <a:pt x="335" y="2146"/>
                  </a:cubicBezTo>
                  <a:cubicBezTo>
                    <a:pt x="335" y="2146"/>
                    <a:pt x="335" y="1660"/>
                    <a:pt x="517" y="1174"/>
                  </a:cubicBezTo>
                  <a:cubicBezTo>
                    <a:pt x="882" y="1326"/>
                    <a:pt x="1125" y="1478"/>
                    <a:pt x="1125" y="1478"/>
                  </a:cubicBezTo>
                  <a:cubicBezTo>
                    <a:pt x="1166" y="1478"/>
                    <a:pt x="1193" y="1491"/>
                    <a:pt x="1215" y="1491"/>
                  </a:cubicBezTo>
                  <a:cubicBezTo>
                    <a:pt x="1226" y="1491"/>
                    <a:pt x="1237" y="1488"/>
                    <a:pt x="1247" y="1478"/>
                  </a:cubicBezTo>
                  <a:cubicBezTo>
                    <a:pt x="1277" y="1478"/>
                    <a:pt x="1338" y="1447"/>
                    <a:pt x="1338" y="1386"/>
                  </a:cubicBezTo>
                  <a:cubicBezTo>
                    <a:pt x="1368" y="1326"/>
                    <a:pt x="1338" y="1234"/>
                    <a:pt x="1277" y="1204"/>
                  </a:cubicBezTo>
                  <a:cubicBezTo>
                    <a:pt x="1277" y="1204"/>
                    <a:pt x="1034" y="1052"/>
                    <a:pt x="669" y="900"/>
                  </a:cubicBezTo>
                  <a:cubicBezTo>
                    <a:pt x="821" y="626"/>
                    <a:pt x="1034" y="414"/>
                    <a:pt x="1368" y="262"/>
                  </a:cubicBezTo>
                  <a:cubicBezTo>
                    <a:pt x="1429" y="231"/>
                    <a:pt x="1429" y="140"/>
                    <a:pt x="1399" y="79"/>
                  </a:cubicBezTo>
                  <a:cubicBezTo>
                    <a:pt x="1379" y="22"/>
                    <a:pt x="1336" y="0"/>
                    <a:pt x="1291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5229075" y="1727525"/>
              <a:ext cx="1323775" cy="1323750"/>
            </a:xfrm>
            <a:custGeom>
              <a:rect b="b" l="l" r="r" t="t"/>
              <a:pathLst>
                <a:path extrusionOk="0" h="52950" w="52951">
                  <a:moveTo>
                    <a:pt x="11156" y="0"/>
                  </a:moveTo>
                  <a:lnTo>
                    <a:pt x="8086" y="11459"/>
                  </a:lnTo>
                  <a:cubicBezTo>
                    <a:pt x="7721" y="12797"/>
                    <a:pt x="7843" y="14195"/>
                    <a:pt x="8481" y="15411"/>
                  </a:cubicBezTo>
                  <a:cubicBezTo>
                    <a:pt x="8755" y="15958"/>
                    <a:pt x="9150" y="16444"/>
                    <a:pt x="9636" y="16839"/>
                  </a:cubicBezTo>
                  <a:cubicBezTo>
                    <a:pt x="10442" y="17463"/>
                    <a:pt x="11468" y="17637"/>
                    <a:pt x="12361" y="17637"/>
                  </a:cubicBezTo>
                  <a:cubicBezTo>
                    <a:pt x="13254" y="17637"/>
                    <a:pt x="14013" y="17463"/>
                    <a:pt x="14287" y="17387"/>
                  </a:cubicBezTo>
                  <a:cubicBezTo>
                    <a:pt x="14317" y="17356"/>
                    <a:pt x="14348" y="17356"/>
                    <a:pt x="14348" y="17356"/>
                  </a:cubicBezTo>
                  <a:cubicBezTo>
                    <a:pt x="14895" y="17204"/>
                    <a:pt x="15457" y="17128"/>
                    <a:pt x="16031" y="17128"/>
                  </a:cubicBezTo>
                  <a:cubicBezTo>
                    <a:pt x="16605" y="17128"/>
                    <a:pt x="17190" y="17204"/>
                    <a:pt x="17782" y="17356"/>
                  </a:cubicBezTo>
                  <a:cubicBezTo>
                    <a:pt x="21369" y="18298"/>
                    <a:pt x="23466" y="22067"/>
                    <a:pt x="22342" y="25685"/>
                  </a:cubicBezTo>
                  <a:cubicBezTo>
                    <a:pt x="21455" y="28424"/>
                    <a:pt x="18866" y="30245"/>
                    <a:pt x="16056" y="30245"/>
                  </a:cubicBezTo>
                  <a:cubicBezTo>
                    <a:pt x="15591" y="30245"/>
                    <a:pt x="15121" y="30195"/>
                    <a:pt x="14652" y="30092"/>
                  </a:cubicBezTo>
                  <a:cubicBezTo>
                    <a:pt x="13375" y="29788"/>
                    <a:pt x="12250" y="29180"/>
                    <a:pt x="11430" y="28299"/>
                  </a:cubicBezTo>
                  <a:lnTo>
                    <a:pt x="11339" y="28238"/>
                  </a:lnTo>
                  <a:cubicBezTo>
                    <a:pt x="11001" y="27872"/>
                    <a:pt x="9333" y="26384"/>
                    <a:pt x="7495" y="26384"/>
                  </a:cubicBezTo>
                  <a:cubicBezTo>
                    <a:pt x="7348" y="26384"/>
                    <a:pt x="7201" y="26394"/>
                    <a:pt x="7053" y="26414"/>
                  </a:cubicBezTo>
                  <a:cubicBezTo>
                    <a:pt x="6445" y="26475"/>
                    <a:pt x="5867" y="26748"/>
                    <a:pt x="5381" y="27052"/>
                  </a:cubicBezTo>
                  <a:cubicBezTo>
                    <a:pt x="4256" y="27812"/>
                    <a:pt x="3405" y="28937"/>
                    <a:pt x="3071" y="30274"/>
                  </a:cubicBezTo>
                  <a:lnTo>
                    <a:pt x="1" y="41764"/>
                  </a:lnTo>
                  <a:lnTo>
                    <a:pt x="41734" y="52949"/>
                  </a:lnTo>
                  <a:lnTo>
                    <a:pt x="52950" y="11216"/>
                  </a:lnTo>
                  <a:lnTo>
                    <a:pt x="11156" y="0"/>
                  </a:lnTo>
                  <a:close/>
                </a:path>
              </a:pathLst>
            </a:custGeom>
            <a:solidFill>
              <a:srgbClr val="6251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6254950" y="2119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6157675" y="1681700"/>
              <a:ext cx="587425" cy="428125"/>
            </a:xfrm>
            <a:custGeom>
              <a:rect b="b" l="l" r="r" t="t"/>
              <a:pathLst>
                <a:path extrusionOk="0" h="17125" w="23497">
                  <a:moveTo>
                    <a:pt x="16861" y="10342"/>
                  </a:moveTo>
                  <a:cubicBezTo>
                    <a:pt x="16865" y="10343"/>
                    <a:pt x="16868" y="10344"/>
                    <a:pt x="16870" y="10344"/>
                  </a:cubicBezTo>
                  <a:cubicBezTo>
                    <a:pt x="16870" y="10352"/>
                    <a:pt x="16870" y="10355"/>
                    <a:pt x="16869" y="10355"/>
                  </a:cubicBezTo>
                  <a:cubicBezTo>
                    <a:pt x="16868" y="10355"/>
                    <a:pt x="16866" y="10351"/>
                    <a:pt x="16861" y="10342"/>
                  </a:cubicBezTo>
                  <a:close/>
                  <a:moveTo>
                    <a:pt x="3584" y="0"/>
                  </a:moveTo>
                  <a:cubicBezTo>
                    <a:pt x="2098" y="0"/>
                    <a:pt x="743" y="1034"/>
                    <a:pt x="426" y="2532"/>
                  </a:cubicBezTo>
                  <a:cubicBezTo>
                    <a:pt x="1" y="4295"/>
                    <a:pt x="1095" y="6089"/>
                    <a:pt x="2888" y="6453"/>
                  </a:cubicBezTo>
                  <a:lnTo>
                    <a:pt x="2949" y="6453"/>
                  </a:lnTo>
                  <a:lnTo>
                    <a:pt x="4894" y="6879"/>
                  </a:lnTo>
                  <a:lnTo>
                    <a:pt x="6840" y="7304"/>
                  </a:lnTo>
                  <a:cubicBezTo>
                    <a:pt x="8177" y="7608"/>
                    <a:pt x="9454" y="7912"/>
                    <a:pt x="10730" y="8216"/>
                  </a:cubicBezTo>
                  <a:cubicBezTo>
                    <a:pt x="11338" y="8368"/>
                    <a:pt x="11976" y="8520"/>
                    <a:pt x="12584" y="8703"/>
                  </a:cubicBezTo>
                  <a:cubicBezTo>
                    <a:pt x="13192" y="8855"/>
                    <a:pt x="13800" y="9037"/>
                    <a:pt x="14378" y="9219"/>
                  </a:cubicBezTo>
                  <a:cubicBezTo>
                    <a:pt x="14104" y="9341"/>
                    <a:pt x="13800" y="9493"/>
                    <a:pt x="13527" y="9615"/>
                  </a:cubicBezTo>
                  <a:cubicBezTo>
                    <a:pt x="12402" y="10131"/>
                    <a:pt x="11186" y="10618"/>
                    <a:pt x="9970" y="11074"/>
                  </a:cubicBezTo>
                  <a:cubicBezTo>
                    <a:pt x="9362" y="11286"/>
                    <a:pt x="8754" y="11529"/>
                    <a:pt x="8086" y="11742"/>
                  </a:cubicBezTo>
                  <a:lnTo>
                    <a:pt x="7144" y="12077"/>
                  </a:lnTo>
                  <a:lnTo>
                    <a:pt x="6688" y="12229"/>
                  </a:lnTo>
                  <a:lnTo>
                    <a:pt x="6475" y="12320"/>
                  </a:lnTo>
                  <a:cubicBezTo>
                    <a:pt x="6384" y="12350"/>
                    <a:pt x="6323" y="12350"/>
                    <a:pt x="6232" y="12381"/>
                  </a:cubicBezTo>
                  <a:lnTo>
                    <a:pt x="6019" y="12533"/>
                  </a:lnTo>
                  <a:cubicBezTo>
                    <a:pt x="5107" y="12867"/>
                    <a:pt x="4499" y="13779"/>
                    <a:pt x="4529" y="14812"/>
                  </a:cubicBezTo>
                  <a:cubicBezTo>
                    <a:pt x="4559" y="16112"/>
                    <a:pt x="5594" y="17125"/>
                    <a:pt x="6880" y="17125"/>
                  </a:cubicBezTo>
                  <a:cubicBezTo>
                    <a:pt x="6917" y="17125"/>
                    <a:pt x="6954" y="17124"/>
                    <a:pt x="6992" y="17122"/>
                  </a:cubicBezTo>
                  <a:lnTo>
                    <a:pt x="7569" y="17122"/>
                  </a:lnTo>
                  <a:cubicBezTo>
                    <a:pt x="7721" y="17122"/>
                    <a:pt x="7903" y="17092"/>
                    <a:pt x="8086" y="17092"/>
                  </a:cubicBezTo>
                  <a:cubicBezTo>
                    <a:pt x="8481" y="17092"/>
                    <a:pt x="8846" y="17061"/>
                    <a:pt x="9210" y="17031"/>
                  </a:cubicBezTo>
                  <a:cubicBezTo>
                    <a:pt x="9910" y="16940"/>
                    <a:pt x="10639" y="16879"/>
                    <a:pt x="11369" y="16758"/>
                  </a:cubicBezTo>
                  <a:cubicBezTo>
                    <a:pt x="12767" y="16514"/>
                    <a:pt x="14226" y="16210"/>
                    <a:pt x="15685" y="15815"/>
                  </a:cubicBezTo>
                  <a:cubicBezTo>
                    <a:pt x="16445" y="15572"/>
                    <a:pt x="17174" y="15299"/>
                    <a:pt x="17934" y="14995"/>
                  </a:cubicBezTo>
                  <a:cubicBezTo>
                    <a:pt x="18694" y="14691"/>
                    <a:pt x="19454" y="14326"/>
                    <a:pt x="20305" y="13779"/>
                  </a:cubicBezTo>
                  <a:cubicBezTo>
                    <a:pt x="20700" y="13536"/>
                    <a:pt x="21126" y="13232"/>
                    <a:pt x="21581" y="12806"/>
                  </a:cubicBezTo>
                  <a:cubicBezTo>
                    <a:pt x="21825" y="12563"/>
                    <a:pt x="22037" y="12350"/>
                    <a:pt x="22281" y="12077"/>
                  </a:cubicBezTo>
                  <a:cubicBezTo>
                    <a:pt x="22311" y="12016"/>
                    <a:pt x="22372" y="11925"/>
                    <a:pt x="22433" y="11864"/>
                  </a:cubicBezTo>
                  <a:lnTo>
                    <a:pt x="22585" y="11621"/>
                  </a:lnTo>
                  <a:cubicBezTo>
                    <a:pt x="22615" y="11560"/>
                    <a:pt x="22676" y="11438"/>
                    <a:pt x="22737" y="11347"/>
                  </a:cubicBezTo>
                  <a:lnTo>
                    <a:pt x="22797" y="11256"/>
                  </a:lnTo>
                  <a:lnTo>
                    <a:pt x="22828" y="11195"/>
                  </a:lnTo>
                  <a:lnTo>
                    <a:pt x="22889" y="11165"/>
                  </a:lnTo>
                  <a:lnTo>
                    <a:pt x="22919" y="11104"/>
                  </a:lnTo>
                  <a:cubicBezTo>
                    <a:pt x="23040" y="10861"/>
                    <a:pt x="23132" y="10557"/>
                    <a:pt x="23253" y="10253"/>
                  </a:cubicBezTo>
                  <a:cubicBezTo>
                    <a:pt x="23375" y="9949"/>
                    <a:pt x="23405" y="9615"/>
                    <a:pt x="23436" y="9219"/>
                  </a:cubicBezTo>
                  <a:cubicBezTo>
                    <a:pt x="23496" y="8855"/>
                    <a:pt x="23496" y="8460"/>
                    <a:pt x="23405" y="8125"/>
                  </a:cubicBezTo>
                  <a:cubicBezTo>
                    <a:pt x="23375" y="7760"/>
                    <a:pt x="23253" y="7456"/>
                    <a:pt x="23132" y="7153"/>
                  </a:cubicBezTo>
                  <a:cubicBezTo>
                    <a:pt x="23040" y="6879"/>
                    <a:pt x="22919" y="6605"/>
                    <a:pt x="22767" y="6393"/>
                  </a:cubicBezTo>
                  <a:cubicBezTo>
                    <a:pt x="22615" y="6149"/>
                    <a:pt x="22493" y="5937"/>
                    <a:pt x="22341" y="5785"/>
                  </a:cubicBezTo>
                  <a:cubicBezTo>
                    <a:pt x="22068" y="5420"/>
                    <a:pt x="21825" y="5177"/>
                    <a:pt x="21551" y="4934"/>
                  </a:cubicBezTo>
                  <a:cubicBezTo>
                    <a:pt x="21034" y="4478"/>
                    <a:pt x="20609" y="4204"/>
                    <a:pt x="20183" y="3961"/>
                  </a:cubicBezTo>
                  <a:cubicBezTo>
                    <a:pt x="19758" y="3687"/>
                    <a:pt x="19332" y="3505"/>
                    <a:pt x="18967" y="3292"/>
                  </a:cubicBezTo>
                  <a:cubicBezTo>
                    <a:pt x="18147" y="2928"/>
                    <a:pt x="17387" y="2654"/>
                    <a:pt x="16688" y="2380"/>
                  </a:cubicBezTo>
                  <a:cubicBezTo>
                    <a:pt x="15958" y="2168"/>
                    <a:pt x="15229" y="1924"/>
                    <a:pt x="14499" y="1742"/>
                  </a:cubicBezTo>
                  <a:cubicBezTo>
                    <a:pt x="13800" y="1560"/>
                    <a:pt x="13101" y="1377"/>
                    <a:pt x="12372" y="1225"/>
                  </a:cubicBezTo>
                  <a:cubicBezTo>
                    <a:pt x="10943" y="921"/>
                    <a:pt x="9545" y="678"/>
                    <a:pt x="8116" y="465"/>
                  </a:cubicBezTo>
                  <a:cubicBezTo>
                    <a:pt x="7417" y="344"/>
                    <a:pt x="6718" y="253"/>
                    <a:pt x="5988" y="192"/>
                  </a:cubicBezTo>
                  <a:cubicBezTo>
                    <a:pt x="5654" y="162"/>
                    <a:pt x="5289" y="101"/>
                    <a:pt x="4925" y="70"/>
                  </a:cubicBezTo>
                  <a:lnTo>
                    <a:pt x="4408" y="40"/>
                  </a:lnTo>
                  <a:lnTo>
                    <a:pt x="4134" y="10"/>
                  </a:lnTo>
                  <a:lnTo>
                    <a:pt x="3830" y="10"/>
                  </a:lnTo>
                  <a:cubicBezTo>
                    <a:pt x="3748" y="3"/>
                    <a:pt x="3666" y="0"/>
                    <a:pt x="3584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6115150" y="2006400"/>
              <a:ext cx="174775" cy="66500"/>
            </a:xfrm>
            <a:custGeom>
              <a:rect b="b" l="l" r="r" t="t"/>
              <a:pathLst>
                <a:path extrusionOk="0" h="2660" w="6991">
                  <a:moveTo>
                    <a:pt x="6990" y="0"/>
                  </a:moveTo>
                  <a:cubicBezTo>
                    <a:pt x="6990" y="1"/>
                    <a:pt x="4255" y="608"/>
                    <a:pt x="2492" y="1186"/>
                  </a:cubicBezTo>
                  <a:cubicBezTo>
                    <a:pt x="1337" y="1581"/>
                    <a:pt x="273" y="1672"/>
                    <a:pt x="121" y="2250"/>
                  </a:cubicBezTo>
                  <a:cubicBezTo>
                    <a:pt x="1" y="2576"/>
                    <a:pt x="774" y="2660"/>
                    <a:pt x="1514" y="2660"/>
                  </a:cubicBezTo>
                  <a:cubicBezTo>
                    <a:pt x="2082" y="2660"/>
                    <a:pt x="2629" y="2611"/>
                    <a:pt x="2735" y="2584"/>
                  </a:cubicBezTo>
                  <a:cubicBezTo>
                    <a:pt x="2948" y="2584"/>
                    <a:pt x="6990" y="1"/>
                    <a:pt x="6990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6072925" y="1998225"/>
              <a:ext cx="296775" cy="281475"/>
            </a:xfrm>
            <a:custGeom>
              <a:rect b="b" l="l" r="r" t="t"/>
              <a:pathLst>
                <a:path extrusionOk="0" h="11259" w="11871">
                  <a:moveTo>
                    <a:pt x="9939" y="0"/>
                  </a:moveTo>
                  <a:cubicBezTo>
                    <a:pt x="8617" y="0"/>
                    <a:pt x="6257" y="1539"/>
                    <a:pt x="5518" y="1908"/>
                  </a:cubicBezTo>
                  <a:cubicBezTo>
                    <a:pt x="4758" y="2273"/>
                    <a:pt x="3664" y="3124"/>
                    <a:pt x="2570" y="4036"/>
                  </a:cubicBezTo>
                  <a:cubicBezTo>
                    <a:pt x="1445" y="4948"/>
                    <a:pt x="1141" y="5707"/>
                    <a:pt x="625" y="6680"/>
                  </a:cubicBezTo>
                  <a:cubicBezTo>
                    <a:pt x="114" y="7616"/>
                    <a:pt x="1" y="9291"/>
                    <a:pt x="554" y="9291"/>
                  </a:cubicBezTo>
                  <a:cubicBezTo>
                    <a:pt x="595" y="9291"/>
                    <a:pt x="638" y="9282"/>
                    <a:pt x="685" y="9264"/>
                  </a:cubicBezTo>
                  <a:cubicBezTo>
                    <a:pt x="1384" y="9051"/>
                    <a:pt x="1445" y="7410"/>
                    <a:pt x="2327" y="6528"/>
                  </a:cubicBezTo>
                  <a:cubicBezTo>
                    <a:pt x="3208" y="5647"/>
                    <a:pt x="3846" y="5252"/>
                    <a:pt x="3846" y="5252"/>
                  </a:cubicBezTo>
                  <a:lnTo>
                    <a:pt x="3846" y="5252"/>
                  </a:lnTo>
                  <a:cubicBezTo>
                    <a:pt x="3269" y="6011"/>
                    <a:pt x="2965" y="7075"/>
                    <a:pt x="2722" y="8990"/>
                  </a:cubicBezTo>
                  <a:cubicBezTo>
                    <a:pt x="2504" y="10538"/>
                    <a:pt x="2960" y="11259"/>
                    <a:pt x="3324" y="11259"/>
                  </a:cubicBezTo>
                  <a:cubicBezTo>
                    <a:pt x="3417" y="11259"/>
                    <a:pt x="3505" y="11211"/>
                    <a:pt x="3573" y="11118"/>
                  </a:cubicBezTo>
                  <a:cubicBezTo>
                    <a:pt x="3877" y="10662"/>
                    <a:pt x="3938" y="9872"/>
                    <a:pt x="4090" y="8504"/>
                  </a:cubicBezTo>
                  <a:cubicBezTo>
                    <a:pt x="4242" y="7136"/>
                    <a:pt x="5336" y="5921"/>
                    <a:pt x="5336" y="5920"/>
                  </a:cubicBezTo>
                  <a:lnTo>
                    <a:pt x="5336" y="5920"/>
                  </a:lnTo>
                  <a:cubicBezTo>
                    <a:pt x="4880" y="6650"/>
                    <a:pt x="4120" y="9446"/>
                    <a:pt x="4576" y="10449"/>
                  </a:cubicBezTo>
                  <a:cubicBezTo>
                    <a:pt x="4747" y="10838"/>
                    <a:pt x="4962" y="11003"/>
                    <a:pt x="5166" y="11003"/>
                  </a:cubicBezTo>
                  <a:cubicBezTo>
                    <a:pt x="5504" y="11003"/>
                    <a:pt x="5815" y="10547"/>
                    <a:pt x="5853" y="9902"/>
                  </a:cubicBezTo>
                  <a:cubicBezTo>
                    <a:pt x="5944" y="8899"/>
                    <a:pt x="7129" y="6620"/>
                    <a:pt x="7129" y="6619"/>
                  </a:cubicBezTo>
                  <a:lnTo>
                    <a:pt x="7129" y="6619"/>
                  </a:lnTo>
                  <a:cubicBezTo>
                    <a:pt x="7129" y="6620"/>
                    <a:pt x="6734" y="8474"/>
                    <a:pt x="6643" y="9507"/>
                  </a:cubicBezTo>
                  <a:cubicBezTo>
                    <a:pt x="6607" y="10107"/>
                    <a:pt x="6690" y="10446"/>
                    <a:pt x="6938" y="10446"/>
                  </a:cubicBezTo>
                  <a:cubicBezTo>
                    <a:pt x="7105" y="10446"/>
                    <a:pt x="7346" y="10293"/>
                    <a:pt x="7676" y="9963"/>
                  </a:cubicBezTo>
                  <a:cubicBezTo>
                    <a:pt x="8527" y="9112"/>
                    <a:pt x="8588" y="7227"/>
                    <a:pt x="9287" y="5859"/>
                  </a:cubicBezTo>
                  <a:cubicBezTo>
                    <a:pt x="9591" y="5282"/>
                    <a:pt x="10108" y="4704"/>
                    <a:pt x="10655" y="4218"/>
                  </a:cubicBezTo>
                  <a:cubicBezTo>
                    <a:pt x="11689" y="3306"/>
                    <a:pt x="11871" y="1695"/>
                    <a:pt x="10989" y="692"/>
                  </a:cubicBezTo>
                  <a:cubicBezTo>
                    <a:pt x="10716" y="388"/>
                    <a:pt x="10442" y="145"/>
                    <a:pt x="10199" y="24"/>
                  </a:cubicBezTo>
                  <a:cubicBezTo>
                    <a:pt x="10118" y="8"/>
                    <a:pt x="10031" y="0"/>
                    <a:pt x="9939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6295975" y="1986650"/>
              <a:ext cx="107175" cy="123650"/>
            </a:xfrm>
            <a:custGeom>
              <a:rect b="b" l="l" r="r" t="t"/>
              <a:pathLst>
                <a:path extrusionOk="0" h="4946" w="4287">
                  <a:moveTo>
                    <a:pt x="1156" y="0"/>
                  </a:moveTo>
                  <a:cubicBezTo>
                    <a:pt x="1156" y="31"/>
                    <a:pt x="274" y="0"/>
                    <a:pt x="1" y="578"/>
                  </a:cubicBezTo>
                  <a:cubicBezTo>
                    <a:pt x="1" y="578"/>
                    <a:pt x="2584" y="1246"/>
                    <a:pt x="3101" y="4833"/>
                  </a:cubicBezTo>
                  <a:cubicBezTo>
                    <a:pt x="3101" y="4833"/>
                    <a:pt x="3356" y="4945"/>
                    <a:pt x="3653" y="4945"/>
                  </a:cubicBezTo>
                  <a:cubicBezTo>
                    <a:pt x="3869" y="4945"/>
                    <a:pt x="4107" y="4886"/>
                    <a:pt x="4286" y="4681"/>
                  </a:cubicBezTo>
                  <a:cubicBezTo>
                    <a:pt x="4286" y="4681"/>
                    <a:pt x="3739" y="882"/>
                    <a:pt x="1156" y="0"/>
                  </a:cubicBezTo>
                  <a:close/>
                </a:path>
              </a:pathLst>
            </a:custGeom>
            <a:solidFill>
              <a:srgbClr val="24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6207075" y="1836175"/>
              <a:ext cx="150325" cy="39550"/>
            </a:xfrm>
            <a:custGeom>
              <a:rect b="b" l="l" r="r" t="t"/>
              <a:pathLst>
                <a:path extrusionOk="0" h="1582" w="6013">
                  <a:moveTo>
                    <a:pt x="183" y="1"/>
                  </a:moveTo>
                  <a:cubicBezTo>
                    <a:pt x="122" y="1"/>
                    <a:pt x="31" y="62"/>
                    <a:pt x="0" y="122"/>
                  </a:cubicBezTo>
                  <a:cubicBezTo>
                    <a:pt x="0" y="214"/>
                    <a:pt x="31" y="274"/>
                    <a:pt x="122" y="335"/>
                  </a:cubicBezTo>
                  <a:cubicBezTo>
                    <a:pt x="1824" y="822"/>
                    <a:pt x="5745" y="1581"/>
                    <a:pt x="5775" y="1581"/>
                  </a:cubicBezTo>
                  <a:cubicBezTo>
                    <a:pt x="5867" y="1581"/>
                    <a:pt x="5927" y="1521"/>
                    <a:pt x="5958" y="1460"/>
                  </a:cubicBezTo>
                  <a:cubicBezTo>
                    <a:pt x="5958" y="1453"/>
                    <a:pt x="5961" y="1447"/>
                    <a:pt x="5965" y="1444"/>
                  </a:cubicBezTo>
                  <a:lnTo>
                    <a:pt x="5965" y="1444"/>
                  </a:lnTo>
                  <a:cubicBezTo>
                    <a:pt x="5963" y="1449"/>
                    <a:pt x="5961" y="1454"/>
                    <a:pt x="5958" y="1460"/>
                  </a:cubicBezTo>
                  <a:cubicBezTo>
                    <a:pt x="5988" y="1445"/>
                    <a:pt x="5988" y="1437"/>
                    <a:pt x="5981" y="1437"/>
                  </a:cubicBezTo>
                  <a:cubicBezTo>
                    <a:pt x="5977" y="1437"/>
                    <a:pt x="5970" y="1439"/>
                    <a:pt x="5965" y="1444"/>
                  </a:cubicBezTo>
                  <a:lnTo>
                    <a:pt x="5965" y="1444"/>
                  </a:lnTo>
                  <a:cubicBezTo>
                    <a:pt x="6013" y="1333"/>
                    <a:pt x="5951" y="1277"/>
                    <a:pt x="5806" y="1277"/>
                  </a:cubicBezTo>
                  <a:cubicBezTo>
                    <a:pt x="5775" y="1277"/>
                    <a:pt x="1915" y="457"/>
                    <a:pt x="183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6206300" y="1843900"/>
              <a:ext cx="35000" cy="22600"/>
            </a:xfrm>
            <a:custGeom>
              <a:rect b="b" l="l" r="r" t="t"/>
              <a:pathLst>
                <a:path extrusionOk="0" h="904" w="1400">
                  <a:moveTo>
                    <a:pt x="1203" y="0"/>
                  </a:moveTo>
                  <a:cubicBezTo>
                    <a:pt x="1179" y="0"/>
                    <a:pt x="1154" y="7"/>
                    <a:pt x="1125" y="26"/>
                  </a:cubicBezTo>
                  <a:lnTo>
                    <a:pt x="62" y="634"/>
                  </a:lnTo>
                  <a:cubicBezTo>
                    <a:pt x="31" y="695"/>
                    <a:pt x="1" y="786"/>
                    <a:pt x="31" y="847"/>
                  </a:cubicBezTo>
                  <a:cubicBezTo>
                    <a:pt x="94" y="868"/>
                    <a:pt x="143" y="903"/>
                    <a:pt x="197" y="903"/>
                  </a:cubicBezTo>
                  <a:cubicBezTo>
                    <a:pt x="221" y="903"/>
                    <a:pt x="246" y="896"/>
                    <a:pt x="274" y="877"/>
                  </a:cubicBezTo>
                  <a:lnTo>
                    <a:pt x="1308" y="269"/>
                  </a:lnTo>
                  <a:cubicBezTo>
                    <a:pt x="1369" y="239"/>
                    <a:pt x="1399" y="209"/>
                    <a:pt x="1399" y="178"/>
                  </a:cubicBezTo>
                  <a:cubicBezTo>
                    <a:pt x="1399" y="117"/>
                    <a:pt x="1399" y="87"/>
                    <a:pt x="1369" y="57"/>
                  </a:cubicBezTo>
                  <a:cubicBezTo>
                    <a:pt x="1306" y="36"/>
                    <a:pt x="1257" y="0"/>
                    <a:pt x="1203" y="0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6521675" y="1876450"/>
              <a:ext cx="63850" cy="37075"/>
            </a:xfrm>
            <a:custGeom>
              <a:rect b="b" l="l" r="r" t="t"/>
              <a:pathLst>
                <a:path extrusionOk="0" h="1483" w="2554">
                  <a:moveTo>
                    <a:pt x="2341" y="1"/>
                  </a:moveTo>
                  <a:cubicBezTo>
                    <a:pt x="1277" y="153"/>
                    <a:pt x="61" y="1186"/>
                    <a:pt x="30" y="1217"/>
                  </a:cubicBezTo>
                  <a:cubicBezTo>
                    <a:pt x="0" y="1308"/>
                    <a:pt x="0" y="1369"/>
                    <a:pt x="30" y="1460"/>
                  </a:cubicBezTo>
                  <a:cubicBezTo>
                    <a:pt x="76" y="1475"/>
                    <a:pt x="114" y="1483"/>
                    <a:pt x="152" y="1483"/>
                  </a:cubicBezTo>
                  <a:cubicBezTo>
                    <a:pt x="190" y="1483"/>
                    <a:pt x="228" y="1475"/>
                    <a:pt x="274" y="1460"/>
                  </a:cubicBezTo>
                  <a:cubicBezTo>
                    <a:pt x="274" y="1460"/>
                    <a:pt x="1429" y="426"/>
                    <a:pt x="2432" y="305"/>
                  </a:cubicBezTo>
                  <a:cubicBezTo>
                    <a:pt x="2462" y="305"/>
                    <a:pt x="2553" y="274"/>
                    <a:pt x="2553" y="183"/>
                  </a:cubicBezTo>
                  <a:lnTo>
                    <a:pt x="2553" y="122"/>
                  </a:lnTo>
                  <a:cubicBezTo>
                    <a:pt x="2493" y="31"/>
                    <a:pt x="2432" y="1"/>
                    <a:pt x="2341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6539900" y="1858675"/>
              <a:ext cx="24350" cy="41375"/>
            </a:xfrm>
            <a:custGeom>
              <a:rect b="b" l="l" r="r" t="t"/>
              <a:pathLst>
                <a:path extrusionOk="0" h="1655" w="974">
                  <a:moveTo>
                    <a:pt x="815" y="1"/>
                  </a:moveTo>
                  <a:cubicBezTo>
                    <a:pt x="795" y="1"/>
                    <a:pt x="777" y="5"/>
                    <a:pt x="760" y="13"/>
                  </a:cubicBezTo>
                  <a:cubicBezTo>
                    <a:pt x="700" y="74"/>
                    <a:pt x="61" y="438"/>
                    <a:pt x="1" y="1502"/>
                  </a:cubicBezTo>
                  <a:cubicBezTo>
                    <a:pt x="1" y="1593"/>
                    <a:pt x="61" y="1654"/>
                    <a:pt x="153" y="1654"/>
                  </a:cubicBezTo>
                  <a:cubicBezTo>
                    <a:pt x="213" y="1654"/>
                    <a:pt x="305" y="1593"/>
                    <a:pt x="305" y="1502"/>
                  </a:cubicBezTo>
                  <a:cubicBezTo>
                    <a:pt x="365" y="651"/>
                    <a:pt x="852" y="286"/>
                    <a:pt x="912" y="286"/>
                  </a:cubicBezTo>
                  <a:cubicBezTo>
                    <a:pt x="943" y="256"/>
                    <a:pt x="973" y="225"/>
                    <a:pt x="973" y="195"/>
                  </a:cubicBezTo>
                  <a:lnTo>
                    <a:pt x="973" y="74"/>
                  </a:lnTo>
                  <a:cubicBezTo>
                    <a:pt x="929" y="29"/>
                    <a:pt x="868" y="1"/>
                    <a:pt x="815" y="1"/>
                  </a:cubicBezTo>
                  <a:close/>
                </a:path>
              </a:pathLst>
            </a:custGeom>
            <a:solidFill>
              <a:srgbClr val="803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5397775" y="1941650"/>
              <a:ext cx="125900" cy="86800"/>
            </a:xfrm>
            <a:custGeom>
              <a:rect b="b" l="l" r="r" t="t"/>
              <a:pathLst>
                <a:path extrusionOk="0" h="3472" w="5036">
                  <a:moveTo>
                    <a:pt x="4345" y="0"/>
                  </a:moveTo>
                  <a:cubicBezTo>
                    <a:pt x="4318" y="0"/>
                    <a:pt x="4289" y="2"/>
                    <a:pt x="4256" y="7"/>
                  </a:cubicBezTo>
                  <a:cubicBezTo>
                    <a:pt x="3375" y="159"/>
                    <a:pt x="913" y="676"/>
                    <a:pt x="457" y="1648"/>
                  </a:cubicBezTo>
                  <a:cubicBezTo>
                    <a:pt x="1" y="2651"/>
                    <a:pt x="1338" y="3472"/>
                    <a:pt x="1338" y="3472"/>
                  </a:cubicBezTo>
                  <a:lnTo>
                    <a:pt x="1825" y="2530"/>
                  </a:lnTo>
                  <a:cubicBezTo>
                    <a:pt x="1825" y="2530"/>
                    <a:pt x="1977" y="2074"/>
                    <a:pt x="2858" y="1770"/>
                  </a:cubicBezTo>
                  <a:cubicBezTo>
                    <a:pt x="3707" y="1477"/>
                    <a:pt x="5035" y="0"/>
                    <a:pt x="4345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5426650" y="1858050"/>
              <a:ext cx="125125" cy="86825"/>
            </a:xfrm>
            <a:custGeom>
              <a:rect b="b" l="l" r="r" t="t"/>
              <a:pathLst>
                <a:path extrusionOk="0" h="3473" w="5005">
                  <a:moveTo>
                    <a:pt x="4341" y="1"/>
                  </a:moveTo>
                  <a:cubicBezTo>
                    <a:pt x="4316" y="1"/>
                    <a:pt x="4288" y="3"/>
                    <a:pt x="4256" y="7"/>
                  </a:cubicBezTo>
                  <a:cubicBezTo>
                    <a:pt x="3375" y="159"/>
                    <a:pt x="913" y="646"/>
                    <a:pt x="457" y="1649"/>
                  </a:cubicBezTo>
                  <a:cubicBezTo>
                    <a:pt x="1" y="2652"/>
                    <a:pt x="1308" y="3472"/>
                    <a:pt x="1308" y="3472"/>
                  </a:cubicBezTo>
                  <a:lnTo>
                    <a:pt x="1825" y="2530"/>
                  </a:lnTo>
                  <a:cubicBezTo>
                    <a:pt x="1825" y="2530"/>
                    <a:pt x="1977" y="2074"/>
                    <a:pt x="2828" y="1770"/>
                  </a:cubicBezTo>
                  <a:cubicBezTo>
                    <a:pt x="3677" y="1478"/>
                    <a:pt x="5005" y="1"/>
                    <a:pt x="4341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5438825" y="1826125"/>
              <a:ext cx="112150" cy="76200"/>
            </a:xfrm>
            <a:custGeom>
              <a:rect b="b" l="l" r="r" t="t"/>
              <a:pathLst>
                <a:path extrusionOk="0" h="3048" w="4486">
                  <a:moveTo>
                    <a:pt x="3889" y="0"/>
                  </a:moveTo>
                  <a:cubicBezTo>
                    <a:pt x="3863" y="0"/>
                    <a:pt x="3833" y="3"/>
                    <a:pt x="3800" y="8"/>
                  </a:cubicBezTo>
                  <a:cubicBezTo>
                    <a:pt x="3009" y="129"/>
                    <a:pt x="821" y="555"/>
                    <a:pt x="426" y="1436"/>
                  </a:cubicBezTo>
                  <a:cubicBezTo>
                    <a:pt x="0" y="2287"/>
                    <a:pt x="1186" y="3047"/>
                    <a:pt x="1186" y="3047"/>
                  </a:cubicBezTo>
                  <a:lnTo>
                    <a:pt x="1642" y="2196"/>
                  </a:lnTo>
                  <a:cubicBezTo>
                    <a:pt x="1642" y="2196"/>
                    <a:pt x="1733" y="1771"/>
                    <a:pt x="2553" y="1527"/>
                  </a:cubicBezTo>
                  <a:cubicBezTo>
                    <a:pt x="3310" y="1266"/>
                    <a:pt x="4485" y="0"/>
                    <a:pt x="3889" y="0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5412975" y="1900675"/>
              <a:ext cx="126475" cy="86750"/>
            </a:xfrm>
            <a:custGeom>
              <a:rect b="b" l="l" r="r" t="t"/>
              <a:pathLst>
                <a:path extrusionOk="0" h="3470" w="5059">
                  <a:moveTo>
                    <a:pt x="4326" y="1"/>
                  </a:moveTo>
                  <a:cubicBezTo>
                    <a:pt x="4305" y="1"/>
                    <a:pt x="4281" y="2"/>
                    <a:pt x="4256" y="4"/>
                  </a:cubicBezTo>
                  <a:cubicBezTo>
                    <a:pt x="3375" y="156"/>
                    <a:pt x="913" y="673"/>
                    <a:pt x="457" y="1646"/>
                  </a:cubicBezTo>
                  <a:cubicBezTo>
                    <a:pt x="1" y="2649"/>
                    <a:pt x="1338" y="3470"/>
                    <a:pt x="1338" y="3470"/>
                  </a:cubicBezTo>
                  <a:lnTo>
                    <a:pt x="1824" y="2527"/>
                  </a:lnTo>
                  <a:cubicBezTo>
                    <a:pt x="1824" y="2527"/>
                    <a:pt x="1976" y="2071"/>
                    <a:pt x="2858" y="1767"/>
                  </a:cubicBezTo>
                  <a:cubicBezTo>
                    <a:pt x="3714" y="1472"/>
                    <a:pt x="5058" y="1"/>
                    <a:pt x="4326" y="1"/>
                  </a:cubicBezTo>
                  <a:close/>
                </a:path>
              </a:pathLst>
            </a:custGeom>
            <a:solidFill>
              <a:srgbClr val="B65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7"/>
          <p:cNvSpPr txBox="1"/>
          <p:nvPr>
            <p:ph type="ctrTitle"/>
          </p:nvPr>
        </p:nvSpPr>
        <p:spPr>
          <a:xfrm>
            <a:off x="515400" y="1865550"/>
            <a:ext cx="3828000" cy="11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D598"/>
                </a:solidFill>
              </a:rPr>
              <a:t>Strata 2022</a:t>
            </a:r>
            <a:endParaRPr sz="1700">
              <a:solidFill>
                <a:srgbClr val="3DD598"/>
              </a:solidFill>
            </a:endParaRPr>
          </a:p>
        </p:txBody>
      </p:sp>
      <p:sp>
        <p:nvSpPr>
          <p:cNvPr id="936" name="Google Shape;936;p37"/>
          <p:cNvSpPr txBox="1"/>
          <p:nvPr>
            <p:ph type="ctrTitle"/>
          </p:nvPr>
        </p:nvSpPr>
        <p:spPr>
          <a:xfrm>
            <a:off x="515400" y="1179750"/>
            <a:ext cx="3828000" cy="11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D598"/>
                </a:solidFill>
              </a:rPr>
              <a:t>Data</a:t>
            </a:r>
            <a:endParaRPr sz="1700">
              <a:solidFill>
                <a:srgbClr val="3DD5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Preferred</a:t>
            </a:r>
            <a:r>
              <a:rPr lang="en" sz="3100">
                <a:solidFill>
                  <a:srgbClr val="3DD598"/>
                </a:solidFill>
              </a:rPr>
              <a:t> courses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053" name="Google Shape;10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99" y="884650"/>
            <a:ext cx="7571600" cy="363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Preferred courses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59" name="Google Shape;1059;p47"/>
          <p:cNvSpPr txBox="1"/>
          <p:nvPr/>
        </p:nvSpPr>
        <p:spPr>
          <a:xfrm>
            <a:off x="1076450" y="1163400"/>
            <a:ext cx="684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People generally preferred University courses and online courses due to extensive </a:t>
            </a: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theoretical</a:t>
            </a: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content and structured </a:t>
            </a: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curriculum</a:t>
            </a: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Streaming platforms such as youtube, twitch contain information on specific topics which are helpful for practical application and hence are </a:t>
            </a: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preferred.</a:t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Due to other distraction on social media such content gets overshadowed.</a:t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48"/>
          <p:cNvPicPr preferRelativeResize="0"/>
          <p:nvPr/>
        </p:nvPicPr>
        <p:blipFill rotWithShape="1">
          <a:blip r:embed="rId3">
            <a:alphaModFix/>
          </a:blip>
          <a:srcRect b="0" l="1078" r="0" t="0"/>
          <a:stretch/>
        </p:blipFill>
        <p:spPr>
          <a:xfrm>
            <a:off x="802600" y="898763"/>
            <a:ext cx="7538800" cy="3345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5" name="Google Shape;1065;p48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Online learning platform</a:t>
            </a:r>
            <a:endParaRPr sz="3100">
              <a:solidFill>
                <a:srgbClr val="3DD59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9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Online learning platform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71" name="Google Shape;1071;p49"/>
          <p:cNvSpPr txBox="1"/>
          <p:nvPr/>
        </p:nvSpPr>
        <p:spPr>
          <a:xfrm>
            <a:off x="1055900" y="1512025"/>
            <a:ext cx="691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 Medium"/>
              <a:buChar char="●"/>
            </a:pP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Online learning platform such as coursera, edx, udemy and Kaggle learning are most preferred 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platform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to learn and apply 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theoretical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and practical knowledge.</a:t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 Medium"/>
              <a:buChar char="●"/>
            </a:pP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People 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generally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prefer</a:t>
            </a: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online learning course as they have structured learning courses which are self paced with smooth learning curve</a:t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0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Research</a:t>
            </a:r>
            <a:r>
              <a:rPr lang="en" sz="3100">
                <a:solidFill>
                  <a:srgbClr val="3DD598"/>
                </a:solidFill>
              </a:rPr>
              <a:t> work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077" name="Google Shape;1077;p50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616575" y="896588"/>
            <a:ext cx="7594451" cy="33503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1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Research work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83" name="Google Shape;1083;p51"/>
          <p:cNvSpPr txBox="1"/>
          <p:nvPr/>
        </p:nvSpPr>
        <p:spPr>
          <a:xfrm>
            <a:off x="1135275" y="1389225"/>
            <a:ext cx="612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It is seen from the given dataset that people in the field of research use machine learning in their respective work. </a:t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Machine learning is applied to various research projects, whether it is theoretical or practical research.</a:t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2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Preferred</a:t>
            </a:r>
            <a:r>
              <a:rPr lang="en" sz="3100">
                <a:solidFill>
                  <a:srgbClr val="3DD598"/>
                </a:solidFill>
              </a:rPr>
              <a:t> notebook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089" name="Google Shape;10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12" y="818250"/>
            <a:ext cx="6908375" cy="3506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3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Preferred notebook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95" name="Google Shape;1095;p53"/>
          <p:cNvSpPr txBox="1"/>
          <p:nvPr/>
        </p:nvSpPr>
        <p:spPr>
          <a:xfrm>
            <a:off x="1104750" y="1309650"/>
            <a:ext cx="6934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Google collab and Kaggle notebook are the most preferred notebooks among ML engineers due to their ability to execute high-performance algorithms with the option to collaborate with your team.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Apart from these two, there are a number of other notebooks which are easy to use and can execute high-level programs.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4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Data visualization 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01" name="Google Shape;11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475" y="959375"/>
            <a:ext cx="6289051" cy="32247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5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Data visualization 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107" name="Google Shape;1107;p55"/>
          <p:cNvSpPr txBox="1"/>
          <p:nvPr/>
        </p:nvSpPr>
        <p:spPr>
          <a:xfrm>
            <a:off x="1217600" y="1309650"/>
            <a:ext cx="6392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 visualisation is the key to eliminating useless data and correlating useful information from a given dataset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Library such as Matplotlib is widely used by many researcher because of its ability to visualise the data efficiently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8"/>
          <p:cNvGrpSpPr/>
          <p:nvPr/>
        </p:nvGrpSpPr>
        <p:grpSpPr>
          <a:xfrm>
            <a:off x="533469" y="916325"/>
            <a:ext cx="4521793" cy="3451903"/>
            <a:chOff x="533469" y="916325"/>
            <a:chExt cx="4521793" cy="3451903"/>
          </a:xfrm>
        </p:grpSpPr>
        <p:sp>
          <p:nvSpPr>
            <p:cNvPr id="942" name="Google Shape;942;p38"/>
            <p:cNvSpPr/>
            <p:nvPr/>
          </p:nvSpPr>
          <p:spPr>
            <a:xfrm flipH="1">
              <a:off x="538884" y="916325"/>
              <a:ext cx="2051851" cy="2053233"/>
            </a:xfrm>
            <a:custGeom>
              <a:rect b="b" l="l" r="r" t="t"/>
              <a:pathLst>
                <a:path extrusionOk="0" h="50538" w="50504">
                  <a:moveTo>
                    <a:pt x="25252" y="1"/>
                  </a:moveTo>
                  <a:cubicBezTo>
                    <a:pt x="11309" y="1"/>
                    <a:pt x="1" y="11309"/>
                    <a:pt x="1" y="25252"/>
                  </a:cubicBezTo>
                  <a:cubicBezTo>
                    <a:pt x="1" y="39229"/>
                    <a:pt x="11309" y="50537"/>
                    <a:pt x="25252" y="50537"/>
                  </a:cubicBezTo>
                  <a:cubicBezTo>
                    <a:pt x="39195" y="50537"/>
                    <a:pt x="50504" y="39229"/>
                    <a:pt x="50504" y="25252"/>
                  </a:cubicBezTo>
                  <a:cubicBezTo>
                    <a:pt x="50504" y="11309"/>
                    <a:pt x="39195" y="1"/>
                    <a:pt x="25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 flipH="1">
              <a:off x="3565173" y="2366357"/>
              <a:ext cx="448609" cy="209191"/>
            </a:xfrm>
            <a:custGeom>
              <a:rect b="b" l="l" r="r" t="t"/>
              <a:pathLst>
                <a:path extrusionOk="0" h="5149" w="11042">
                  <a:moveTo>
                    <a:pt x="4374" y="1"/>
                  </a:moveTo>
                  <a:cubicBezTo>
                    <a:pt x="4267" y="1"/>
                    <a:pt x="4207" y="23"/>
                    <a:pt x="4204" y="71"/>
                  </a:cubicBezTo>
                  <a:cubicBezTo>
                    <a:pt x="4104" y="571"/>
                    <a:pt x="6072" y="1572"/>
                    <a:pt x="6072" y="1572"/>
                  </a:cubicBezTo>
                  <a:cubicBezTo>
                    <a:pt x="6072" y="1572"/>
                    <a:pt x="3170" y="1972"/>
                    <a:pt x="1535" y="2039"/>
                  </a:cubicBezTo>
                  <a:cubicBezTo>
                    <a:pt x="901" y="2072"/>
                    <a:pt x="401" y="2539"/>
                    <a:pt x="268" y="3173"/>
                  </a:cubicBezTo>
                  <a:lnTo>
                    <a:pt x="1" y="4741"/>
                  </a:lnTo>
                  <a:cubicBezTo>
                    <a:pt x="1" y="4741"/>
                    <a:pt x="2936" y="5075"/>
                    <a:pt x="4571" y="5141"/>
                  </a:cubicBezTo>
                  <a:cubicBezTo>
                    <a:pt x="4804" y="5146"/>
                    <a:pt x="5103" y="5148"/>
                    <a:pt x="5444" y="5148"/>
                  </a:cubicBezTo>
                  <a:cubicBezTo>
                    <a:pt x="7488" y="5148"/>
                    <a:pt x="11042" y="5075"/>
                    <a:pt x="11042" y="5075"/>
                  </a:cubicBezTo>
                  <a:lnTo>
                    <a:pt x="10375" y="1906"/>
                  </a:lnTo>
                  <a:cubicBezTo>
                    <a:pt x="10375" y="1906"/>
                    <a:pt x="5368" y="1"/>
                    <a:pt x="4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 flipH="1">
              <a:off x="3848387" y="2483045"/>
              <a:ext cx="151825" cy="5485"/>
            </a:xfrm>
            <a:custGeom>
              <a:rect b="b" l="l" r="r" t="t"/>
              <a:pathLst>
                <a:path extrusionOk="0" fill="none" h="135" w="3737">
                  <a:moveTo>
                    <a:pt x="0" y="134"/>
                  </a:moveTo>
                  <a:lnTo>
                    <a:pt x="37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 flipH="1">
              <a:off x="3855172" y="2523715"/>
              <a:ext cx="153166" cy="6825"/>
            </a:xfrm>
            <a:custGeom>
              <a:rect b="b" l="l" r="r" t="t"/>
              <a:pathLst>
                <a:path extrusionOk="0" fill="none" h="168" w="3770">
                  <a:moveTo>
                    <a:pt x="0" y="167"/>
                  </a:moveTo>
                  <a:lnTo>
                    <a:pt x="37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 flipH="1">
              <a:off x="1231369" y="3248792"/>
              <a:ext cx="298165" cy="439143"/>
            </a:xfrm>
            <a:custGeom>
              <a:rect b="b" l="l" r="r" t="t"/>
              <a:pathLst>
                <a:path extrusionOk="0" h="10809" w="7339">
                  <a:moveTo>
                    <a:pt x="4103" y="1"/>
                  </a:moveTo>
                  <a:cubicBezTo>
                    <a:pt x="4103" y="1"/>
                    <a:pt x="0" y="5138"/>
                    <a:pt x="467" y="5338"/>
                  </a:cubicBezTo>
                  <a:cubicBezTo>
                    <a:pt x="496" y="5350"/>
                    <a:pt x="529" y="5356"/>
                    <a:pt x="565" y="5356"/>
                  </a:cubicBezTo>
                  <a:cubicBezTo>
                    <a:pt x="1117" y="5356"/>
                    <a:pt x="2469" y="4004"/>
                    <a:pt x="2469" y="4004"/>
                  </a:cubicBezTo>
                  <a:lnTo>
                    <a:pt x="2469" y="4004"/>
                  </a:lnTo>
                  <a:cubicBezTo>
                    <a:pt x="2469" y="4004"/>
                    <a:pt x="1935" y="6939"/>
                    <a:pt x="1568" y="8473"/>
                  </a:cubicBezTo>
                  <a:cubicBezTo>
                    <a:pt x="1401" y="9041"/>
                    <a:pt x="1668" y="9708"/>
                    <a:pt x="2269" y="10008"/>
                  </a:cubicBezTo>
                  <a:lnTo>
                    <a:pt x="3670" y="10808"/>
                  </a:lnTo>
                  <a:cubicBezTo>
                    <a:pt x="3670" y="10808"/>
                    <a:pt x="4871" y="8107"/>
                    <a:pt x="5438" y="6539"/>
                  </a:cubicBezTo>
                  <a:cubicBezTo>
                    <a:pt x="5971" y="5004"/>
                    <a:pt x="7339" y="368"/>
                    <a:pt x="7339" y="368"/>
                  </a:cubicBezTo>
                  <a:lnTo>
                    <a:pt x="4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flipH="1">
              <a:off x="1403463" y="3504962"/>
              <a:ext cx="40709" cy="145040"/>
            </a:xfrm>
            <a:custGeom>
              <a:rect b="b" l="l" r="r" t="t"/>
              <a:pathLst>
                <a:path extrusionOk="0" fill="none" h="3570" w="1002">
                  <a:moveTo>
                    <a:pt x="1" y="3569"/>
                  </a:moveTo>
                  <a:lnTo>
                    <a:pt x="100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 flipH="1">
              <a:off x="1366856" y="3522555"/>
              <a:ext cx="40709" cy="147762"/>
            </a:xfrm>
            <a:custGeom>
              <a:rect b="b" l="l" r="r" t="t"/>
              <a:pathLst>
                <a:path extrusionOk="0" fill="none" h="3637" w="1002">
                  <a:moveTo>
                    <a:pt x="1" y="3637"/>
                  </a:moveTo>
                  <a:lnTo>
                    <a:pt x="100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 flipH="1">
              <a:off x="2113643" y="1625841"/>
              <a:ext cx="406600" cy="388155"/>
            </a:xfrm>
            <a:custGeom>
              <a:rect b="b" l="l" r="r" t="t"/>
              <a:pathLst>
                <a:path extrusionOk="0" h="9554" w="10008">
                  <a:moveTo>
                    <a:pt x="3090" y="0"/>
                  </a:moveTo>
                  <a:cubicBezTo>
                    <a:pt x="2396" y="0"/>
                    <a:pt x="1693" y="259"/>
                    <a:pt x="1134" y="784"/>
                  </a:cubicBezTo>
                  <a:cubicBezTo>
                    <a:pt x="34" y="1852"/>
                    <a:pt x="0" y="3586"/>
                    <a:pt x="1101" y="4721"/>
                  </a:cubicBezTo>
                  <a:lnTo>
                    <a:pt x="4971" y="8723"/>
                  </a:lnTo>
                  <a:cubicBezTo>
                    <a:pt x="5517" y="9269"/>
                    <a:pt x="6246" y="9554"/>
                    <a:pt x="6971" y="9554"/>
                  </a:cubicBezTo>
                  <a:cubicBezTo>
                    <a:pt x="7663" y="9554"/>
                    <a:pt x="8352" y="9294"/>
                    <a:pt x="8873" y="8757"/>
                  </a:cubicBezTo>
                  <a:cubicBezTo>
                    <a:pt x="9974" y="7723"/>
                    <a:pt x="10007" y="5955"/>
                    <a:pt x="8940" y="4821"/>
                  </a:cubicBezTo>
                  <a:lnTo>
                    <a:pt x="5037" y="818"/>
                  </a:lnTo>
                  <a:cubicBezTo>
                    <a:pt x="4512" y="276"/>
                    <a:pt x="3806" y="0"/>
                    <a:pt x="30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 flipH="1">
              <a:off x="2315578" y="1372190"/>
              <a:ext cx="539411" cy="619326"/>
            </a:xfrm>
            <a:custGeom>
              <a:rect b="b" l="l" r="r" t="t"/>
              <a:pathLst>
                <a:path extrusionOk="0" h="15244" w="13277">
                  <a:moveTo>
                    <a:pt x="6207" y="0"/>
                  </a:moveTo>
                  <a:cubicBezTo>
                    <a:pt x="4775" y="0"/>
                    <a:pt x="3334" y="545"/>
                    <a:pt x="2202" y="1624"/>
                  </a:cubicBezTo>
                  <a:cubicBezTo>
                    <a:pt x="400" y="3358"/>
                    <a:pt x="0" y="5993"/>
                    <a:pt x="1001" y="8128"/>
                  </a:cubicBezTo>
                  <a:cubicBezTo>
                    <a:pt x="1001" y="8128"/>
                    <a:pt x="1034" y="8128"/>
                    <a:pt x="1034" y="8162"/>
                  </a:cubicBezTo>
                  <a:cubicBezTo>
                    <a:pt x="1268" y="8695"/>
                    <a:pt x="1601" y="9262"/>
                    <a:pt x="2068" y="9696"/>
                  </a:cubicBezTo>
                  <a:cubicBezTo>
                    <a:pt x="3603" y="11831"/>
                    <a:pt x="5938" y="14700"/>
                    <a:pt x="8473" y="15200"/>
                  </a:cubicBezTo>
                  <a:cubicBezTo>
                    <a:pt x="8620" y="15229"/>
                    <a:pt x="8764" y="15244"/>
                    <a:pt x="8905" y="15244"/>
                  </a:cubicBezTo>
                  <a:cubicBezTo>
                    <a:pt x="11471" y="15244"/>
                    <a:pt x="12925" y="10533"/>
                    <a:pt x="13210" y="8162"/>
                  </a:cubicBezTo>
                  <a:cubicBezTo>
                    <a:pt x="13276" y="7461"/>
                    <a:pt x="13143" y="6694"/>
                    <a:pt x="12876" y="6027"/>
                  </a:cubicBezTo>
                  <a:cubicBezTo>
                    <a:pt x="12209" y="4526"/>
                    <a:pt x="10875" y="1924"/>
                    <a:pt x="9774" y="1290"/>
                  </a:cubicBezTo>
                  <a:cubicBezTo>
                    <a:pt x="8739" y="428"/>
                    <a:pt x="7477" y="0"/>
                    <a:pt x="6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 flipH="1">
              <a:off x="2545964" y="1802702"/>
              <a:ext cx="47453" cy="44772"/>
            </a:xfrm>
            <a:custGeom>
              <a:rect b="b" l="l" r="r" t="t"/>
              <a:pathLst>
                <a:path extrusionOk="0" fill="none" h="1102" w="1168">
                  <a:moveTo>
                    <a:pt x="0" y="1101"/>
                  </a:moveTo>
                  <a:cubicBezTo>
                    <a:pt x="0" y="1101"/>
                    <a:pt x="901" y="1101"/>
                    <a:pt x="1168" y="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 flipH="1">
              <a:off x="2494448" y="1588949"/>
              <a:ext cx="92224" cy="66588"/>
            </a:xfrm>
            <a:custGeom>
              <a:rect b="b" l="l" r="r" t="t"/>
              <a:pathLst>
                <a:path extrusionOk="0" h="1639" w="2270">
                  <a:moveTo>
                    <a:pt x="1855" y="1"/>
                  </a:moveTo>
                  <a:cubicBezTo>
                    <a:pt x="646" y="1"/>
                    <a:pt x="68" y="1363"/>
                    <a:pt x="68" y="1426"/>
                  </a:cubicBezTo>
                  <a:cubicBezTo>
                    <a:pt x="1" y="1492"/>
                    <a:pt x="68" y="1592"/>
                    <a:pt x="134" y="1626"/>
                  </a:cubicBezTo>
                  <a:cubicBezTo>
                    <a:pt x="159" y="1634"/>
                    <a:pt x="182" y="1638"/>
                    <a:pt x="203" y="1638"/>
                  </a:cubicBezTo>
                  <a:cubicBezTo>
                    <a:pt x="266" y="1638"/>
                    <a:pt x="309" y="1601"/>
                    <a:pt x="334" y="1526"/>
                  </a:cubicBezTo>
                  <a:cubicBezTo>
                    <a:pt x="396" y="1495"/>
                    <a:pt x="863" y="338"/>
                    <a:pt x="1867" y="338"/>
                  </a:cubicBezTo>
                  <a:cubicBezTo>
                    <a:pt x="1943" y="338"/>
                    <a:pt x="2021" y="344"/>
                    <a:pt x="2102" y="358"/>
                  </a:cubicBezTo>
                  <a:cubicBezTo>
                    <a:pt x="2136" y="325"/>
                    <a:pt x="2169" y="291"/>
                    <a:pt x="2236" y="291"/>
                  </a:cubicBezTo>
                  <a:cubicBezTo>
                    <a:pt x="2269" y="291"/>
                    <a:pt x="2269" y="258"/>
                    <a:pt x="2269" y="191"/>
                  </a:cubicBezTo>
                  <a:cubicBezTo>
                    <a:pt x="2269" y="125"/>
                    <a:pt x="2236" y="25"/>
                    <a:pt x="2136" y="25"/>
                  </a:cubicBezTo>
                  <a:cubicBezTo>
                    <a:pt x="2039" y="8"/>
                    <a:pt x="1945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 flipH="1">
              <a:off x="2699097" y="1767720"/>
              <a:ext cx="51556" cy="37743"/>
            </a:xfrm>
            <a:custGeom>
              <a:rect b="b" l="l" r="r" t="t"/>
              <a:pathLst>
                <a:path extrusionOk="0" h="929" w="1269">
                  <a:moveTo>
                    <a:pt x="1081" y="0"/>
                  </a:moveTo>
                  <a:cubicBezTo>
                    <a:pt x="1057" y="0"/>
                    <a:pt x="1031" y="8"/>
                    <a:pt x="1001" y="28"/>
                  </a:cubicBezTo>
                  <a:cubicBezTo>
                    <a:pt x="968" y="28"/>
                    <a:pt x="434" y="228"/>
                    <a:pt x="1" y="695"/>
                  </a:cubicBezTo>
                  <a:cubicBezTo>
                    <a:pt x="34" y="762"/>
                    <a:pt x="134" y="862"/>
                    <a:pt x="167" y="928"/>
                  </a:cubicBezTo>
                  <a:cubicBezTo>
                    <a:pt x="534" y="461"/>
                    <a:pt x="1101" y="295"/>
                    <a:pt x="1135" y="295"/>
                  </a:cubicBezTo>
                  <a:cubicBezTo>
                    <a:pt x="1201" y="261"/>
                    <a:pt x="1268" y="194"/>
                    <a:pt x="1201" y="94"/>
                  </a:cubicBezTo>
                  <a:cubicBezTo>
                    <a:pt x="1178" y="47"/>
                    <a:pt x="1138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 flipH="1">
              <a:off x="2461946" y="1629213"/>
              <a:ext cx="115220" cy="127448"/>
            </a:xfrm>
            <a:custGeom>
              <a:rect b="b" l="l" r="r" t="t"/>
              <a:pathLst>
                <a:path extrusionOk="0" h="3137" w="2836">
                  <a:moveTo>
                    <a:pt x="2836" y="1"/>
                  </a:moveTo>
                  <a:cubicBezTo>
                    <a:pt x="2835" y="1"/>
                    <a:pt x="0" y="1102"/>
                    <a:pt x="667" y="3136"/>
                  </a:cubicBezTo>
                  <a:cubicBezTo>
                    <a:pt x="667" y="3136"/>
                    <a:pt x="2569" y="2669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 flipH="1">
              <a:off x="2455161" y="1629213"/>
              <a:ext cx="115220" cy="134233"/>
            </a:xfrm>
            <a:custGeom>
              <a:rect b="b" l="l" r="r" t="t"/>
              <a:pathLst>
                <a:path extrusionOk="0" h="3304" w="2836">
                  <a:moveTo>
                    <a:pt x="2669" y="1"/>
                  </a:moveTo>
                  <a:cubicBezTo>
                    <a:pt x="0" y="635"/>
                    <a:pt x="200" y="3136"/>
                    <a:pt x="200" y="3170"/>
                  </a:cubicBezTo>
                  <a:cubicBezTo>
                    <a:pt x="200" y="3270"/>
                    <a:pt x="267" y="3303"/>
                    <a:pt x="367" y="3303"/>
                  </a:cubicBezTo>
                  <a:cubicBezTo>
                    <a:pt x="400" y="3303"/>
                    <a:pt x="434" y="3303"/>
                    <a:pt x="434" y="3270"/>
                  </a:cubicBezTo>
                  <a:cubicBezTo>
                    <a:pt x="500" y="3203"/>
                    <a:pt x="500" y="3170"/>
                    <a:pt x="500" y="3136"/>
                  </a:cubicBezTo>
                  <a:cubicBezTo>
                    <a:pt x="500" y="3036"/>
                    <a:pt x="267" y="835"/>
                    <a:pt x="2702" y="301"/>
                  </a:cubicBezTo>
                  <a:cubicBezTo>
                    <a:pt x="2769" y="301"/>
                    <a:pt x="2835" y="201"/>
                    <a:pt x="2835" y="134"/>
                  </a:cubicBezTo>
                  <a:cubicBezTo>
                    <a:pt x="2835" y="34"/>
                    <a:pt x="2735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 flipH="1">
              <a:off x="2261361" y="1472017"/>
              <a:ext cx="178924" cy="178924"/>
            </a:xfrm>
            <a:custGeom>
              <a:rect b="b" l="l" r="r" t="t"/>
              <a:pathLst>
                <a:path extrusionOk="0" h="4404" w="4404">
                  <a:moveTo>
                    <a:pt x="2202" y="0"/>
                  </a:moveTo>
                  <a:cubicBezTo>
                    <a:pt x="968" y="0"/>
                    <a:pt x="0" y="968"/>
                    <a:pt x="0" y="2202"/>
                  </a:cubicBezTo>
                  <a:cubicBezTo>
                    <a:pt x="0" y="3436"/>
                    <a:pt x="968" y="4404"/>
                    <a:pt x="2202" y="4404"/>
                  </a:cubicBezTo>
                  <a:cubicBezTo>
                    <a:pt x="3436" y="4404"/>
                    <a:pt x="4404" y="3436"/>
                    <a:pt x="4404" y="2202"/>
                  </a:cubicBezTo>
                  <a:cubicBezTo>
                    <a:pt x="4404" y="968"/>
                    <a:pt x="3436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flipH="1">
              <a:off x="2337252" y="1481484"/>
              <a:ext cx="67807" cy="115260"/>
            </a:xfrm>
            <a:custGeom>
              <a:rect b="b" l="l" r="r" t="t"/>
              <a:pathLst>
                <a:path extrusionOk="0" fill="none" h="2837" w="1669">
                  <a:moveTo>
                    <a:pt x="768" y="2836"/>
                  </a:moveTo>
                  <a:cubicBezTo>
                    <a:pt x="768" y="2836"/>
                    <a:pt x="1" y="1068"/>
                    <a:pt x="1669" y="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 flipH="1">
              <a:off x="2474133" y="1657694"/>
              <a:ext cx="78655" cy="85399"/>
            </a:xfrm>
            <a:custGeom>
              <a:rect b="b" l="l" r="r" t="t"/>
              <a:pathLst>
                <a:path extrusionOk="0" h="2102" w="1936">
                  <a:moveTo>
                    <a:pt x="968" y="0"/>
                  </a:moveTo>
                  <a:cubicBezTo>
                    <a:pt x="568" y="334"/>
                    <a:pt x="134" y="801"/>
                    <a:pt x="1" y="1401"/>
                  </a:cubicBezTo>
                  <a:cubicBezTo>
                    <a:pt x="34" y="1568"/>
                    <a:pt x="168" y="1735"/>
                    <a:pt x="301" y="1835"/>
                  </a:cubicBezTo>
                  <a:cubicBezTo>
                    <a:pt x="434" y="1968"/>
                    <a:pt x="601" y="2069"/>
                    <a:pt x="768" y="2102"/>
                  </a:cubicBezTo>
                  <a:cubicBezTo>
                    <a:pt x="1168" y="1835"/>
                    <a:pt x="1635" y="1401"/>
                    <a:pt x="1935" y="567"/>
                  </a:cubicBezTo>
                  <a:cubicBezTo>
                    <a:pt x="1835" y="467"/>
                    <a:pt x="1769" y="334"/>
                    <a:pt x="1669" y="267"/>
                  </a:cubicBezTo>
                  <a:cubicBezTo>
                    <a:pt x="1468" y="100"/>
                    <a:pt x="1235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 flipH="1">
              <a:off x="2624582" y="1820457"/>
              <a:ext cx="43390" cy="33802"/>
            </a:xfrm>
            <a:custGeom>
              <a:rect b="b" l="l" r="r" t="t"/>
              <a:pathLst>
                <a:path extrusionOk="0" h="832" w="1068">
                  <a:moveTo>
                    <a:pt x="549" y="1"/>
                  </a:moveTo>
                  <a:cubicBezTo>
                    <a:pt x="350" y="1"/>
                    <a:pt x="165" y="27"/>
                    <a:pt x="0" y="64"/>
                  </a:cubicBezTo>
                  <a:cubicBezTo>
                    <a:pt x="167" y="131"/>
                    <a:pt x="301" y="297"/>
                    <a:pt x="401" y="464"/>
                  </a:cubicBezTo>
                  <a:cubicBezTo>
                    <a:pt x="434" y="598"/>
                    <a:pt x="467" y="731"/>
                    <a:pt x="467" y="831"/>
                  </a:cubicBezTo>
                  <a:cubicBezTo>
                    <a:pt x="668" y="631"/>
                    <a:pt x="901" y="331"/>
                    <a:pt x="1068" y="64"/>
                  </a:cubicBezTo>
                  <a:cubicBezTo>
                    <a:pt x="887" y="19"/>
                    <a:pt x="71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 flipH="1">
              <a:off x="2676057" y="1817613"/>
              <a:ext cx="41" cy="4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 flipH="1">
              <a:off x="2611015" y="1806236"/>
              <a:ext cx="107094" cy="72398"/>
            </a:xfrm>
            <a:custGeom>
              <a:rect b="b" l="l" r="r" t="t"/>
              <a:pathLst>
                <a:path extrusionOk="0" h="1782" w="2636">
                  <a:moveTo>
                    <a:pt x="1875" y="0"/>
                  </a:moveTo>
                  <a:cubicBezTo>
                    <a:pt x="1040" y="0"/>
                    <a:pt x="432" y="269"/>
                    <a:pt x="0" y="647"/>
                  </a:cubicBezTo>
                  <a:lnTo>
                    <a:pt x="67" y="714"/>
                  </a:lnTo>
                  <a:lnTo>
                    <a:pt x="200" y="848"/>
                  </a:lnTo>
                  <a:cubicBezTo>
                    <a:pt x="400" y="1181"/>
                    <a:pt x="667" y="1481"/>
                    <a:pt x="968" y="1782"/>
                  </a:cubicBezTo>
                  <a:cubicBezTo>
                    <a:pt x="1034" y="1748"/>
                    <a:pt x="1068" y="1682"/>
                    <a:pt x="1134" y="1682"/>
                  </a:cubicBezTo>
                  <a:cubicBezTo>
                    <a:pt x="1168" y="1648"/>
                    <a:pt x="1201" y="1648"/>
                    <a:pt x="1234" y="1615"/>
                  </a:cubicBezTo>
                  <a:lnTo>
                    <a:pt x="1368" y="1481"/>
                  </a:lnTo>
                  <a:cubicBezTo>
                    <a:pt x="1401" y="1448"/>
                    <a:pt x="1468" y="1448"/>
                    <a:pt x="1501" y="1381"/>
                  </a:cubicBezTo>
                  <a:cubicBezTo>
                    <a:pt x="1535" y="1348"/>
                    <a:pt x="1635" y="1315"/>
                    <a:pt x="1668" y="1215"/>
                  </a:cubicBezTo>
                  <a:lnTo>
                    <a:pt x="1735" y="1148"/>
                  </a:lnTo>
                  <a:cubicBezTo>
                    <a:pt x="1735" y="1014"/>
                    <a:pt x="1701" y="881"/>
                    <a:pt x="1668" y="781"/>
                  </a:cubicBezTo>
                  <a:cubicBezTo>
                    <a:pt x="1568" y="614"/>
                    <a:pt x="1468" y="481"/>
                    <a:pt x="1301" y="347"/>
                  </a:cubicBezTo>
                  <a:cubicBezTo>
                    <a:pt x="1455" y="328"/>
                    <a:pt x="1654" y="309"/>
                    <a:pt x="1865" y="309"/>
                  </a:cubicBezTo>
                  <a:cubicBezTo>
                    <a:pt x="2019" y="309"/>
                    <a:pt x="2180" y="319"/>
                    <a:pt x="2335" y="347"/>
                  </a:cubicBezTo>
                  <a:lnTo>
                    <a:pt x="2469" y="347"/>
                  </a:lnTo>
                  <a:cubicBezTo>
                    <a:pt x="2535" y="347"/>
                    <a:pt x="2635" y="314"/>
                    <a:pt x="2635" y="214"/>
                  </a:cubicBezTo>
                  <a:cubicBezTo>
                    <a:pt x="2635" y="147"/>
                    <a:pt x="2569" y="47"/>
                    <a:pt x="2502" y="47"/>
                  </a:cubicBezTo>
                  <a:cubicBezTo>
                    <a:pt x="2280" y="15"/>
                    <a:pt x="2071" y="0"/>
                    <a:pt x="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flipH="1">
              <a:off x="2406366" y="1758253"/>
              <a:ext cx="155888" cy="168645"/>
            </a:xfrm>
            <a:custGeom>
              <a:rect b="b" l="l" r="r" t="t"/>
              <a:pathLst>
                <a:path extrusionOk="0" h="4151" w="3837">
                  <a:moveTo>
                    <a:pt x="2917" y="0"/>
                  </a:moveTo>
                  <a:cubicBezTo>
                    <a:pt x="2742" y="0"/>
                    <a:pt x="2577" y="96"/>
                    <a:pt x="2469" y="327"/>
                  </a:cubicBezTo>
                  <a:cubicBezTo>
                    <a:pt x="2235" y="828"/>
                    <a:pt x="2302" y="1361"/>
                    <a:pt x="2035" y="1828"/>
                  </a:cubicBezTo>
                  <a:cubicBezTo>
                    <a:pt x="1968" y="1995"/>
                    <a:pt x="1835" y="2162"/>
                    <a:pt x="1701" y="2295"/>
                  </a:cubicBezTo>
                  <a:cubicBezTo>
                    <a:pt x="1568" y="2362"/>
                    <a:pt x="1468" y="2429"/>
                    <a:pt x="1335" y="2462"/>
                  </a:cubicBezTo>
                  <a:cubicBezTo>
                    <a:pt x="968" y="2596"/>
                    <a:pt x="0" y="2662"/>
                    <a:pt x="0" y="3196"/>
                  </a:cubicBezTo>
                  <a:cubicBezTo>
                    <a:pt x="34" y="3797"/>
                    <a:pt x="634" y="4097"/>
                    <a:pt x="1068" y="4130"/>
                  </a:cubicBezTo>
                  <a:cubicBezTo>
                    <a:pt x="1161" y="4143"/>
                    <a:pt x="1256" y="4150"/>
                    <a:pt x="1351" y="4150"/>
                  </a:cubicBezTo>
                  <a:cubicBezTo>
                    <a:pt x="1732" y="4150"/>
                    <a:pt x="2122" y="4043"/>
                    <a:pt x="2469" y="3830"/>
                  </a:cubicBezTo>
                  <a:cubicBezTo>
                    <a:pt x="3236" y="3430"/>
                    <a:pt x="3736" y="2529"/>
                    <a:pt x="3803" y="1662"/>
                  </a:cubicBezTo>
                  <a:cubicBezTo>
                    <a:pt x="3836" y="1195"/>
                    <a:pt x="3736" y="694"/>
                    <a:pt x="3503" y="327"/>
                  </a:cubicBezTo>
                  <a:cubicBezTo>
                    <a:pt x="3341" y="130"/>
                    <a:pt x="3122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 flipH="1">
              <a:off x="2410426" y="1834921"/>
              <a:ext cx="81377" cy="87105"/>
            </a:xfrm>
            <a:custGeom>
              <a:rect b="b" l="l" r="r" t="t"/>
              <a:pathLst>
                <a:path extrusionOk="0" h="2144" w="2003">
                  <a:moveTo>
                    <a:pt x="1669" y="1"/>
                  </a:moveTo>
                  <a:cubicBezTo>
                    <a:pt x="1242" y="1"/>
                    <a:pt x="819" y="198"/>
                    <a:pt x="501" y="542"/>
                  </a:cubicBezTo>
                  <a:cubicBezTo>
                    <a:pt x="101" y="976"/>
                    <a:pt x="1" y="1609"/>
                    <a:pt x="234" y="2143"/>
                  </a:cubicBezTo>
                  <a:cubicBezTo>
                    <a:pt x="401" y="2110"/>
                    <a:pt x="568" y="2076"/>
                    <a:pt x="668" y="1976"/>
                  </a:cubicBezTo>
                  <a:cubicBezTo>
                    <a:pt x="1435" y="1609"/>
                    <a:pt x="1902" y="809"/>
                    <a:pt x="2002" y="42"/>
                  </a:cubicBezTo>
                  <a:cubicBezTo>
                    <a:pt x="1892" y="14"/>
                    <a:pt x="1781" y="1"/>
                    <a:pt x="1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 flipH="1">
              <a:off x="2125886" y="1932798"/>
              <a:ext cx="1513821" cy="805725"/>
            </a:xfrm>
            <a:custGeom>
              <a:rect b="b" l="l" r="r" t="t"/>
              <a:pathLst>
                <a:path extrusionOk="0" h="19832" w="37261">
                  <a:moveTo>
                    <a:pt x="31423" y="1"/>
                  </a:moveTo>
                  <a:lnTo>
                    <a:pt x="17580" y="10675"/>
                  </a:lnTo>
                  <a:cubicBezTo>
                    <a:pt x="17580" y="10675"/>
                    <a:pt x="12139" y="12073"/>
                    <a:pt x="4498" y="12073"/>
                  </a:cubicBezTo>
                  <a:cubicBezTo>
                    <a:pt x="3387" y="12073"/>
                    <a:pt x="2229" y="12044"/>
                    <a:pt x="1034" y="11976"/>
                  </a:cubicBezTo>
                  <a:lnTo>
                    <a:pt x="0" y="16980"/>
                  </a:lnTo>
                  <a:cubicBezTo>
                    <a:pt x="0" y="16980"/>
                    <a:pt x="5433" y="19832"/>
                    <a:pt x="12325" y="19832"/>
                  </a:cubicBezTo>
                  <a:cubicBezTo>
                    <a:pt x="15094" y="19832"/>
                    <a:pt x="18099" y="19371"/>
                    <a:pt x="21082" y="18081"/>
                  </a:cubicBezTo>
                  <a:cubicBezTo>
                    <a:pt x="31556" y="13544"/>
                    <a:pt x="37260" y="6172"/>
                    <a:pt x="37260" y="6172"/>
                  </a:cubicBezTo>
                  <a:lnTo>
                    <a:pt x="31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 flipH="1">
              <a:off x="1028769" y="1786450"/>
              <a:ext cx="1202806" cy="1507036"/>
            </a:xfrm>
            <a:custGeom>
              <a:rect b="b" l="l" r="r" t="t"/>
              <a:pathLst>
                <a:path extrusionOk="0" h="37094" w="29013">
                  <a:moveTo>
                    <a:pt x="6171" y="0"/>
                  </a:moveTo>
                  <a:cubicBezTo>
                    <a:pt x="2736" y="0"/>
                    <a:pt x="0" y="2769"/>
                    <a:pt x="0" y="6171"/>
                  </a:cubicBezTo>
                  <a:cubicBezTo>
                    <a:pt x="0" y="8973"/>
                    <a:pt x="15411" y="21015"/>
                    <a:pt x="15411" y="21015"/>
                  </a:cubicBezTo>
                  <a:cubicBezTo>
                    <a:pt x="15411" y="21015"/>
                    <a:pt x="19047" y="27320"/>
                    <a:pt x="19781" y="36760"/>
                  </a:cubicBezTo>
                  <a:lnTo>
                    <a:pt x="24885" y="37094"/>
                  </a:lnTo>
                  <a:cubicBezTo>
                    <a:pt x="24885" y="37094"/>
                    <a:pt x="24885" y="37094"/>
                    <a:pt x="24885" y="37094"/>
                  </a:cubicBezTo>
                  <a:cubicBezTo>
                    <a:pt x="24897" y="37094"/>
                    <a:pt x="29012" y="25771"/>
                    <a:pt x="23084" y="16045"/>
                  </a:cubicBezTo>
                  <a:cubicBezTo>
                    <a:pt x="19281" y="9841"/>
                    <a:pt x="8607" y="0"/>
                    <a:pt x="6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 flipH="1">
              <a:off x="533469" y="1427284"/>
              <a:ext cx="1824134" cy="1021863"/>
            </a:xfrm>
            <a:custGeom>
              <a:rect b="b" l="l" r="r" t="t"/>
              <a:pathLst>
                <a:path extrusionOk="0" h="25152" w="44899">
                  <a:moveTo>
                    <a:pt x="41396" y="1"/>
                  </a:moveTo>
                  <a:cubicBezTo>
                    <a:pt x="36360" y="201"/>
                    <a:pt x="12809" y="1135"/>
                    <a:pt x="8873" y="1468"/>
                  </a:cubicBezTo>
                  <a:cubicBezTo>
                    <a:pt x="4470" y="1835"/>
                    <a:pt x="2035" y="6772"/>
                    <a:pt x="2035" y="6772"/>
                  </a:cubicBezTo>
                  <a:cubicBezTo>
                    <a:pt x="3169" y="11009"/>
                    <a:pt x="0" y="12610"/>
                    <a:pt x="0" y="12610"/>
                  </a:cubicBezTo>
                  <a:cubicBezTo>
                    <a:pt x="2769" y="18814"/>
                    <a:pt x="22783" y="25152"/>
                    <a:pt x="22783" y="25152"/>
                  </a:cubicBezTo>
                  <a:lnTo>
                    <a:pt x="44132" y="19048"/>
                  </a:lnTo>
                  <a:cubicBezTo>
                    <a:pt x="44632" y="17046"/>
                    <a:pt x="44899" y="14978"/>
                    <a:pt x="44899" y="12810"/>
                  </a:cubicBezTo>
                  <a:cubicBezTo>
                    <a:pt x="44899" y="8140"/>
                    <a:pt x="43598" y="3770"/>
                    <a:pt x="41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 flipH="1">
              <a:off x="2120420" y="1938242"/>
              <a:ext cx="237183" cy="248031"/>
            </a:xfrm>
            <a:custGeom>
              <a:rect b="b" l="l" r="r" t="t"/>
              <a:pathLst>
                <a:path extrusionOk="0" fill="none" h="6105" w="5838">
                  <a:moveTo>
                    <a:pt x="0" y="0"/>
                  </a:moveTo>
                  <a:lnTo>
                    <a:pt x="5838" y="610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 flipH="1">
              <a:off x="1308636" y="1763413"/>
              <a:ext cx="929720" cy="650528"/>
            </a:xfrm>
            <a:custGeom>
              <a:rect b="b" l="l" r="r" t="t"/>
              <a:pathLst>
                <a:path extrusionOk="0" fill="none" h="16012" w="22884">
                  <a:moveTo>
                    <a:pt x="22884" y="16012"/>
                  </a:moveTo>
                  <a:cubicBezTo>
                    <a:pt x="22884" y="16012"/>
                    <a:pt x="10942" y="334"/>
                    <a:pt x="6839" y="167"/>
                  </a:cubicBezTo>
                  <a:cubicBezTo>
                    <a:pt x="2703" y="0"/>
                    <a:pt x="1" y="3403"/>
                    <a:pt x="401" y="7873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 flipH="1">
              <a:off x="1231385" y="2150106"/>
              <a:ext cx="360515" cy="407520"/>
            </a:xfrm>
            <a:custGeom>
              <a:rect b="b" l="l" r="r" t="t"/>
              <a:pathLst>
                <a:path extrusionOk="0" h="9541" w="8441">
                  <a:moveTo>
                    <a:pt x="2102" y="0"/>
                  </a:moveTo>
                  <a:cubicBezTo>
                    <a:pt x="835" y="968"/>
                    <a:pt x="1" y="2502"/>
                    <a:pt x="1" y="4203"/>
                  </a:cubicBezTo>
                  <a:cubicBezTo>
                    <a:pt x="1" y="7172"/>
                    <a:pt x="2369" y="9541"/>
                    <a:pt x="5338" y="9541"/>
                  </a:cubicBezTo>
                  <a:cubicBezTo>
                    <a:pt x="6506" y="9541"/>
                    <a:pt x="7540" y="9174"/>
                    <a:pt x="8440" y="8540"/>
                  </a:cubicBezTo>
                  <a:cubicBezTo>
                    <a:pt x="8140" y="7973"/>
                    <a:pt x="7807" y="7339"/>
                    <a:pt x="7473" y="6739"/>
                  </a:cubicBezTo>
                  <a:cubicBezTo>
                    <a:pt x="6205" y="4704"/>
                    <a:pt x="4271" y="2335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 flipH="1">
              <a:off x="2624600" y="2472238"/>
              <a:ext cx="410663" cy="261600"/>
            </a:xfrm>
            <a:custGeom>
              <a:rect b="b" l="l" r="r" t="t"/>
              <a:pathLst>
                <a:path extrusionOk="0" h="6439" w="10108">
                  <a:moveTo>
                    <a:pt x="5338" y="0"/>
                  </a:moveTo>
                  <a:cubicBezTo>
                    <a:pt x="2369" y="0"/>
                    <a:pt x="1" y="2402"/>
                    <a:pt x="1" y="5371"/>
                  </a:cubicBezTo>
                  <a:cubicBezTo>
                    <a:pt x="1" y="5738"/>
                    <a:pt x="34" y="6104"/>
                    <a:pt x="134" y="6438"/>
                  </a:cubicBezTo>
                  <a:cubicBezTo>
                    <a:pt x="2102" y="6238"/>
                    <a:pt x="4170" y="5738"/>
                    <a:pt x="6205" y="4804"/>
                  </a:cubicBezTo>
                  <a:cubicBezTo>
                    <a:pt x="7606" y="4203"/>
                    <a:pt x="8874" y="3569"/>
                    <a:pt x="10108" y="2902"/>
                  </a:cubicBezTo>
                  <a:cubicBezTo>
                    <a:pt x="9207" y="1201"/>
                    <a:pt x="7439" y="0"/>
                    <a:pt x="5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 flipH="1">
              <a:off x="2400977" y="1374059"/>
              <a:ext cx="454012" cy="394777"/>
            </a:xfrm>
            <a:custGeom>
              <a:rect b="b" l="l" r="r" t="t"/>
              <a:pathLst>
                <a:path extrusionOk="0" h="9717" w="11175">
                  <a:moveTo>
                    <a:pt x="6168" y="1"/>
                  </a:moveTo>
                  <a:cubicBezTo>
                    <a:pt x="4731" y="1"/>
                    <a:pt x="3294" y="536"/>
                    <a:pt x="2202" y="1611"/>
                  </a:cubicBezTo>
                  <a:cubicBezTo>
                    <a:pt x="400" y="3379"/>
                    <a:pt x="0" y="5981"/>
                    <a:pt x="1001" y="8116"/>
                  </a:cubicBezTo>
                  <a:cubicBezTo>
                    <a:pt x="1001" y="8116"/>
                    <a:pt x="1001" y="8149"/>
                    <a:pt x="1034" y="8149"/>
                  </a:cubicBezTo>
                  <a:cubicBezTo>
                    <a:pt x="1268" y="8683"/>
                    <a:pt x="1668" y="9250"/>
                    <a:pt x="2068" y="9717"/>
                  </a:cubicBezTo>
                  <a:cubicBezTo>
                    <a:pt x="2068" y="9650"/>
                    <a:pt x="6738" y="7081"/>
                    <a:pt x="5004" y="1444"/>
                  </a:cubicBezTo>
                  <a:lnTo>
                    <a:pt x="5004" y="1444"/>
                  </a:lnTo>
                  <a:cubicBezTo>
                    <a:pt x="5004" y="1444"/>
                    <a:pt x="7826" y="4528"/>
                    <a:pt x="10047" y="4528"/>
                  </a:cubicBezTo>
                  <a:cubicBezTo>
                    <a:pt x="10204" y="4528"/>
                    <a:pt x="10358" y="4513"/>
                    <a:pt x="10508" y="4480"/>
                  </a:cubicBezTo>
                  <a:cubicBezTo>
                    <a:pt x="10508" y="4480"/>
                    <a:pt x="10441" y="3446"/>
                    <a:pt x="11175" y="2778"/>
                  </a:cubicBezTo>
                  <a:cubicBezTo>
                    <a:pt x="10708" y="2078"/>
                    <a:pt x="10241" y="1544"/>
                    <a:pt x="9774" y="1277"/>
                  </a:cubicBezTo>
                  <a:cubicBezTo>
                    <a:pt x="8735" y="428"/>
                    <a:pt x="7452" y="1"/>
                    <a:pt x="6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 flipH="1">
              <a:off x="3376128" y="2824627"/>
              <a:ext cx="1679135" cy="1543601"/>
            </a:xfrm>
            <a:custGeom>
              <a:rect b="b" l="l" r="r" t="t"/>
              <a:pathLst>
                <a:path extrusionOk="0" h="37994" w="41330">
                  <a:moveTo>
                    <a:pt x="8907" y="0"/>
                  </a:moveTo>
                  <a:lnTo>
                    <a:pt x="7039" y="10674"/>
                  </a:lnTo>
                  <a:cubicBezTo>
                    <a:pt x="6717" y="10618"/>
                    <a:pt x="6397" y="10591"/>
                    <a:pt x="6082" y="10591"/>
                  </a:cubicBezTo>
                  <a:cubicBezTo>
                    <a:pt x="3388" y="10591"/>
                    <a:pt x="1015" y="12560"/>
                    <a:pt x="568" y="15278"/>
                  </a:cubicBezTo>
                  <a:cubicBezTo>
                    <a:pt x="0" y="18313"/>
                    <a:pt x="2102" y="21249"/>
                    <a:pt x="5137" y="21749"/>
                  </a:cubicBezTo>
                  <a:lnTo>
                    <a:pt x="3303" y="32457"/>
                  </a:lnTo>
                  <a:lnTo>
                    <a:pt x="14010" y="34291"/>
                  </a:lnTo>
                  <a:cubicBezTo>
                    <a:pt x="14520" y="31565"/>
                    <a:pt x="16886" y="29646"/>
                    <a:pt x="19562" y="29646"/>
                  </a:cubicBezTo>
                  <a:cubicBezTo>
                    <a:pt x="19865" y="29646"/>
                    <a:pt x="20173" y="29670"/>
                    <a:pt x="20482" y="29721"/>
                  </a:cubicBezTo>
                  <a:cubicBezTo>
                    <a:pt x="23551" y="30255"/>
                    <a:pt x="25585" y="33124"/>
                    <a:pt x="25085" y="36159"/>
                  </a:cubicBezTo>
                  <a:lnTo>
                    <a:pt x="35793" y="37994"/>
                  </a:lnTo>
                  <a:lnTo>
                    <a:pt x="41330" y="5571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38"/>
          <p:cNvSpPr txBox="1"/>
          <p:nvPr>
            <p:ph idx="4294967295" type="title"/>
          </p:nvPr>
        </p:nvSpPr>
        <p:spPr>
          <a:xfrm rot="-21893">
            <a:off x="5826478" y="2605702"/>
            <a:ext cx="2166944" cy="74131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Problems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974" name="Google Shape;974;p38"/>
          <p:cNvSpPr txBox="1"/>
          <p:nvPr>
            <p:ph type="title"/>
          </p:nvPr>
        </p:nvSpPr>
        <p:spPr>
          <a:xfrm rot="-21855">
            <a:off x="6181410" y="1796185"/>
            <a:ext cx="2076342" cy="74131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6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ML algorithm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13" name="Google Shape;11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13" y="961262"/>
            <a:ext cx="7620774" cy="32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7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ML algorithm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119" name="Google Shape;1119;p57"/>
          <p:cNvSpPr txBox="1"/>
          <p:nvPr/>
        </p:nvSpPr>
        <p:spPr>
          <a:xfrm>
            <a:off x="1217600" y="1309650"/>
            <a:ext cx="63924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While learning machine learning, you will come across a number of algorithms which can be applied to different fields of research.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Plotted data shows widely used algorithms, which you must know if you want to master the art of machine learning.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pen Sans SemiBold"/>
              <a:buChar char="●"/>
            </a:pPr>
            <a:r>
              <a:rPr lang="en" sz="13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Logistic or linear regression, CNN and RNN are among the most used algorithms by machine learning engineers.</a:t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8"/>
          <p:cNvSpPr txBox="1"/>
          <p:nvPr/>
        </p:nvSpPr>
        <p:spPr>
          <a:xfrm>
            <a:off x="457525" y="1601825"/>
            <a:ext cx="8282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DD598"/>
                </a:solidFill>
                <a:latin typeface="Open Sans"/>
                <a:ea typeface="Open Sans"/>
                <a:cs typeface="Open Sans"/>
                <a:sym typeface="Open Sans"/>
              </a:rPr>
              <a:t>How can we stay strong in</a:t>
            </a:r>
            <a:r>
              <a:rPr b="1" lang="en" sz="3400">
                <a:solidFill>
                  <a:srgbClr val="3DD59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400">
              <a:solidFill>
                <a:srgbClr val="3DD59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Science and ML</a:t>
            </a:r>
            <a:endParaRPr b="1" sz="3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9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ML framework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30" name="Google Shape;11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25" y="846913"/>
            <a:ext cx="6782749" cy="3449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0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ML framework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136" name="Google Shape;1136;p60"/>
          <p:cNvSpPr txBox="1"/>
          <p:nvPr/>
        </p:nvSpPr>
        <p:spPr>
          <a:xfrm>
            <a:off x="991500" y="1185500"/>
            <a:ext cx="7161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 SemiBold"/>
              <a:buChar char="●"/>
            </a:pPr>
            <a:r>
              <a:rPr lang="en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Tensorflow, Scikit-learn, and Pytorch are the most popular frameworks among research engineers because they offer algorithms for creating complex brains.</a:t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 SemiBold"/>
              <a:buChar char="●"/>
            </a:pPr>
            <a:r>
              <a:rPr lang="en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 keep up with the trend, it is essential to have knowledge of all these frameworks, which saves a hell of a lot of time from having to write the algorithm from scratch.</a:t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 SemiBold"/>
              <a:buChar char="●"/>
            </a:pPr>
            <a:r>
              <a:rPr lang="en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From the given plot, it is quite clear that machine learning has a high learning curve, so it takes time to master the art of modelling a brain.</a:t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1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Cloud Platform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42" name="Google Shape;11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51" y="740950"/>
            <a:ext cx="6984901" cy="366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2"/>
          <p:cNvSpPr txBox="1"/>
          <p:nvPr>
            <p:ph type="title"/>
          </p:nvPr>
        </p:nvSpPr>
        <p:spPr>
          <a:xfrm>
            <a:off x="549200" y="3988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Cloud Platform</a:t>
            </a:r>
            <a:endParaRPr sz="3100">
              <a:solidFill>
                <a:srgbClr val="3DD59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148" name="Google Shape;1148;p62"/>
          <p:cNvSpPr txBox="1"/>
          <p:nvPr/>
        </p:nvSpPr>
        <p:spPr>
          <a:xfrm>
            <a:off x="991500" y="1185500"/>
            <a:ext cx="71610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 SemiBold"/>
              <a:buChar char="●"/>
            </a:pPr>
            <a:r>
              <a:rPr lang="en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Cloud platform are some of the tools which makes training ml model easier. It has high performance GPU which can feed the hunger of ML algorithm</a:t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 SemiBold"/>
              <a:buChar char="●"/>
            </a:pPr>
            <a:r>
              <a:rPr lang="en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Google cloud platform is known for providing top-performance GPUs and features that are essential for developing high-level models.</a:t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3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Automated machine learning tool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54" name="Google Shape;11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811" y="861200"/>
            <a:ext cx="6576374" cy="3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4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Industry of the employer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60" name="Google Shape;11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547"/>
            <a:ext cx="9144003" cy="299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5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Current role</a:t>
            </a:r>
            <a:endParaRPr sz="3100">
              <a:solidFill>
                <a:srgbClr val="3DD598"/>
              </a:solidFill>
            </a:endParaRPr>
          </a:p>
        </p:txBody>
      </p:sp>
      <p:pic>
        <p:nvPicPr>
          <p:cNvPr id="1166" name="Google Shape;116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012"/>
            <a:ext cx="9144003" cy="299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"/>
          <p:cNvSpPr txBox="1"/>
          <p:nvPr>
            <p:ph idx="1" type="subTitle"/>
          </p:nvPr>
        </p:nvSpPr>
        <p:spPr>
          <a:xfrm>
            <a:off x="1195825" y="1397075"/>
            <a:ext cx="62214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Question :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What are the best ways to start in the field of Data Science and ML and the ways of staying strong in this field?</a:t>
            </a:r>
            <a:endParaRPr b="1" sz="1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0" name="Google Shape;980;p39"/>
          <p:cNvSpPr txBox="1"/>
          <p:nvPr>
            <p:ph type="title"/>
          </p:nvPr>
        </p:nvSpPr>
        <p:spPr>
          <a:xfrm>
            <a:off x="508500" y="572450"/>
            <a:ext cx="4243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Statement 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1" name="Google Shape;9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350" y="3869350"/>
            <a:ext cx="1072500" cy="1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6"/>
          <p:cNvSpPr txBox="1"/>
          <p:nvPr>
            <p:ph type="title"/>
          </p:nvPr>
        </p:nvSpPr>
        <p:spPr>
          <a:xfrm>
            <a:off x="753800" y="450150"/>
            <a:ext cx="480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D598"/>
                </a:solidFill>
              </a:rPr>
              <a:t>Thank</a:t>
            </a:r>
            <a:endParaRPr>
              <a:solidFill>
                <a:srgbClr val="3DD59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D598"/>
                </a:solidFill>
              </a:rPr>
              <a:t>You</a:t>
            </a:r>
            <a:endParaRPr>
              <a:solidFill>
                <a:srgbClr val="3DD598"/>
              </a:solidFill>
            </a:endParaRPr>
          </a:p>
        </p:txBody>
      </p:sp>
      <p:sp>
        <p:nvSpPr>
          <p:cNvPr id="1172" name="Google Shape;1172;p66"/>
          <p:cNvSpPr/>
          <p:nvPr/>
        </p:nvSpPr>
        <p:spPr>
          <a:xfrm rot="-1002241">
            <a:off x="3447208" y="3191391"/>
            <a:ext cx="20973" cy="49846"/>
          </a:xfrm>
          <a:custGeom>
            <a:rect b="b" l="l" r="r" t="t"/>
            <a:pathLst>
              <a:path extrusionOk="0" h="1445" w="608">
                <a:moveTo>
                  <a:pt x="461" y="1"/>
                </a:moveTo>
                <a:lnTo>
                  <a:pt x="461" y="1"/>
                </a:lnTo>
                <a:cubicBezTo>
                  <a:pt x="189" y="398"/>
                  <a:pt x="1" y="838"/>
                  <a:pt x="106" y="1444"/>
                </a:cubicBezTo>
                <a:cubicBezTo>
                  <a:pt x="461" y="942"/>
                  <a:pt x="608" y="524"/>
                  <a:pt x="46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 rot="-1002241">
            <a:off x="3463083" y="3240321"/>
            <a:ext cx="16627" cy="28183"/>
          </a:xfrm>
          <a:custGeom>
            <a:rect b="b" l="l" r="r" t="t"/>
            <a:pathLst>
              <a:path extrusionOk="0" h="817" w="482">
                <a:moveTo>
                  <a:pt x="293" y="0"/>
                </a:moveTo>
                <a:cubicBezTo>
                  <a:pt x="189" y="272"/>
                  <a:pt x="105" y="502"/>
                  <a:pt x="1" y="754"/>
                </a:cubicBezTo>
                <a:cubicBezTo>
                  <a:pt x="84" y="754"/>
                  <a:pt x="126" y="775"/>
                  <a:pt x="189" y="816"/>
                </a:cubicBezTo>
                <a:cubicBezTo>
                  <a:pt x="293" y="544"/>
                  <a:pt x="377" y="314"/>
                  <a:pt x="482" y="63"/>
                </a:cubicBezTo>
                <a:cubicBezTo>
                  <a:pt x="419" y="21"/>
                  <a:pt x="377" y="0"/>
                  <a:pt x="29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6"/>
          <p:cNvSpPr/>
          <p:nvPr/>
        </p:nvSpPr>
        <p:spPr>
          <a:xfrm rot="-1002241">
            <a:off x="3307819" y="2857849"/>
            <a:ext cx="6520" cy="15937"/>
          </a:xfrm>
          <a:custGeom>
            <a:rect b="b" l="l" r="r" t="t"/>
            <a:pathLst>
              <a:path extrusionOk="0" h="462" w="189">
                <a:moveTo>
                  <a:pt x="0" y="1"/>
                </a:moveTo>
                <a:cubicBezTo>
                  <a:pt x="21" y="147"/>
                  <a:pt x="21" y="315"/>
                  <a:pt x="42" y="461"/>
                </a:cubicBezTo>
                <a:cubicBezTo>
                  <a:pt x="147" y="419"/>
                  <a:pt x="189" y="336"/>
                  <a:pt x="189" y="294"/>
                </a:cubicBezTo>
                <a:cubicBezTo>
                  <a:pt x="189" y="210"/>
                  <a:pt x="147" y="106"/>
                  <a:pt x="147" y="22"/>
                </a:cubicBezTo>
                <a:cubicBezTo>
                  <a:pt x="105" y="1"/>
                  <a:pt x="42" y="1"/>
                  <a:pt x="0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66"/>
          <p:cNvGrpSpPr/>
          <p:nvPr/>
        </p:nvGrpSpPr>
        <p:grpSpPr>
          <a:xfrm>
            <a:off x="4910496" y="582322"/>
            <a:ext cx="3554402" cy="3978862"/>
            <a:chOff x="5323650" y="843150"/>
            <a:chExt cx="2768010" cy="3098560"/>
          </a:xfrm>
        </p:grpSpPr>
        <p:sp>
          <p:nvSpPr>
            <p:cNvPr id="1176" name="Google Shape;1176;p66"/>
            <p:cNvSpPr/>
            <p:nvPr/>
          </p:nvSpPr>
          <p:spPr>
            <a:xfrm flipH="1">
              <a:off x="6416211" y="1591645"/>
              <a:ext cx="390040" cy="704950"/>
            </a:xfrm>
            <a:custGeom>
              <a:rect b="b" l="l" r="r" t="t"/>
              <a:pathLst>
                <a:path extrusionOk="0" h="16702" w="9241">
                  <a:moveTo>
                    <a:pt x="4305" y="1"/>
                  </a:moveTo>
                  <a:cubicBezTo>
                    <a:pt x="4205" y="1"/>
                    <a:pt x="4105" y="4"/>
                    <a:pt x="4004" y="12"/>
                  </a:cubicBezTo>
                  <a:cubicBezTo>
                    <a:pt x="1702" y="178"/>
                    <a:pt x="1" y="2180"/>
                    <a:pt x="168" y="4481"/>
                  </a:cubicBezTo>
                  <a:lnTo>
                    <a:pt x="768" y="12854"/>
                  </a:lnTo>
                  <a:cubicBezTo>
                    <a:pt x="927" y="15051"/>
                    <a:pt x="2759" y="16702"/>
                    <a:pt x="4927" y="16702"/>
                  </a:cubicBezTo>
                  <a:cubicBezTo>
                    <a:pt x="5030" y="16702"/>
                    <a:pt x="5134" y="16698"/>
                    <a:pt x="5238" y="16690"/>
                  </a:cubicBezTo>
                  <a:cubicBezTo>
                    <a:pt x="7540" y="16523"/>
                    <a:pt x="9241" y="14489"/>
                    <a:pt x="9074" y="12254"/>
                  </a:cubicBezTo>
                  <a:lnTo>
                    <a:pt x="8440" y="3848"/>
                  </a:lnTo>
                  <a:cubicBezTo>
                    <a:pt x="8281" y="1681"/>
                    <a:pt x="6447" y="1"/>
                    <a:pt x="4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6"/>
            <p:cNvSpPr/>
            <p:nvPr/>
          </p:nvSpPr>
          <p:spPr>
            <a:xfrm flipH="1">
              <a:off x="6127551" y="1015354"/>
              <a:ext cx="819459" cy="946377"/>
            </a:xfrm>
            <a:custGeom>
              <a:rect b="b" l="l" r="r" t="t"/>
              <a:pathLst>
                <a:path extrusionOk="0" h="22422" w="19415">
                  <a:moveTo>
                    <a:pt x="8993" y="0"/>
                  </a:moveTo>
                  <a:cubicBezTo>
                    <a:pt x="8788" y="0"/>
                    <a:pt x="8581" y="8"/>
                    <a:pt x="8373" y="23"/>
                  </a:cubicBezTo>
                  <a:cubicBezTo>
                    <a:pt x="3936" y="356"/>
                    <a:pt x="567" y="3992"/>
                    <a:pt x="367" y="8295"/>
                  </a:cubicBezTo>
                  <a:cubicBezTo>
                    <a:pt x="0" y="10163"/>
                    <a:pt x="1668" y="14299"/>
                    <a:pt x="2602" y="16534"/>
                  </a:cubicBezTo>
                  <a:cubicBezTo>
                    <a:pt x="3069" y="17535"/>
                    <a:pt x="3770" y="18436"/>
                    <a:pt x="4704" y="19036"/>
                  </a:cubicBezTo>
                  <a:cubicBezTo>
                    <a:pt x="6805" y="20467"/>
                    <a:pt x="10793" y="22421"/>
                    <a:pt x="13858" y="22421"/>
                  </a:cubicBezTo>
                  <a:cubicBezTo>
                    <a:pt x="15367" y="22421"/>
                    <a:pt x="16653" y="21948"/>
                    <a:pt x="17379" y="20704"/>
                  </a:cubicBezTo>
                  <a:cubicBezTo>
                    <a:pt x="19414" y="17368"/>
                    <a:pt x="18480" y="11831"/>
                    <a:pt x="17646" y="7995"/>
                  </a:cubicBezTo>
                  <a:cubicBezTo>
                    <a:pt x="17579" y="7028"/>
                    <a:pt x="17313" y="6127"/>
                    <a:pt x="17012" y="5260"/>
                  </a:cubicBezTo>
                  <a:cubicBezTo>
                    <a:pt x="17012" y="5193"/>
                    <a:pt x="16946" y="5160"/>
                    <a:pt x="16946" y="5160"/>
                  </a:cubicBezTo>
                  <a:cubicBezTo>
                    <a:pt x="15591" y="2104"/>
                    <a:pt x="12482" y="0"/>
                    <a:pt x="8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6"/>
            <p:cNvSpPr/>
            <p:nvPr/>
          </p:nvSpPr>
          <p:spPr>
            <a:xfrm flipH="1">
              <a:off x="6290903" y="1645628"/>
              <a:ext cx="102817" cy="42250"/>
            </a:xfrm>
            <a:custGeom>
              <a:rect b="b" l="l" r="r" t="t"/>
              <a:pathLst>
                <a:path extrusionOk="0" fill="none" h="1001" w="2436">
                  <a:moveTo>
                    <a:pt x="2436" y="0"/>
                  </a:moveTo>
                  <a:cubicBezTo>
                    <a:pt x="2436" y="0"/>
                    <a:pt x="1568" y="1001"/>
                    <a:pt x="1" y="167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6"/>
            <p:cNvSpPr/>
            <p:nvPr/>
          </p:nvSpPr>
          <p:spPr>
            <a:xfrm flipH="1">
              <a:off x="6531650" y="1437928"/>
              <a:ext cx="163343" cy="64113"/>
            </a:xfrm>
            <a:custGeom>
              <a:rect b="b" l="l" r="r" t="t"/>
              <a:pathLst>
                <a:path extrusionOk="0" h="1519" w="3870">
                  <a:moveTo>
                    <a:pt x="2326" y="1"/>
                  </a:moveTo>
                  <a:cubicBezTo>
                    <a:pt x="1559" y="1"/>
                    <a:pt x="644" y="234"/>
                    <a:pt x="67" y="1185"/>
                  </a:cubicBezTo>
                  <a:cubicBezTo>
                    <a:pt x="0" y="1285"/>
                    <a:pt x="0" y="1419"/>
                    <a:pt x="134" y="1485"/>
                  </a:cubicBezTo>
                  <a:cubicBezTo>
                    <a:pt x="200" y="1519"/>
                    <a:pt x="234" y="1519"/>
                    <a:pt x="267" y="1519"/>
                  </a:cubicBezTo>
                  <a:cubicBezTo>
                    <a:pt x="300" y="1519"/>
                    <a:pt x="400" y="1485"/>
                    <a:pt x="434" y="1419"/>
                  </a:cubicBezTo>
                  <a:cubicBezTo>
                    <a:pt x="928" y="618"/>
                    <a:pt x="1700" y="418"/>
                    <a:pt x="2351" y="418"/>
                  </a:cubicBezTo>
                  <a:cubicBezTo>
                    <a:pt x="2975" y="418"/>
                    <a:pt x="3487" y="602"/>
                    <a:pt x="3536" y="618"/>
                  </a:cubicBezTo>
                  <a:cubicBezTo>
                    <a:pt x="3560" y="626"/>
                    <a:pt x="3585" y="630"/>
                    <a:pt x="3611" y="630"/>
                  </a:cubicBezTo>
                  <a:cubicBezTo>
                    <a:pt x="3693" y="630"/>
                    <a:pt x="3777" y="587"/>
                    <a:pt x="3803" y="485"/>
                  </a:cubicBezTo>
                  <a:cubicBezTo>
                    <a:pt x="3870" y="351"/>
                    <a:pt x="3803" y="251"/>
                    <a:pt x="3703" y="218"/>
                  </a:cubicBezTo>
                  <a:cubicBezTo>
                    <a:pt x="3670" y="218"/>
                    <a:pt x="3066" y="1"/>
                    <a:pt x="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6"/>
            <p:cNvSpPr/>
            <p:nvPr/>
          </p:nvSpPr>
          <p:spPr>
            <a:xfrm flipH="1">
              <a:off x="6186694" y="1406273"/>
              <a:ext cx="84542" cy="36636"/>
            </a:xfrm>
            <a:custGeom>
              <a:rect b="b" l="l" r="r" t="t"/>
              <a:pathLst>
                <a:path extrusionOk="0" h="868" w="2003">
                  <a:moveTo>
                    <a:pt x="1902" y="0"/>
                  </a:moveTo>
                  <a:cubicBezTo>
                    <a:pt x="1001" y="0"/>
                    <a:pt x="167" y="401"/>
                    <a:pt x="167" y="467"/>
                  </a:cubicBezTo>
                  <a:cubicBezTo>
                    <a:pt x="34" y="501"/>
                    <a:pt x="1" y="668"/>
                    <a:pt x="67" y="734"/>
                  </a:cubicBezTo>
                  <a:cubicBezTo>
                    <a:pt x="90" y="823"/>
                    <a:pt x="171" y="868"/>
                    <a:pt x="253" y="868"/>
                  </a:cubicBezTo>
                  <a:cubicBezTo>
                    <a:pt x="293" y="868"/>
                    <a:pt x="334" y="857"/>
                    <a:pt x="368" y="834"/>
                  </a:cubicBezTo>
                  <a:cubicBezTo>
                    <a:pt x="399" y="834"/>
                    <a:pt x="1062" y="460"/>
                    <a:pt x="1825" y="460"/>
                  </a:cubicBezTo>
                  <a:cubicBezTo>
                    <a:pt x="1883" y="460"/>
                    <a:pt x="1942" y="463"/>
                    <a:pt x="2002" y="467"/>
                  </a:cubicBezTo>
                  <a:cubicBezTo>
                    <a:pt x="1935" y="301"/>
                    <a:pt x="1935" y="167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6"/>
            <p:cNvSpPr/>
            <p:nvPr/>
          </p:nvSpPr>
          <p:spPr>
            <a:xfrm flipH="1">
              <a:off x="6424654" y="1532007"/>
              <a:ext cx="264725" cy="72808"/>
            </a:xfrm>
            <a:custGeom>
              <a:rect b="b" l="l" r="r" t="t"/>
              <a:pathLst>
                <a:path extrusionOk="0" h="1725" w="6272">
                  <a:moveTo>
                    <a:pt x="2910" y="1"/>
                  </a:moveTo>
                  <a:cubicBezTo>
                    <a:pt x="2083" y="1"/>
                    <a:pt x="1141" y="249"/>
                    <a:pt x="134" y="958"/>
                  </a:cubicBezTo>
                  <a:cubicBezTo>
                    <a:pt x="67" y="1024"/>
                    <a:pt x="1" y="1191"/>
                    <a:pt x="101" y="1258"/>
                  </a:cubicBezTo>
                  <a:cubicBezTo>
                    <a:pt x="122" y="1322"/>
                    <a:pt x="199" y="1359"/>
                    <a:pt x="278" y="1359"/>
                  </a:cubicBezTo>
                  <a:cubicBezTo>
                    <a:pt x="322" y="1359"/>
                    <a:pt x="365" y="1348"/>
                    <a:pt x="401" y="1325"/>
                  </a:cubicBezTo>
                  <a:cubicBezTo>
                    <a:pt x="1349" y="655"/>
                    <a:pt x="2224" y="421"/>
                    <a:pt x="2983" y="421"/>
                  </a:cubicBezTo>
                  <a:cubicBezTo>
                    <a:pt x="4679" y="421"/>
                    <a:pt x="5792" y="1589"/>
                    <a:pt x="5838" y="1658"/>
                  </a:cubicBezTo>
                  <a:cubicBezTo>
                    <a:pt x="5905" y="1725"/>
                    <a:pt x="5938" y="1725"/>
                    <a:pt x="6005" y="1725"/>
                  </a:cubicBezTo>
                  <a:lnTo>
                    <a:pt x="6172" y="1725"/>
                  </a:lnTo>
                  <a:cubicBezTo>
                    <a:pt x="6272" y="1658"/>
                    <a:pt x="6272" y="1458"/>
                    <a:pt x="6172" y="1391"/>
                  </a:cubicBezTo>
                  <a:cubicBezTo>
                    <a:pt x="6148" y="1368"/>
                    <a:pt x="4846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6"/>
            <p:cNvSpPr/>
            <p:nvPr/>
          </p:nvSpPr>
          <p:spPr>
            <a:xfrm flipH="1">
              <a:off x="6171246" y="1497777"/>
              <a:ext cx="136583" cy="85217"/>
            </a:xfrm>
            <a:custGeom>
              <a:rect b="b" l="l" r="r" t="t"/>
              <a:pathLst>
                <a:path extrusionOk="0" h="2019" w="3236">
                  <a:moveTo>
                    <a:pt x="3136" y="1"/>
                  </a:moveTo>
                  <a:cubicBezTo>
                    <a:pt x="2169" y="67"/>
                    <a:pt x="1101" y="501"/>
                    <a:pt x="100" y="1635"/>
                  </a:cubicBezTo>
                  <a:cubicBezTo>
                    <a:pt x="0" y="1702"/>
                    <a:pt x="0" y="1869"/>
                    <a:pt x="100" y="1969"/>
                  </a:cubicBezTo>
                  <a:cubicBezTo>
                    <a:pt x="134" y="2002"/>
                    <a:pt x="192" y="2019"/>
                    <a:pt x="255" y="2019"/>
                  </a:cubicBezTo>
                  <a:cubicBezTo>
                    <a:pt x="317" y="2019"/>
                    <a:pt x="384" y="2002"/>
                    <a:pt x="434" y="1969"/>
                  </a:cubicBezTo>
                  <a:cubicBezTo>
                    <a:pt x="1401" y="901"/>
                    <a:pt x="2335" y="534"/>
                    <a:pt x="3236" y="468"/>
                  </a:cubicBezTo>
                  <a:cubicBezTo>
                    <a:pt x="3203" y="301"/>
                    <a:pt x="3203" y="167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6"/>
            <p:cNvSpPr/>
            <p:nvPr/>
          </p:nvSpPr>
          <p:spPr>
            <a:xfrm flipH="1">
              <a:off x="6738588" y="1493556"/>
              <a:ext cx="281651" cy="281651"/>
            </a:xfrm>
            <a:custGeom>
              <a:rect b="b" l="l" r="r" t="t"/>
              <a:pathLst>
                <a:path extrusionOk="0" h="6673" w="6673">
                  <a:moveTo>
                    <a:pt x="3336" y="1"/>
                  </a:moveTo>
                  <a:cubicBezTo>
                    <a:pt x="1502" y="1"/>
                    <a:pt x="1" y="1502"/>
                    <a:pt x="1" y="3336"/>
                  </a:cubicBezTo>
                  <a:cubicBezTo>
                    <a:pt x="1" y="5171"/>
                    <a:pt x="1502" y="6672"/>
                    <a:pt x="3336" y="6672"/>
                  </a:cubicBezTo>
                  <a:cubicBezTo>
                    <a:pt x="5171" y="6672"/>
                    <a:pt x="6672" y="5171"/>
                    <a:pt x="6672" y="3336"/>
                  </a:cubicBezTo>
                  <a:cubicBezTo>
                    <a:pt x="6672" y="1502"/>
                    <a:pt x="5171" y="1"/>
                    <a:pt x="33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6"/>
            <p:cNvSpPr/>
            <p:nvPr/>
          </p:nvSpPr>
          <p:spPr>
            <a:xfrm flipH="1">
              <a:off x="6813212" y="1531585"/>
              <a:ext cx="174655" cy="109866"/>
            </a:xfrm>
            <a:custGeom>
              <a:rect b="b" l="l" r="r" t="t"/>
              <a:pathLst>
                <a:path extrusionOk="0" fill="none" h="2603" w="4138">
                  <a:moveTo>
                    <a:pt x="4137" y="2602"/>
                  </a:moveTo>
                  <a:cubicBezTo>
                    <a:pt x="4137" y="2602"/>
                    <a:pt x="2836" y="0"/>
                    <a:pt x="1" y="767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6"/>
            <p:cNvSpPr/>
            <p:nvPr/>
          </p:nvSpPr>
          <p:spPr>
            <a:xfrm flipH="1">
              <a:off x="6309219" y="1717421"/>
              <a:ext cx="205593" cy="121136"/>
            </a:xfrm>
            <a:custGeom>
              <a:rect b="b" l="l" r="r" t="t"/>
              <a:pathLst>
                <a:path extrusionOk="0" fill="none" h="2870" w="4871">
                  <a:moveTo>
                    <a:pt x="4871" y="1501"/>
                  </a:moveTo>
                  <a:cubicBezTo>
                    <a:pt x="4871" y="1501"/>
                    <a:pt x="1802" y="2869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6"/>
            <p:cNvSpPr/>
            <p:nvPr/>
          </p:nvSpPr>
          <p:spPr>
            <a:xfrm flipH="1">
              <a:off x="6197954" y="1015354"/>
              <a:ext cx="739222" cy="587908"/>
            </a:xfrm>
            <a:custGeom>
              <a:rect b="b" l="l" r="r" t="t"/>
              <a:pathLst>
                <a:path extrusionOk="0" h="13929" w="17514">
                  <a:moveTo>
                    <a:pt x="8760" y="0"/>
                  </a:moveTo>
                  <a:cubicBezTo>
                    <a:pt x="8555" y="0"/>
                    <a:pt x="8348" y="8"/>
                    <a:pt x="8140" y="23"/>
                  </a:cubicBezTo>
                  <a:cubicBezTo>
                    <a:pt x="3770" y="356"/>
                    <a:pt x="268" y="4025"/>
                    <a:pt x="1" y="8295"/>
                  </a:cubicBezTo>
                  <a:lnTo>
                    <a:pt x="1" y="8629"/>
                  </a:lnTo>
                  <a:cubicBezTo>
                    <a:pt x="101" y="9262"/>
                    <a:pt x="334" y="11397"/>
                    <a:pt x="334" y="11397"/>
                  </a:cubicBezTo>
                  <a:cubicBezTo>
                    <a:pt x="1935" y="11931"/>
                    <a:pt x="2769" y="13065"/>
                    <a:pt x="3003" y="13832"/>
                  </a:cubicBezTo>
                  <a:cubicBezTo>
                    <a:pt x="3019" y="13895"/>
                    <a:pt x="3079" y="13929"/>
                    <a:pt x="3142" y="13929"/>
                  </a:cubicBezTo>
                  <a:cubicBezTo>
                    <a:pt x="3212" y="13929"/>
                    <a:pt x="3285" y="13887"/>
                    <a:pt x="3303" y="13799"/>
                  </a:cubicBezTo>
                  <a:lnTo>
                    <a:pt x="3937" y="10130"/>
                  </a:lnTo>
                  <a:cubicBezTo>
                    <a:pt x="4102" y="10153"/>
                    <a:pt x="4263" y="10164"/>
                    <a:pt x="4421" y="10164"/>
                  </a:cubicBezTo>
                  <a:cubicBezTo>
                    <a:pt x="8607" y="10164"/>
                    <a:pt x="10341" y="2358"/>
                    <a:pt x="10341" y="2358"/>
                  </a:cubicBezTo>
                  <a:cubicBezTo>
                    <a:pt x="11509" y="6127"/>
                    <a:pt x="15679" y="7761"/>
                    <a:pt x="17513" y="8295"/>
                  </a:cubicBezTo>
                  <a:cubicBezTo>
                    <a:pt x="17480" y="8195"/>
                    <a:pt x="17413" y="8095"/>
                    <a:pt x="17413" y="7995"/>
                  </a:cubicBezTo>
                  <a:cubicBezTo>
                    <a:pt x="17346" y="7028"/>
                    <a:pt x="17080" y="6127"/>
                    <a:pt x="16779" y="5260"/>
                  </a:cubicBezTo>
                  <a:cubicBezTo>
                    <a:pt x="16779" y="5193"/>
                    <a:pt x="16713" y="5160"/>
                    <a:pt x="16713" y="5160"/>
                  </a:cubicBezTo>
                  <a:cubicBezTo>
                    <a:pt x="15358" y="2104"/>
                    <a:pt x="12249" y="0"/>
                    <a:pt x="8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6"/>
            <p:cNvSpPr/>
            <p:nvPr/>
          </p:nvSpPr>
          <p:spPr>
            <a:xfrm flipH="1">
              <a:off x="6647074" y="843150"/>
              <a:ext cx="961656" cy="1064389"/>
            </a:xfrm>
            <a:custGeom>
              <a:rect b="b" l="l" r="r" t="t"/>
              <a:pathLst>
                <a:path extrusionOk="0" h="25218" w="22784">
                  <a:moveTo>
                    <a:pt x="14530" y="0"/>
                  </a:moveTo>
                  <a:cubicBezTo>
                    <a:pt x="12580" y="0"/>
                    <a:pt x="10589" y="712"/>
                    <a:pt x="9073" y="1901"/>
                  </a:cubicBezTo>
                  <a:cubicBezTo>
                    <a:pt x="8673" y="2235"/>
                    <a:pt x="8340" y="2568"/>
                    <a:pt x="8006" y="2902"/>
                  </a:cubicBezTo>
                  <a:cubicBezTo>
                    <a:pt x="7205" y="4069"/>
                    <a:pt x="6672" y="5470"/>
                    <a:pt x="6338" y="6804"/>
                  </a:cubicBezTo>
                  <a:cubicBezTo>
                    <a:pt x="5438" y="10207"/>
                    <a:pt x="5704" y="13809"/>
                    <a:pt x="5104" y="17279"/>
                  </a:cubicBezTo>
                  <a:cubicBezTo>
                    <a:pt x="4837" y="19013"/>
                    <a:pt x="4037" y="20381"/>
                    <a:pt x="2836" y="21615"/>
                  </a:cubicBezTo>
                  <a:cubicBezTo>
                    <a:pt x="2169" y="22349"/>
                    <a:pt x="0" y="23783"/>
                    <a:pt x="234" y="23783"/>
                  </a:cubicBezTo>
                  <a:cubicBezTo>
                    <a:pt x="467" y="23783"/>
                    <a:pt x="701" y="23850"/>
                    <a:pt x="934" y="23850"/>
                  </a:cubicBezTo>
                  <a:lnTo>
                    <a:pt x="2836" y="24083"/>
                  </a:lnTo>
                  <a:cubicBezTo>
                    <a:pt x="3036" y="24150"/>
                    <a:pt x="3870" y="24184"/>
                    <a:pt x="4037" y="24184"/>
                  </a:cubicBezTo>
                  <a:cubicBezTo>
                    <a:pt x="4498" y="23031"/>
                    <a:pt x="4894" y="21748"/>
                    <a:pt x="5000" y="21748"/>
                  </a:cubicBezTo>
                  <a:cubicBezTo>
                    <a:pt x="5001" y="21748"/>
                    <a:pt x="5003" y="21748"/>
                    <a:pt x="5004" y="21748"/>
                  </a:cubicBezTo>
                  <a:cubicBezTo>
                    <a:pt x="5071" y="21815"/>
                    <a:pt x="4537" y="23116"/>
                    <a:pt x="4537" y="24384"/>
                  </a:cubicBezTo>
                  <a:lnTo>
                    <a:pt x="6538" y="24751"/>
                  </a:lnTo>
                  <a:cubicBezTo>
                    <a:pt x="7672" y="24951"/>
                    <a:pt x="8840" y="25218"/>
                    <a:pt x="10007" y="25218"/>
                  </a:cubicBezTo>
                  <a:cubicBezTo>
                    <a:pt x="11008" y="25218"/>
                    <a:pt x="11875" y="24851"/>
                    <a:pt x="12409" y="23950"/>
                  </a:cubicBezTo>
                  <a:cubicBezTo>
                    <a:pt x="13010" y="22983"/>
                    <a:pt x="12876" y="21815"/>
                    <a:pt x="12876" y="20714"/>
                  </a:cubicBezTo>
                  <a:cubicBezTo>
                    <a:pt x="12876" y="19447"/>
                    <a:pt x="12910" y="18213"/>
                    <a:pt x="13043" y="16912"/>
                  </a:cubicBezTo>
                  <a:cubicBezTo>
                    <a:pt x="13243" y="14577"/>
                    <a:pt x="13443" y="12075"/>
                    <a:pt x="14944" y="10174"/>
                  </a:cubicBezTo>
                  <a:cubicBezTo>
                    <a:pt x="15678" y="9240"/>
                    <a:pt x="16612" y="8539"/>
                    <a:pt x="17746" y="8272"/>
                  </a:cubicBezTo>
                  <a:cubicBezTo>
                    <a:pt x="18023" y="8215"/>
                    <a:pt x="18303" y="8186"/>
                    <a:pt x="18581" y="8186"/>
                  </a:cubicBezTo>
                  <a:cubicBezTo>
                    <a:pt x="19446" y="8186"/>
                    <a:pt x="20293" y="8467"/>
                    <a:pt x="20949" y="9073"/>
                  </a:cubicBezTo>
                  <a:cubicBezTo>
                    <a:pt x="20949" y="9082"/>
                    <a:pt x="20952" y="9087"/>
                    <a:pt x="20959" y="9087"/>
                  </a:cubicBezTo>
                  <a:cubicBezTo>
                    <a:pt x="21094" y="9087"/>
                    <a:pt x="22498" y="7275"/>
                    <a:pt x="22783" y="6037"/>
                  </a:cubicBezTo>
                  <a:cubicBezTo>
                    <a:pt x="22350" y="4670"/>
                    <a:pt x="21449" y="3469"/>
                    <a:pt x="20382" y="2468"/>
                  </a:cubicBezTo>
                  <a:cubicBezTo>
                    <a:pt x="18947" y="1167"/>
                    <a:pt x="17213" y="233"/>
                    <a:pt x="15245" y="33"/>
                  </a:cubicBezTo>
                  <a:cubicBezTo>
                    <a:pt x="15008" y="11"/>
                    <a:pt x="14769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6"/>
            <p:cNvSpPr/>
            <p:nvPr/>
          </p:nvSpPr>
          <p:spPr>
            <a:xfrm flipH="1">
              <a:off x="5323650" y="1957916"/>
              <a:ext cx="2768010" cy="1983795"/>
            </a:xfrm>
            <a:custGeom>
              <a:rect b="b" l="l" r="r" t="t"/>
              <a:pathLst>
                <a:path extrusionOk="0" h="47001" w="65581">
                  <a:moveTo>
                    <a:pt x="23400" y="1"/>
                  </a:moveTo>
                  <a:cubicBezTo>
                    <a:pt x="20719" y="1"/>
                    <a:pt x="18074" y="394"/>
                    <a:pt x="16880" y="1741"/>
                  </a:cubicBezTo>
                  <a:cubicBezTo>
                    <a:pt x="14378" y="4510"/>
                    <a:pt x="1" y="36099"/>
                    <a:pt x="4304" y="40335"/>
                  </a:cubicBezTo>
                  <a:cubicBezTo>
                    <a:pt x="5638" y="41649"/>
                    <a:pt x="7023" y="42104"/>
                    <a:pt x="8301" y="42104"/>
                  </a:cubicBezTo>
                  <a:cubicBezTo>
                    <a:pt x="11176" y="42104"/>
                    <a:pt x="13510" y="39802"/>
                    <a:pt x="13510" y="39802"/>
                  </a:cubicBezTo>
                  <a:cubicBezTo>
                    <a:pt x="13510" y="39802"/>
                    <a:pt x="35810" y="47001"/>
                    <a:pt x="49404" y="47001"/>
                  </a:cubicBezTo>
                  <a:cubicBezTo>
                    <a:pt x="53586" y="47001"/>
                    <a:pt x="56944" y="46320"/>
                    <a:pt x="58576" y="44538"/>
                  </a:cubicBezTo>
                  <a:cubicBezTo>
                    <a:pt x="65581" y="37000"/>
                    <a:pt x="56775" y="5777"/>
                    <a:pt x="50937" y="2942"/>
                  </a:cubicBezTo>
                  <a:cubicBezTo>
                    <a:pt x="47540" y="1312"/>
                    <a:pt x="44132" y="977"/>
                    <a:pt x="41902" y="977"/>
                  </a:cubicBezTo>
                  <a:cubicBezTo>
                    <a:pt x="40344" y="977"/>
                    <a:pt x="39362" y="1141"/>
                    <a:pt x="39362" y="1141"/>
                  </a:cubicBezTo>
                  <a:cubicBezTo>
                    <a:pt x="39362" y="1141"/>
                    <a:pt x="37346" y="2299"/>
                    <a:pt x="34993" y="2299"/>
                  </a:cubicBezTo>
                  <a:cubicBezTo>
                    <a:pt x="33665" y="2299"/>
                    <a:pt x="32230" y="1929"/>
                    <a:pt x="30990" y="774"/>
                  </a:cubicBezTo>
                  <a:cubicBezTo>
                    <a:pt x="30990" y="774"/>
                    <a:pt x="27160" y="1"/>
                    <a:pt x="23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6"/>
            <p:cNvSpPr/>
            <p:nvPr/>
          </p:nvSpPr>
          <p:spPr>
            <a:xfrm flipH="1">
              <a:off x="6483780" y="2852193"/>
              <a:ext cx="657551" cy="627963"/>
            </a:xfrm>
            <a:custGeom>
              <a:rect b="b" l="l" r="r" t="t"/>
              <a:pathLst>
                <a:path extrusionOk="0" h="14878" w="15579">
                  <a:moveTo>
                    <a:pt x="14378" y="0"/>
                  </a:moveTo>
                  <a:lnTo>
                    <a:pt x="5672" y="334"/>
                  </a:lnTo>
                  <a:lnTo>
                    <a:pt x="1" y="7439"/>
                  </a:lnTo>
                  <a:lnTo>
                    <a:pt x="1" y="14878"/>
                  </a:lnTo>
                  <a:lnTo>
                    <a:pt x="15579" y="13910"/>
                  </a:lnTo>
                  <a:cubicBezTo>
                    <a:pt x="15579" y="13777"/>
                    <a:pt x="14378" y="0"/>
                    <a:pt x="14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6"/>
            <p:cNvSpPr/>
            <p:nvPr/>
          </p:nvSpPr>
          <p:spPr>
            <a:xfrm flipH="1">
              <a:off x="6671016" y="2826827"/>
              <a:ext cx="246450" cy="80321"/>
            </a:xfrm>
            <a:custGeom>
              <a:rect b="b" l="l" r="r" t="t"/>
              <a:pathLst>
                <a:path extrusionOk="0" h="1903" w="5839">
                  <a:moveTo>
                    <a:pt x="968" y="1"/>
                  </a:moveTo>
                  <a:lnTo>
                    <a:pt x="1" y="1202"/>
                  </a:lnTo>
                  <a:cubicBezTo>
                    <a:pt x="34" y="1602"/>
                    <a:pt x="368" y="1902"/>
                    <a:pt x="735" y="1902"/>
                  </a:cubicBezTo>
                  <a:lnTo>
                    <a:pt x="5038" y="1902"/>
                  </a:lnTo>
                  <a:cubicBezTo>
                    <a:pt x="5471" y="1902"/>
                    <a:pt x="5838" y="1569"/>
                    <a:pt x="5838" y="1102"/>
                  </a:cubicBezTo>
                  <a:lnTo>
                    <a:pt x="5838" y="735"/>
                  </a:lnTo>
                  <a:cubicBezTo>
                    <a:pt x="5838" y="368"/>
                    <a:pt x="5471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6"/>
            <p:cNvSpPr/>
            <p:nvPr/>
          </p:nvSpPr>
          <p:spPr>
            <a:xfrm flipH="1">
              <a:off x="7284873" y="3467441"/>
              <a:ext cx="236573" cy="204200"/>
            </a:xfrm>
            <a:custGeom>
              <a:rect b="b" l="l" r="r" t="t"/>
              <a:pathLst>
                <a:path extrusionOk="0" h="4838" w="5605">
                  <a:moveTo>
                    <a:pt x="3269" y="0"/>
                  </a:moveTo>
                  <a:lnTo>
                    <a:pt x="0" y="4070"/>
                  </a:lnTo>
                  <a:lnTo>
                    <a:pt x="3503" y="4837"/>
                  </a:lnTo>
                  <a:lnTo>
                    <a:pt x="5604" y="83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6"/>
            <p:cNvSpPr/>
            <p:nvPr/>
          </p:nvSpPr>
          <p:spPr>
            <a:xfrm flipH="1">
              <a:off x="5823440" y="3385771"/>
              <a:ext cx="1555811" cy="295706"/>
            </a:xfrm>
            <a:custGeom>
              <a:rect b="b" l="l" r="r" t="t"/>
              <a:pathLst>
                <a:path extrusionOk="0" fill="none" h="7006" w="36861">
                  <a:moveTo>
                    <a:pt x="36860" y="1"/>
                  </a:moveTo>
                  <a:lnTo>
                    <a:pt x="2336" y="2469"/>
                  </a:lnTo>
                  <a:lnTo>
                    <a:pt x="1" y="700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6"/>
            <p:cNvSpPr/>
            <p:nvPr/>
          </p:nvSpPr>
          <p:spPr>
            <a:xfrm flipH="1">
              <a:off x="6043106" y="2517113"/>
              <a:ext cx="118308" cy="892646"/>
            </a:xfrm>
            <a:custGeom>
              <a:rect b="b" l="l" r="r" t="t"/>
              <a:pathLst>
                <a:path extrusionOk="0" fill="none" h="21149" w="2803">
                  <a:moveTo>
                    <a:pt x="2802" y="0"/>
                  </a:moveTo>
                  <a:lnTo>
                    <a:pt x="0" y="2114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6"/>
            <p:cNvSpPr/>
            <p:nvPr/>
          </p:nvSpPr>
          <p:spPr>
            <a:xfrm flipH="1">
              <a:off x="6078307" y="2525555"/>
              <a:ext cx="83107" cy="259112"/>
            </a:xfrm>
            <a:custGeom>
              <a:rect b="b" l="l" r="r" t="t"/>
              <a:pathLst>
                <a:path extrusionOk="0" fill="none" h="6139" w="1969">
                  <a:moveTo>
                    <a:pt x="0" y="0"/>
                  </a:moveTo>
                  <a:lnTo>
                    <a:pt x="1969" y="6138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6"/>
            <p:cNvSpPr/>
            <p:nvPr/>
          </p:nvSpPr>
          <p:spPr>
            <a:xfrm flipH="1">
              <a:off x="7197591" y="2387581"/>
              <a:ext cx="91548" cy="397088"/>
            </a:xfrm>
            <a:custGeom>
              <a:rect b="b" l="l" r="r" t="t"/>
              <a:pathLst>
                <a:path extrusionOk="0" fill="none" h="9408" w="2169">
                  <a:moveTo>
                    <a:pt x="2169" y="0"/>
                  </a:moveTo>
                  <a:lnTo>
                    <a:pt x="0" y="9407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6"/>
            <p:cNvSpPr/>
            <p:nvPr/>
          </p:nvSpPr>
          <p:spPr>
            <a:xfrm flipH="1">
              <a:off x="7106086" y="2415733"/>
              <a:ext cx="126749" cy="123963"/>
            </a:xfrm>
            <a:custGeom>
              <a:rect b="b" l="l" r="r" t="t"/>
              <a:pathLst>
                <a:path extrusionOk="0" fill="none" h="2937" w="3003">
                  <a:moveTo>
                    <a:pt x="3003" y="1"/>
                  </a:moveTo>
                  <a:lnTo>
                    <a:pt x="1" y="293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6"/>
            <p:cNvSpPr/>
            <p:nvPr/>
          </p:nvSpPr>
          <p:spPr>
            <a:xfrm flipH="1">
              <a:off x="7280655" y="3489980"/>
              <a:ext cx="42" cy="4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rnd" cmpd="sng" w="5000">
              <a:solidFill>
                <a:srgbClr val="0505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6"/>
            <p:cNvSpPr/>
            <p:nvPr/>
          </p:nvSpPr>
          <p:spPr>
            <a:xfrm flipH="1">
              <a:off x="6528818" y="2141177"/>
              <a:ext cx="395695" cy="530844"/>
            </a:xfrm>
            <a:custGeom>
              <a:rect b="b" l="l" r="r" t="t"/>
              <a:pathLst>
                <a:path extrusionOk="0" h="12577" w="9375">
                  <a:moveTo>
                    <a:pt x="6706" y="1"/>
                  </a:moveTo>
                  <a:cubicBezTo>
                    <a:pt x="6706" y="1"/>
                    <a:pt x="4504" y="2903"/>
                    <a:pt x="3403" y="4504"/>
                  </a:cubicBezTo>
                  <a:cubicBezTo>
                    <a:pt x="2336" y="6139"/>
                    <a:pt x="1" y="10175"/>
                    <a:pt x="1" y="10175"/>
                  </a:cubicBezTo>
                  <a:lnTo>
                    <a:pt x="3070" y="12577"/>
                  </a:lnTo>
                  <a:cubicBezTo>
                    <a:pt x="3070" y="12577"/>
                    <a:pt x="9374" y="7740"/>
                    <a:pt x="8907" y="7306"/>
                  </a:cubicBezTo>
                  <a:cubicBezTo>
                    <a:pt x="8857" y="7264"/>
                    <a:pt x="8782" y="7245"/>
                    <a:pt x="8688" y="7245"/>
                  </a:cubicBezTo>
                  <a:cubicBezTo>
                    <a:pt x="7971" y="7245"/>
                    <a:pt x="6172" y="8340"/>
                    <a:pt x="6172" y="8340"/>
                  </a:cubicBezTo>
                  <a:cubicBezTo>
                    <a:pt x="6172" y="8340"/>
                    <a:pt x="7640" y="5105"/>
                    <a:pt x="8540" y="3337"/>
                  </a:cubicBezTo>
                  <a:cubicBezTo>
                    <a:pt x="8874" y="2670"/>
                    <a:pt x="8707" y="1836"/>
                    <a:pt x="8173" y="1335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6"/>
            <p:cNvSpPr/>
            <p:nvPr/>
          </p:nvSpPr>
          <p:spPr>
            <a:xfrm flipH="1">
              <a:off x="6579513" y="2204572"/>
              <a:ext cx="94376" cy="167564"/>
            </a:xfrm>
            <a:custGeom>
              <a:rect b="b" l="l" r="r" t="t"/>
              <a:pathLst>
                <a:path extrusionOk="0" fill="none" h="3970" w="2236">
                  <a:moveTo>
                    <a:pt x="2235" y="0"/>
                  </a:moveTo>
                  <a:lnTo>
                    <a:pt x="0" y="39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6"/>
            <p:cNvSpPr/>
            <p:nvPr/>
          </p:nvSpPr>
          <p:spPr>
            <a:xfrm flipH="1">
              <a:off x="6620327" y="2169372"/>
              <a:ext cx="91590" cy="167564"/>
            </a:xfrm>
            <a:custGeom>
              <a:rect b="b" l="l" r="r" t="t"/>
              <a:pathLst>
                <a:path extrusionOk="0" fill="none" h="3970" w="2170">
                  <a:moveTo>
                    <a:pt x="2169" y="0"/>
                  </a:moveTo>
                  <a:lnTo>
                    <a:pt x="1" y="39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6"/>
            <p:cNvSpPr/>
            <p:nvPr/>
          </p:nvSpPr>
          <p:spPr>
            <a:xfrm flipH="1">
              <a:off x="6763947" y="2549486"/>
              <a:ext cx="809582" cy="1089755"/>
            </a:xfrm>
            <a:custGeom>
              <a:rect b="b" l="l" r="r" t="t"/>
              <a:pathLst>
                <a:path extrusionOk="0" fill="none" h="25819" w="19181">
                  <a:moveTo>
                    <a:pt x="1234" y="25819"/>
                  </a:moveTo>
                  <a:lnTo>
                    <a:pt x="19181" y="3403"/>
                  </a:lnTo>
                  <a:lnTo>
                    <a:pt x="14844" y="1"/>
                  </a:lnTo>
                  <a:lnTo>
                    <a:pt x="0" y="1024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6"/>
            <p:cNvSpPr/>
            <p:nvPr/>
          </p:nvSpPr>
          <p:spPr>
            <a:xfrm flipH="1">
              <a:off x="6396500" y="1959899"/>
              <a:ext cx="419585" cy="120798"/>
            </a:xfrm>
            <a:custGeom>
              <a:rect b="b" l="l" r="r" t="t"/>
              <a:pathLst>
                <a:path extrusionOk="0" h="2862" w="9941">
                  <a:moveTo>
                    <a:pt x="764" y="0"/>
                  </a:moveTo>
                  <a:cubicBezTo>
                    <a:pt x="559" y="0"/>
                    <a:pt x="351" y="84"/>
                    <a:pt x="234" y="260"/>
                  </a:cubicBezTo>
                  <a:cubicBezTo>
                    <a:pt x="0" y="560"/>
                    <a:pt x="67" y="1027"/>
                    <a:pt x="334" y="1227"/>
                  </a:cubicBezTo>
                  <a:cubicBezTo>
                    <a:pt x="1935" y="2461"/>
                    <a:pt x="3570" y="2862"/>
                    <a:pt x="5004" y="2862"/>
                  </a:cubicBezTo>
                  <a:cubicBezTo>
                    <a:pt x="7472" y="2862"/>
                    <a:pt x="9340" y="1727"/>
                    <a:pt x="9507" y="1594"/>
                  </a:cubicBezTo>
                  <a:cubicBezTo>
                    <a:pt x="9807" y="1394"/>
                    <a:pt x="9941" y="1027"/>
                    <a:pt x="9741" y="693"/>
                  </a:cubicBezTo>
                  <a:cubicBezTo>
                    <a:pt x="9583" y="491"/>
                    <a:pt x="9366" y="365"/>
                    <a:pt x="9138" y="365"/>
                  </a:cubicBezTo>
                  <a:cubicBezTo>
                    <a:pt x="9028" y="365"/>
                    <a:pt x="8916" y="394"/>
                    <a:pt x="8807" y="460"/>
                  </a:cubicBezTo>
                  <a:cubicBezTo>
                    <a:pt x="8702" y="523"/>
                    <a:pt x="7113" y="1460"/>
                    <a:pt x="5058" y="1460"/>
                  </a:cubicBezTo>
                  <a:cubicBezTo>
                    <a:pt x="3853" y="1460"/>
                    <a:pt x="2488" y="1138"/>
                    <a:pt x="1168" y="126"/>
                  </a:cubicBezTo>
                  <a:cubicBezTo>
                    <a:pt x="1057" y="43"/>
                    <a:pt x="911" y="0"/>
                    <a:pt x="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0"/>
          <p:cNvSpPr txBox="1"/>
          <p:nvPr>
            <p:ph type="title"/>
          </p:nvPr>
        </p:nvSpPr>
        <p:spPr>
          <a:xfrm>
            <a:off x="637925" y="2186550"/>
            <a:ext cx="4374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D598"/>
                </a:solidFill>
              </a:rPr>
              <a:t>Solution</a:t>
            </a:r>
            <a:endParaRPr sz="4300">
              <a:solidFill>
                <a:srgbClr val="3DD598"/>
              </a:solidFill>
            </a:endParaRPr>
          </a:p>
        </p:txBody>
      </p:sp>
      <p:sp>
        <p:nvSpPr>
          <p:cNvPr id="987" name="Google Shape;987;p40"/>
          <p:cNvSpPr txBox="1"/>
          <p:nvPr>
            <p:ph idx="2" type="title"/>
          </p:nvPr>
        </p:nvSpPr>
        <p:spPr>
          <a:xfrm>
            <a:off x="714125" y="18052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02</a:t>
            </a:r>
            <a:endParaRPr sz="6000">
              <a:solidFill>
                <a:schemeClr val="dk2"/>
              </a:solidFill>
            </a:endParaRPr>
          </a:p>
        </p:txBody>
      </p:sp>
      <p:grpSp>
        <p:nvGrpSpPr>
          <p:cNvPr id="988" name="Google Shape;988;p40"/>
          <p:cNvGrpSpPr/>
          <p:nvPr/>
        </p:nvGrpSpPr>
        <p:grpSpPr>
          <a:xfrm>
            <a:off x="4268391" y="814525"/>
            <a:ext cx="3588909" cy="3235055"/>
            <a:chOff x="4268391" y="814525"/>
            <a:chExt cx="3588909" cy="3235055"/>
          </a:xfrm>
        </p:grpSpPr>
        <p:sp>
          <p:nvSpPr>
            <p:cNvPr id="989" name="Google Shape;989;p40"/>
            <p:cNvSpPr/>
            <p:nvPr/>
          </p:nvSpPr>
          <p:spPr>
            <a:xfrm flipH="1">
              <a:off x="5047176" y="814525"/>
              <a:ext cx="2723891" cy="2820692"/>
            </a:xfrm>
            <a:custGeom>
              <a:rect b="b" l="l" r="r" t="t"/>
              <a:pathLst>
                <a:path extrusionOk="0" h="62212" w="60077">
                  <a:moveTo>
                    <a:pt x="42898" y="1"/>
                  </a:moveTo>
                  <a:cubicBezTo>
                    <a:pt x="19214" y="1"/>
                    <a:pt x="0" y="19248"/>
                    <a:pt x="0" y="42931"/>
                  </a:cubicBezTo>
                  <a:cubicBezTo>
                    <a:pt x="0" y="49870"/>
                    <a:pt x="1668" y="56441"/>
                    <a:pt x="4604" y="62212"/>
                  </a:cubicBezTo>
                  <a:lnTo>
                    <a:pt x="60077" y="62212"/>
                  </a:lnTo>
                  <a:lnTo>
                    <a:pt x="60077" y="3603"/>
                  </a:lnTo>
                  <a:cubicBezTo>
                    <a:pt x="54839" y="1302"/>
                    <a:pt x="49002" y="1"/>
                    <a:pt x="428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 flipH="1">
              <a:off x="5274131" y="3730926"/>
              <a:ext cx="517284" cy="273219"/>
            </a:xfrm>
            <a:custGeom>
              <a:rect b="b" l="l" r="r" t="t"/>
              <a:pathLst>
                <a:path extrusionOk="0" h="6026" w="11409">
                  <a:moveTo>
                    <a:pt x="6417" y="1"/>
                  </a:moveTo>
                  <a:cubicBezTo>
                    <a:pt x="5541" y="1"/>
                    <a:pt x="334" y="2690"/>
                    <a:pt x="334" y="2690"/>
                  </a:cubicBezTo>
                  <a:lnTo>
                    <a:pt x="1" y="6026"/>
                  </a:lnTo>
                  <a:cubicBezTo>
                    <a:pt x="1" y="6026"/>
                    <a:pt x="5038" y="5626"/>
                    <a:pt x="6706" y="5359"/>
                  </a:cubicBezTo>
                  <a:cubicBezTo>
                    <a:pt x="8373" y="5125"/>
                    <a:pt x="11409" y="4458"/>
                    <a:pt x="11409" y="4458"/>
                  </a:cubicBezTo>
                  <a:lnTo>
                    <a:pt x="10909" y="2824"/>
                  </a:lnTo>
                  <a:cubicBezTo>
                    <a:pt x="10752" y="2230"/>
                    <a:pt x="10216" y="1783"/>
                    <a:pt x="9629" y="1783"/>
                  </a:cubicBezTo>
                  <a:cubicBezTo>
                    <a:pt x="9588" y="1783"/>
                    <a:pt x="9548" y="1785"/>
                    <a:pt x="9508" y="1790"/>
                  </a:cubicBezTo>
                  <a:cubicBezTo>
                    <a:pt x="8674" y="1823"/>
                    <a:pt x="7481" y="1831"/>
                    <a:pt x="6497" y="1831"/>
                  </a:cubicBezTo>
                  <a:cubicBezTo>
                    <a:pt x="5513" y="1831"/>
                    <a:pt x="4738" y="1823"/>
                    <a:pt x="4738" y="1823"/>
                  </a:cubicBezTo>
                  <a:cubicBezTo>
                    <a:pt x="4738" y="1823"/>
                    <a:pt x="6672" y="555"/>
                    <a:pt x="6539" y="55"/>
                  </a:cubicBezTo>
                  <a:cubicBezTo>
                    <a:pt x="6529" y="18"/>
                    <a:pt x="6487" y="1"/>
                    <a:pt x="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 flipH="1">
              <a:off x="5301346" y="3857421"/>
              <a:ext cx="177007" cy="10610"/>
            </a:xfrm>
            <a:custGeom>
              <a:rect b="b" l="l" r="r" t="t"/>
              <a:pathLst>
                <a:path extrusionOk="0" fill="none" h="234" w="3904">
                  <a:moveTo>
                    <a:pt x="3904" y="0"/>
                  </a:moveTo>
                  <a:lnTo>
                    <a:pt x="1" y="2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 flipH="1">
              <a:off x="5289241" y="3904301"/>
              <a:ext cx="175511" cy="10610"/>
            </a:xfrm>
            <a:custGeom>
              <a:rect b="b" l="l" r="r" t="t"/>
              <a:pathLst>
                <a:path extrusionOk="0" fill="none" h="234" w="3871">
                  <a:moveTo>
                    <a:pt x="3870" y="0"/>
                  </a:moveTo>
                  <a:lnTo>
                    <a:pt x="1" y="2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 flipH="1">
              <a:off x="4268391" y="2044650"/>
              <a:ext cx="496110" cy="483460"/>
            </a:xfrm>
            <a:custGeom>
              <a:rect b="b" l="l" r="r" t="t"/>
              <a:pathLst>
                <a:path extrusionOk="0" h="10663" w="10942">
                  <a:moveTo>
                    <a:pt x="8341" y="0"/>
                  </a:moveTo>
                  <a:cubicBezTo>
                    <a:pt x="7922" y="0"/>
                    <a:pt x="7514" y="161"/>
                    <a:pt x="7205" y="488"/>
                  </a:cubicBezTo>
                  <a:cubicBezTo>
                    <a:pt x="5838" y="1856"/>
                    <a:pt x="3103" y="4191"/>
                    <a:pt x="3103" y="4191"/>
                  </a:cubicBezTo>
                  <a:cubicBezTo>
                    <a:pt x="3103" y="4191"/>
                    <a:pt x="3803" y="1623"/>
                    <a:pt x="3336" y="1256"/>
                  </a:cubicBezTo>
                  <a:cubicBezTo>
                    <a:pt x="3325" y="1248"/>
                    <a:pt x="3313" y="1245"/>
                    <a:pt x="3300" y="1245"/>
                  </a:cubicBezTo>
                  <a:cubicBezTo>
                    <a:pt x="2713" y="1245"/>
                    <a:pt x="0" y="8361"/>
                    <a:pt x="0" y="8361"/>
                  </a:cubicBezTo>
                  <a:lnTo>
                    <a:pt x="3169" y="10662"/>
                  </a:lnTo>
                  <a:cubicBezTo>
                    <a:pt x="3169" y="10662"/>
                    <a:pt x="6338" y="7260"/>
                    <a:pt x="7572" y="5759"/>
                  </a:cubicBezTo>
                  <a:cubicBezTo>
                    <a:pt x="8840" y="4224"/>
                    <a:pt x="10941" y="1322"/>
                    <a:pt x="10941" y="1322"/>
                  </a:cubicBezTo>
                  <a:lnTo>
                    <a:pt x="9240" y="255"/>
                  </a:lnTo>
                  <a:cubicBezTo>
                    <a:pt x="8959" y="86"/>
                    <a:pt x="8647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 flipH="1">
              <a:off x="4353096" y="2059204"/>
              <a:ext cx="143728" cy="145224"/>
            </a:xfrm>
            <a:custGeom>
              <a:rect b="b" l="l" r="r" t="t"/>
              <a:pathLst>
                <a:path extrusionOk="0" fill="none" h="3203" w="3170">
                  <a:moveTo>
                    <a:pt x="3169" y="1"/>
                  </a:moveTo>
                  <a:lnTo>
                    <a:pt x="1" y="32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 flipH="1">
              <a:off x="4303179" y="2089445"/>
              <a:ext cx="143728" cy="145269"/>
            </a:xfrm>
            <a:custGeom>
              <a:rect b="b" l="l" r="r" t="t"/>
              <a:pathLst>
                <a:path extrusionOk="0" fill="none" h="3204" w="3170">
                  <a:moveTo>
                    <a:pt x="3169" y="1"/>
                  </a:moveTo>
                  <a:lnTo>
                    <a:pt x="0" y="32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flipH="1">
              <a:off x="6529371" y="1778921"/>
              <a:ext cx="418987" cy="757269"/>
            </a:xfrm>
            <a:custGeom>
              <a:rect b="b" l="l" r="r" t="t"/>
              <a:pathLst>
                <a:path extrusionOk="0" h="16702" w="9241">
                  <a:moveTo>
                    <a:pt x="4315" y="0"/>
                  </a:moveTo>
                  <a:cubicBezTo>
                    <a:pt x="4212" y="0"/>
                    <a:pt x="4108" y="4"/>
                    <a:pt x="4003" y="12"/>
                  </a:cubicBezTo>
                  <a:cubicBezTo>
                    <a:pt x="1702" y="178"/>
                    <a:pt x="1" y="2180"/>
                    <a:pt x="167" y="4481"/>
                  </a:cubicBezTo>
                  <a:lnTo>
                    <a:pt x="801" y="12854"/>
                  </a:lnTo>
                  <a:cubicBezTo>
                    <a:pt x="960" y="15051"/>
                    <a:pt x="2792" y="16701"/>
                    <a:pt x="4931" y="16701"/>
                  </a:cubicBezTo>
                  <a:cubicBezTo>
                    <a:pt x="5033" y="16701"/>
                    <a:pt x="5135" y="16698"/>
                    <a:pt x="5238" y="16690"/>
                  </a:cubicBezTo>
                  <a:cubicBezTo>
                    <a:pt x="7539" y="16523"/>
                    <a:pt x="9241" y="14522"/>
                    <a:pt x="9074" y="12220"/>
                  </a:cubicBezTo>
                  <a:lnTo>
                    <a:pt x="8473" y="3848"/>
                  </a:lnTo>
                  <a:cubicBezTo>
                    <a:pt x="8314" y="1650"/>
                    <a:pt x="6483" y="0"/>
                    <a:pt x="4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 flipH="1">
              <a:off x="6219331" y="1159597"/>
              <a:ext cx="880276" cy="1016886"/>
            </a:xfrm>
            <a:custGeom>
              <a:rect b="b" l="l" r="r" t="t"/>
              <a:pathLst>
                <a:path extrusionOk="0" h="22428" w="19415">
                  <a:moveTo>
                    <a:pt x="9068" y="1"/>
                  </a:moveTo>
                  <a:cubicBezTo>
                    <a:pt x="8838" y="1"/>
                    <a:pt x="8607" y="10"/>
                    <a:pt x="8374" y="28"/>
                  </a:cubicBezTo>
                  <a:cubicBezTo>
                    <a:pt x="3970" y="362"/>
                    <a:pt x="568" y="3998"/>
                    <a:pt x="368" y="8301"/>
                  </a:cubicBezTo>
                  <a:cubicBezTo>
                    <a:pt x="1" y="10169"/>
                    <a:pt x="1669" y="14305"/>
                    <a:pt x="2636" y="16540"/>
                  </a:cubicBezTo>
                  <a:cubicBezTo>
                    <a:pt x="3070" y="17541"/>
                    <a:pt x="3804" y="18408"/>
                    <a:pt x="4704" y="19042"/>
                  </a:cubicBezTo>
                  <a:cubicBezTo>
                    <a:pt x="6805" y="20473"/>
                    <a:pt x="10794" y="22427"/>
                    <a:pt x="13859" y="22427"/>
                  </a:cubicBezTo>
                  <a:cubicBezTo>
                    <a:pt x="15368" y="22427"/>
                    <a:pt x="16654" y="21953"/>
                    <a:pt x="17380" y="20710"/>
                  </a:cubicBezTo>
                  <a:cubicBezTo>
                    <a:pt x="19415" y="17408"/>
                    <a:pt x="18514" y="11837"/>
                    <a:pt x="17680" y="8001"/>
                  </a:cubicBezTo>
                  <a:cubicBezTo>
                    <a:pt x="17580" y="7033"/>
                    <a:pt x="17347" y="6133"/>
                    <a:pt x="17013" y="5232"/>
                  </a:cubicBezTo>
                  <a:cubicBezTo>
                    <a:pt x="17013" y="5199"/>
                    <a:pt x="16980" y="5165"/>
                    <a:pt x="16980" y="5165"/>
                  </a:cubicBezTo>
                  <a:cubicBezTo>
                    <a:pt x="15603" y="2099"/>
                    <a:pt x="12552" y="1"/>
                    <a:pt x="9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 flipH="1">
              <a:off x="6394773" y="1835368"/>
              <a:ext cx="108952" cy="45431"/>
            </a:xfrm>
            <a:custGeom>
              <a:rect b="b" l="l" r="r" t="t"/>
              <a:pathLst>
                <a:path extrusionOk="0" fill="none" h="1002" w="2403">
                  <a:moveTo>
                    <a:pt x="2402" y="1"/>
                  </a:moveTo>
                  <a:cubicBezTo>
                    <a:pt x="2402" y="1"/>
                    <a:pt x="1535" y="1001"/>
                    <a:pt x="1" y="168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 flipH="1">
              <a:off x="6653380" y="1613028"/>
              <a:ext cx="173970" cy="69642"/>
            </a:xfrm>
            <a:custGeom>
              <a:rect b="b" l="l" r="r" t="t"/>
              <a:pathLst>
                <a:path extrusionOk="0" h="1536" w="3837">
                  <a:moveTo>
                    <a:pt x="2348" y="0"/>
                  </a:moveTo>
                  <a:cubicBezTo>
                    <a:pt x="1568" y="0"/>
                    <a:pt x="622" y="234"/>
                    <a:pt x="34" y="1202"/>
                  </a:cubicBezTo>
                  <a:cubicBezTo>
                    <a:pt x="0" y="1302"/>
                    <a:pt x="0" y="1402"/>
                    <a:pt x="134" y="1502"/>
                  </a:cubicBezTo>
                  <a:cubicBezTo>
                    <a:pt x="167" y="1536"/>
                    <a:pt x="200" y="1536"/>
                    <a:pt x="234" y="1536"/>
                  </a:cubicBezTo>
                  <a:cubicBezTo>
                    <a:pt x="300" y="1536"/>
                    <a:pt x="367" y="1502"/>
                    <a:pt x="400" y="1402"/>
                  </a:cubicBezTo>
                  <a:cubicBezTo>
                    <a:pt x="894" y="619"/>
                    <a:pt x="1667" y="418"/>
                    <a:pt x="2318" y="418"/>
                  </a:cubicBezTo>
                  <a:cubicBezTo>
                    <a:pt x="2941" y="418"/>
                    <a:pt x="3454" y="602"/>
                    <a:pt x="3503" y="635"/>
                  </a:cubicBezTo>
                  <a:cubicBezTo>
                    <a:pt x="3534" y="643"/>
                    <a:pt x="3564" y="647"/>
                    <a:pt x="3592" y="647"/>
                  </a:cubicBezTo>
                  <a:cubicBezTo>
                    <a:pt x="3681" y="647"/>
                    <a:pt x="3752" y="604"/>
                    <a:pt x="3803" y="502"/>
                  </a:cubicBezTo>
                  <a:cubicBezTo>
                    <a:pt x="3836" y="368"/>
                    <a:pt x="3803" y="235"/>
                    <a:pt x="3669" y="201"/>
                  </a:cubicBezTo>
                  <a:cubicBezTo>
                    <a:pt x="3653" y="201"/>
                    <a:pt x="3073" y="0"/>
                    <a:pt x="2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 flipH="1">
              <a:off x="6282879" y="1578298"/>
              <a:ext cx="90771" cy="40489"/>
            </a:xfrm>
            <a:custGeom>
              <a:rect b="b" l="l" r="r" t="t"/>
              <a:pathLst>
                <a:path extrusionOk="0" h="893" w="2002">
                  <a:moveTo>
                    <a:pt x="1902" y="0"/>
                  </a:moveTo>
                  <a:cubicBezTo>
                    <a:pt x="1001" y="0"/>
                    <a:pt x="167" y="434"/>
                    <a:pt x="167" y="467"/>
                  </a:cubicBezTo>
                  <a:cubicBezTo>
                    <a:pt x="34" y="500"/>
                    <a:pt x="0" y="667"/>
                    <a:pt x="67" y="767"/>
                  </a:cubicBezTo>
                  <a:cubicBezTo>
                    <a:pt x="107" y="848"/>
                    <a:pt x="185" y="892"/>
                    <a:pt x="254" y="892"/>
                  </a:cubicBezTo>
                  <a:cubicBezTo>
                    <a:pt x="299" y="892"/>
                    <a:pt x="341" y="873"/>
                    <a:pt x="367" y="834"/>
                  </a:cubicBezTo>
                  <a:cubicBezTo>
                    <a:pt x="367" y="834"/>
                    <a:pt x="1168" y="467"/>
                    <a:pt x="2002" y="467"/>
                  </a:cubicBezTo>
                  <a:cubicBezTo>
                    <a:pt x="1968" y="300"/>
                    <a:pt x="1968" y="167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 flipH="1">
              <a:off x="6556580" y="1723291"/>
              <a:ext cx="260206" cy="93264"/>
            </a:xfrm>
            <a:custGeom>
              <a:rect b="b" l="l" r="r" t="t"/>
              <a:pathLst>
                <a:path extrusionOk="0" h="2057" w="5739">
                  <a:moveTo>
                    <a:pt x="2976" y="1"/>
                  </a:moveTo>
                  <a:cubicBezTo>
                    <a:pt x="1446" y="1"/>
                    <a:pt x="1" y="772"/>
                    <a:pt x="1" y="772"/>
                  </a:cubicBezTo>
                  <a:cubicBezTo>
                    <a:pt x="1367" y="1765"/>
                    <a:pt x="2585" y="2057"/>
                    <a:pt x="3544" y="2057"/>
                  </a:cubicBezTo>
                  <a:cubicBezTo>
                    <a:pt x="4901" y="2057"/>
                    <a:pt x="5738" y="1472"/>
                    <a:pt x="5738" y="1472"/>
                  </a:cubicBezTo>
                  <a:cubicBezTo>
                    <a:pt x="5046" y="341"/>
                    <a:pt x="3992" y="1"/>
                    <a:pt x="29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 flipH="1">
              <a:off x="6538444" y="1714586"/>
              <a:ext cx="282876" cy="78484"/>
            </a:xfrm>
            <a:custGeom>
              <a:rect b="b" l="l" r="r" t="t"/>
              <a:pathLst>
                <a:path extrusionOk="0" h="1731" w="6239">
                  <a:moveTo>
                    <a:pt x="2893" y="0"/>
                  </a:moveTo>
                  <a:cubicBezTo>
                    <a:pt x="2063" y="0"/>
                    <a:pt x="1115" y="251"/>
                    <a:pt x="101" y="964"/>
                  </a:cubicBezTo>
                  <a:cubicBezTo>
                    <a:pt x="34" y="997"/>
                    <a:pt x="1" y="1164"/>
                    <a:pt x="67" y="1264"/>
                  </a:cubicBezTo>
                  <a:cubicBezTo>
                    <a:pt x="88" y="1306"/>
                    <a:pt x="163" y="1348"/>
                    <a:pt x="240" y="1348"/>
                  </a:cubicBezTo>
                  <a:cubicBezTo>
                    <a:pt x="285" y="1348"/>
                    <a:pt x="331" y="1334"/>
                    <a:pt x="368" y="1297"/>
                  </a:cubicBezTo>
                  <a:cubicBezTo>
                    <a:pt x="1309" y="632"/>
                    <a:pt x="2178" y="400"/>
                    <a:pt x="2934" y="400"/>
                  </a:cubicBezTo>
                  <a:cubicBezTo>
                    <a:pt x="4641" y="400"/>
                    <a:pt x="5769" y="1584"/>
                    <a:pt x="5838" y="1631"/>
                  </a:cubicBezTo>
                  <a:cubicBezTo>
                    <a:pt x="5871" y="1731"/>
                    <a:pt x="5905" y="1731"/>
                    <a:pt x="6005" y="1731"/>
                  </a:cubicBezTo>
                  <a:lnTo>
                    <a:pt x="6138" y="1731"/>
                  </a:lnTo>
                  <a:cubicBezTo>
                    <a:pt x="6238" y="1631"/>
                    <a:pt x="6238" y="1464"/>
                    <a:pt x="6138" y="1397"/>
                  </a:cubicBezTo>
                  <a:cubicBezTo>
                    <a:pt x="6115" y="1351"/>
                    <a:pt x="4820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 flipH="1">
              <a:off x="6877211" y="1673554"/>
              <a:ext cx="302554" cy="302508"/>
            </a:xfrm>
            <a:custGeom>
              <a:rect b="b" l="l" r="r" t="t"/>
              <a:pathLst>
                <a:path extrusionOk="0" h="6672" w="6673">
                  <a:moveTo>
                    <a:pt x="3337" y="1"/>
                  </a:moveTo>
                  <a:cubicBezTo>
                    <a:pt x="1502" y="1"/>
                    <a:pt x="1" y="1502"/>
                    <a:pt x="1" y="3336"/>
                  </a:cubicBezTo>
                  <a:cubicBezTo>
                    <a:pt x="1" y="5171"/>
                    <a:pt x="1502" y="6672"/>
                    <a:pt x="3337" y="6672"/>
                  </a:cubicBezTo>
                  <a:cubicBezTo>
                    <a:pt x="5171" y="6672"/>
                    <a:pt x="6672" y="5171"/>
                    <a:pt x="6672" y="3336"/>
                  </a:cubicBezTo>
                  <a:cubicBezTo>
                    <a:pt x="6672" y="1502"/>
                    <a:pt x="5171" y="1"/>
                    <a:pt x="3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 flipH="1">
              <a:off x="6955877" y="1714404"/>
              <a:ext cx="187572" cy="119516"/>
            </a:xfrm>
            <a:custGeom>
              <a:rect b="b" l="l" r="r" t="t"/>
              <a:pathLst>
                <a:path extrusionOk="0" fill="none" h="2636" w="4137">
                  <a:moveTo>
                    <a:pt x="4137" y="2635"/>
                  </a:moveTo>
                  <a:cubicBezTo>
                    <a:pt x="4137" y="2635"/>
                    <a:pt x="2836" y="0"/>
                    <a:pt x="1" y="801"/>
                  </a:cubicBez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 flipH="1">
              <a:off x="6598930" y="1724470"/>
              <a:ext cx="143728" cy="92086"/>
            </a:xfrm>
            <a:custGeom>
              <a:rect b="b" l="l" r="r" t="t"/>
              <a:pathLst>
                <a:path extrusionOk="0" h="2031" w="3170">
                  <a:moveTo>
                    <a:pt x="1344" y="0"/>
                  </a:moveTo>
                  <a:cubicBezTo>
                    <a:pt x="1037" y="0"/>
                    <a:pt x="731" y="31"/>
                    <a:pt x="434" y="78"/>
                  </a:cubicBezTo>
                  <a:cubicBezTo>
                    <a:pt x="167" y="379"/>
                    <a:pt x="0" y="746"/>
                    <a:pt x="0" y="1179"/>
                  </a:cubicBezTo>
                  <a:cubicBezTo>
                    <a:pt x="0" y="1379"/>
                    <a:pt x="34" y="1546"/>
                    <a:pt x="134" y="1713"/>
                  </a:cubicBezTo>
                  <a:cubicBezTo>
                    <a:pt x="807" y="1944"/>
                    <a:pt x="1413" y="2030"/>
                    <a:pt x="1941" y="2030"/>
                  </a:cubicBezTo>
                  <a:cubicBezTo>
                    <a:pt x="2328" y="2030"/>
                    <a:pt x="2672" y="1984"/>
                    <a:pt x="2969" y="1913"/>
                  </a:cubicBezTo>
                  <a:cubicBezTo>
                    <a:pt x="3102" y="1713"/>
                    <a:pt x="3169" y="1413"/>
                    <a:pt x="3169" y="1179"/>
                  </a:cubicBezTo>
                  <a:cubicBezTo>
                    <a:pt x="3169" y="879"/>
                    <a:pt x="3102" y="612"/>
                    <a:pt x="2969" y="379"/>
                  </a:cubicBezTo>
                  <a:cubicBezTo>
                    <a:pt x="2454" y="100"/>
                    <a:pt x="1898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 flipH="1">
              <a:off x="6326722" y="1714404"/>
              <a:ext cx="68101" cy="59033"/>
            </a:xfrm>
            <a:custGeom>
              <a:rect b="b" l="l" r="r" t="t"/>
              <a:pathLst>
                <a:path extrusionOk="0" h="1302" w="1502">
                  <a:moveTo>
                    <a:pt x="1101" y="0"/>
                  </a:moveTo>
                  <a:lnTo>
                    <a:pt x="1101" y="0"/>
                  </a:lnTo>
                  <a:cubicBezTo>
                    <a:pt x="701" y="300"/>
                    <a:pt x="334" y="667"/>
                    <a:pt x="0" y="1168"/>
                  </a:cubicBezTo>
                  <a:cubicBezTo>
                    <a:pt x="534" y="1268"/>
                    <a:pt x="1034" y="1301"/>
                    <a:pt x="1501" y="1301"/>
                  </a:cubicBezTo>
                  <a:cubicBezTo>
                    <a:pt x="1368" y="1168"/>
                    <a:pt x="1268" y="1001"/>
                    <a:pt x="1168" y="834"/>
                  </a:cubicBezTo>
                  <a:cubicBezTo>
                    <a:pt x="1101" y="567"/>
                    <a:pt x="1034" y="300"/>
                    <a:pt x="1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 flipH="1">
              <a:off x="6341867" y="1699261"/>
              <a:ext cx="45" cy="4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 flipH="1">
              <a:off x="6260162" y="1661449"/>
              <a:ext cx="158871" cy="118020"/>
            </a:xfrm>
            <a:custGeom>
              <a:rect b="b" l="l" r="r" t="t"/>
              <a:pathLst>
                <a:path extrusionOk="0" h="2603" w="3504">
                  <a:moveTo>
                    <a:pt x="3203" y="1"/>
                  </a:moveTo>
                  <a:cubicBezTo>
                    <a:pt x="2169" y="167"/>
                    <a:pt x="1001" y="768"/>
                    <a:pt x="67" y="2269"/>
                  </a:cubicBezTo>
                  <a:cubicBezTo>
                    <a:pt x="1" y="2402"/>
                    <a:pt x="34" y="2502"/>
                    <a:pt x="167" y="2569"/>
                  </a:cubicBezTo>
                  <a:cubicBezTo>
                    <a:pt x="212" y="2591"/>
                    <a:pt x="253" y="2603"/>
                    <a:pt x="288" y="2603"/>
                  </a:cubicBezTo>
                  <a:cubicBezTo>
                    <a:pt x="360" y="2603"/>
                    <a:pt x="412" y="2558"/>
                    <a:pt x="434" y="2469"/>
                  </a:cubicBezTo>
                  <a:cubicBezTo>
                    <a:pt x="501" y="2436"/>
                    <a:pt x="534" y="2402"/>
                    <a:pt x="534" y="2336"/>
                  </a:cubicBezTo>
                  <a:cubicBezTo>
                    <a:pt x="868" y="1835"/>
                    <a:pt x="1235" y="1468"/>
                    <a:pt x="1602" y="1168"/>
                  </a:cubicBezTo>
                  <a:lnTo>
                    <a:pt x="1602" y="1168"/>
                  </a:lnTo>
                  <a:cubicBezTo>
                    <a:pt x="1568" y="1435"/>
                    <a:pt x="1602" y="1735"/>
                    <a:pt x="1702" y="2002"/>
                  </a:cubicBezTo>
                  <a:cubicBezTo>
                    <a:pt x="1769" y="2169"/>
                    <a:pt x="1869" y="2336"/>
                    <a:pt x="2035" y="2469"/>
                  </a:cubicBezTo>
                  <a:lnTo>
                    <a:pt x="2202" y="2469"/>
                  </a:lnTo>
                  <a:cubicBezTo>
                    <a:pt x="2336" y="2469"/>
                    <a:pt x="2402" y="2469"/>
                    <a:pt x="2536" y="2436"/>
                  </a:cubicBezTo>
                  <a:cubicBezTo>
                    <a:pt x="2602" y="2436"/>
                    <a:pt x="2669" y="2402"/>
                    <a:pt x="2736" y="2402"/>
                  </a:cubicBezTo>
                  <a:cubicBezTo>
                    <a:pt x="2836" y="2402"/>
                    <a:pt x="2903" y="2336"/>
                    <a:pt x="3003" y="2336"/>
                  </a:cubicBezTo>
                  <a:cubicBezTo>
                    <a:pt x="3069" y="2336"/>
                    <a:pt x="3103" y="2302"/>
                    <a:pt x="3203" y="2302"/>
                  </a:cubicBezTo>
                  <a:cubicBezTo>
                    <a:pt x="3270" y="2302"/>
                    <a:pt x="3370" y="2269"/>
                    <a:pt x="3403" y="2236"/>
                  </a:cubicBezTo>
                  <a:lnTo>
                    <a:pt x="3503" y="2236"/>
                  </a:lnTo>
                  <a:cubicBezTo>
                    <a:pt x="3470" y="1635"/>
                    <a:pt x="3370" y="1001"/>
                    <a:pt x="3303" y="434"/>
                  </a:cubicBezTo>
                  <a:cubicBezTo>
                    <a:pt x="3303" y="334"/>
                    <a:pt x="3236" y="268"/>
                    <a:pt x="3236" y="167"/>
                  </a:cubicBezTo>
                  <a:cubicBezTo>
                    <a:pt x="3236" y="134"/>
                    <a:pt x="3236" y="67"/>
                    <a:pt x="3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 flipH="1">
              <a:off x="6349381" y="1918564"/>
              <a:ext cx="337874" cy="168937"/>
            </a:xfrm>
            <a:custGeom>
              <a:rect b="b" l="l" r="r" t="t"/>
              <a:pathLst>
                <a:path extrusionOk="0" h="3726" w="7452">
                  <a:moveTo>
                    <a:pt x="6476" y="0"/>
                  </a:moveTo>
                  <a:cubicBezTo>
                    <a:pt x="5875" y="0"/>
                    <a:pt x="5145" y="697"/>
                    <a:pt x="4749" y="934"/>
                  </a:cubicBezTo>
                  <a:cubicBezTo>
                    <a:pt x="4549" y="1068"/>
                    <a:pt x="4349" y="1101"/>
                    <a:pt x="4149" y="1168"/>
                  </a:cubicBezTo>
                  <a:cubicBezTo>
                    <a:pt x="3848" y="1168"/>
                    <a:pt x="3582" y="1168"/>
                    <a:pt x="3281" y="1101"/>
                  </a:cubicBezTo>
                  <a:cubicBezTo>
                    <a:pt x="2481" y="901"/>
                    <a:pt x="1914" y="267"/>
                    <a:pt x="1147" y="67"/>
                  </a:cubicBezTo>
                  <a:cubicBezTo>
                    <a:pt x="1047" y="37"/>
                    <a:pt x="954" y="23"/>
                    <a:pt x="867" y="23"/>
                  </a:cubicBezTo>
                  <a:cubicBezTo>
                    <a:pt x="285" y="23"/>
                    <a:pt x="1" y="654"/>
                    <a:pt x="146" y="1235"/>
                  </a:cubicBezTo>
                  <a:cubicBezTo>
                    <a:pt x="313" y="1902"/>
                    <a:pt x="813" y="2502"/>
                    <a:pt x="1380" y="2902"/>
                  </a:cubicBezTo>
                  <a:cubicBezTo>
                    <a:pt x="2078" y="3420"/>
                    <a:pt x="2989" y="3725"/>
                    <a:pt x="3887" y="3725"/>
                  </a:cubicBezTo>
                  <a:cubicBezTo>
                    <a:pt x="4319" y="3725"/>
                    <a:pt x="4748" y="3655"/>
                    <a:pt x="5149" y="3503"/>
                  </a:cubicBezTo>
                  <a:cubicBezTo>
                    <a:pt x="5817" y="3269"/>
                    <a:pt x="6450" y="2836"/>
                    <a:pt x="6817" y="2235"/>
                  </a:cubicBezTo>
                  <a:cubicBezTo>
                    <a:pt x="7151" y="1635"/>
                    <a:pt x="7451" y="668"/>
                    <a:pt x="6917" y="167"/>
                  </a:cubicBezTo>
                  <a:cubicBezTo>
                    <a:pt x="6785" y="49"/>
                    <a:pt x="6635" y="0"/>
                    <a:pt x="6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 flipH="1">
              <a:off x="6176981" y="1066517"/>
              <a:ext cx="987641" cy="653576"/>
            </a:xfrm>
            <a:custGeom>
              <a:rect b="b" l="l" r="r" t="t"/>
              <a:pathLst>
                <a:path extrusionOk="0" h="14415" w="21783">
                  <a:moveTo>
                    <a:pt x="11810" y="1"/>
                  </a:moveTo>
                  <a:cubicBezTo>
                    <a:pt x="11363" y="1"/>
                    <a:pt x="10908" y="141"/>
                    <a:pt x="10508" y="447"/>
                  </a:cubicBezTo>
                  <a:cubicBezTo>
                    <a:pt x="10208" y="680"/>
                    <a:pt x="10008" y="947"/>
                    <a:pt x="9841" y="1281"/>
                  </a:cubicBezTo>
                  <a:cubicBezTo>
                    <a:pt x="9808" y="1381"/>
                    <a:pt x="9774" y="1448"/>
                    <a:pt x="9774" y="1548"/>
                  </a:cubicBezTo>
                  <a:cubicBezTo>
                    <a:pt x="9774" y="1581"/>
                    <a:pt x="9774" y="1614"/>
                    <a:pt x="9741" y="1681"/>
                  </a:cubicBezTo>
                  <a:lnTo>
                    <a:pt x="9674" y="1681"/>
                  </a:lnTo>
                  <a:cubicBezTo>
                    <a:pt x="9507" y="1581"/>
                    <a:pt x="9407" y="1448"/>
                    <a:pt x="9240" y="1381"/>
                  </a:cubicBezTo>
                  <a:cubicBezTo>
                    <a:pt x="8836" y="1197"/>
                    <a:pt x="8391" y="1125"/>
                    <a:pt x="7950" y="1125"/>
                  </a:cubicBezTo>
                  <a:cubicBezTo>
                    <a:pt x="7591" y="1125"/>
                    <a:pt x="7235" y="1173"/>
                    <a:pt x="6905" y="1248"/>
                  </a:cubicBezTo>
                  <a:cubicBezTo>
                    <a:pt x="6172" y="1414"/>
                    <a:pt x="5571" y="1881"/>
                    <a:pt x="5438" y="2548"/>
                  </a:cubicBezTo>
                  <a:cubicBezTo>
                    <a:pt x="5175" y="2406"/>
                    <a:pt x="4888" y="2344"/>
                    <a:pt x="4591" y="2344"/>
                  </a:cubicBezTo>
                  <a:cubicBezTo>
                    <a:pt x="3574" y="2344"/>
                    <a:pt x="2448" y="3070"/>
                    <a:pt x="1802" y="3716"/>
                  </a:cubicBezTo>
                  <a:cubicBezTo>
                    <a:pt x="568" y="4950"/>
                    <a:pt x="101" y="6952"/>
                    <a:pt x="67" y="8653"/>
                  </a:cubicBezTo>
                  <a:cubicBezTo>
                    <a:pt x="1" y="10287"/>
                    <a:pt x="334" y="12089"/>
                    <a:pt x="1468" y="13356"/>
                  </a:cubicBezTo>
                  <a:cubicBezTo>
                    <a:pt x="2083" y="14013"/>
                    <a:pt x="2980" y="14414"/>
                    <a:pt x="3861" y="14414"/>
                  </a:cubicBezTo>
                  <a:cubicBezTo>
                    <a:pt x="4366" y="14414"/>
                    <a:pt x="4866" y="14282"/>
                    <a:pt x="5304" y="13990"/>
                  </a:cubicBezTo>
                  <a:cubicBezTo>
                    <a:pt x="6072" y="13490"/>
                    <a:pt x="6405" y="12622"/>
                    <a:pt x="6672" y="11822"/>
                  </a:cubicBezTo>
                  <a:cubicBezTo>
                    <a:pt x="7106" y="10888"/>
                    <a:pt x="7306" y="9820"/>
                    <a:pt x="7339" y="8786"/>
                  </a:cubicBezTo>
                  <a:cubicBezTo>
                    <a:pt x="7630" y="9077"/>
                    <a:pt x="8057" y="9248"/>
                    <a:pt x="8488" y="9248"/>
                  </a:cubicBezTo>
                  <a:cubicBezTo>
                    <a:pt x="8698" y="9248"/>
                    <a:pt x="8910" y="9207"/>
                    <a:pt x="9107" y="9120"/>
                  </a:cubicBezTo>
                  <a:cubicBezTo>
                    <a:pt x="9908" y="8786"/>
                    <a:pt x="10308" y="8086"/>
                    <a:pt x="10475" y="7285"/>
                  </a:cubicBezTo>
                  <a:cubicBezTo>
                    <a:pt x="10842" y="7986"/>
                    <a:pt x="11575" y="8553"/>
                    <a:pt x="12443" y="8586"/>
                  </a:cubicBezTo>
                  <a:cubicBezTo>
                    <a:pt x="12469" y="8587"/>
                    <a:pt x="12494" y="8588"/>
                    <a:pt x="12520" y="8588"/>
                  </a:cubicBezTo>
                  <a:cubicBezTo>
                    <a:pt x="13355" y="8588"/>
                    <a:pt x="14089" y="8065"/>
                    <a:pt x="14478" y="7385"/>
                  </a:cubicBezTo>
                  <a:cubicBezTo>
                    <a:pt x="14778" y="8486"/>
                    <a:pt x="15612" y="9453"/>
                    <a:pt x="16746" y="9920"/>
                  </a:cubicBezTo>
                  <a:cubicBezTo>
                    <a:pt x="17258" y="10120"/>
                    <a:pt x="17821" y="10236"/>
                    <a:pt x="18377" y="10236"/>
                  </a:cubicBezTo>
                  <a:cubicBezTo>
                    <a:pt x="19305" y="10236"/>
                    <a:pt x="20210" y="9913"/>
                    <a:pt x="20815" y="9120"/>
                  </a:cubicBezTo>
                  <a:cubicBezTo>
                    <a:pt x="21783" y="7852"/>
                    <a:pt x="21783" y="6084"/>
                    <a:pt x="21216" y="4717"/>
                  </a:cubicBezTo>
                  <a:cubicBezTo>
                    <a:pt x="20682" y="3282"/>
                    <a:pt x="19615" y="2182"/>
                    <a:pt x="18280" y="1448"/>
                  </a:cubicBezTo>
                  <a:cubicBezTo>
                    <a:pt x="17498" y="1037"/>
                    <a:pt x="16556" y="741"/>
                    <a:pt x="15641" y="741"/>
                  </a:cubicBezTo>
                  <a:cubicBezTo>
                    <a:pt x="14995" y="741"/>
                    <a:pt x="14363" y="889"/>
                    <a:pt x="13810" y="1248"/>
                  </a:cubicBezTo>
                  <a:cubicBezTo>
                    <a:pt x="13422" y="471"/>
                    <a:pt x="12629" y="1"/>
                    <a:pt x="11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 flipH="1">
              <a:off x="6423526" y="2002348"/>
              <a:ext cx="190599" cy="87277"/>
            </a:xfrm>
            <a:custGeom>
              <a:rect b="b" l="l" r="r" t="t"/>
              <a:pathLst>
                <a:path extrusionOk="0" h="1841" w="4204">
                  <a:moveTo>
                    <a:pt x="2035" y="1"/>
                  </a:moveTo>
                  <a:cubicBezTo>
                    <a:pt x="1168" y="1"/>
                    <a:pt x="434" y="468"/>
                    <a:pt x="1" y="1168"/>
                  </a:cubicBezTo>
                  <a:cubicBezTo>
                    <a:pt x="676" y="1604"/>
                    <a:pt x="1480" y="1841"/>
                    <a:pt x="2281" y="1841"/>
                  </a:cubicBezTo>
                  <a:cubicBezTo>
                    <a:pt x="2707" y="1841"/>
                    <a:pt x="3132" y="1774"/>
                    <a:pt x="3536" y="1635"/>
                  </a:cubicBezTo>
                  <a:cubicBezTo>
                    <a:pt x="3803" y="1535"/>
                    <a:pt x="4003" y="1435"/>
                    <a:pt x="4204" y="1302"/>
                  </a:cubicBezTo>
                  <a:cubicBezTo>
                    <a:pt x="3770" y="534"/>
                    <a:pt x="2969" y="1"/>
                    <a:pt x="2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 flipH="1">
              <a:off x="4534468" y="2177175"/>
              <a:ext cx="3322833" cy="1872406"/>
            </a:xfrm>
            <a:custGeom>
              <a:rect b="b" l="l" r="r" t="t"/>
              <a:pathLst>
                <a:path extrusionOk="0" h="41297" w="73287">
                  <a:moveTo>
                    <a:pt x="20582" y="0"/>
                  </a:moveTo>
                  <a:cubicBezTo>
                    <a:pt x="20582" y="0"/>
                    <a:pt x="8907" y="234"/>
                    <a:pt x="8374" y="2302"/>
                  </a:cubicBezTo>
                  <a:cubicBezTo>
                    <a:pt x="8374" y="2302"/>
                    <a:pt x="1" y="29088"/>
                    <a:pt x="2336" y="32457"/>
                  </a:cubicBezTo>
                  <a:cubicBezTo>
                    <a:pt x="4671" y="35826"/>
                    <a:pt x="45433" y="41297"/>
                    <a:pt x="45433" y="41297"/>
                  </a:cubicBezTo>
                  <a:lnTo>
                    <a:pt x="47635" y="35326"/>
                  </a:lnTo>
                  <a:lnTo>
                    <a:pt x="36027" y="30489"/>
                  </a:lnTo>
                  <a:lnTo>
                    <a:pt x="36427" y="24618"/>
                  </a:lnTo>
                  <a:cubicBezTo>
                    <a:pt x="36427" y="24618"/>
                    <a:pt x="45199" y="29567"/>
                    <a:pt x="51472" y="29567"/>
                  </a:cubicBezTo>
                  <a:cubicBezTo>
                    <a:pt x="53061" y="29567"/>
                    <a:pt x="54489" y="29250"/>
                    <a:pt x="55574" y="28454"/>
                  </a:cubicBezTo>
                  <a:cubicBezTo>
                    <a:pt x="60944" y="24551"/>
                    <a:pt x="73287" y="6772"/>
                    <a:pt x="73287" y="6772"/>
                  </a:cubicBezTo>
                  <a:lnTo>
                    <a:pt x="68050" y="3970"/>
                  </a:lnTo>
                  <a:lnTo>
                    <a:pt x="51938" y="16212"/>
                  </a:lnTo>
                  <a:lnTo>
                    <a:pt x="40263" y="4137"/>
                  </a:lnTo>
                  <a:cubicBezTo>
                    <a:pt x="40263" y="4137"/>
                    <a:pt x="34259" y="701"/>
                    <a:pt x="29188" y="634"/>
                  </a:cubicBezTo>
                  <a:cubicBezTo>
                    <a:pt x="29188" y="634"/>
                    <a:pt x="27657" y="2166"/>
                    <a:pt x="25326" y="2166"/>
                  </a:cubicBezTo>
                  <a:cubicBezTo>
                    <a:pt x="23968" y="2166"/>
                    <a:pt x="22338" y="1646"/>
                    <a:pt x="20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 flipH="1">
              <a:off x="6223857" y="2647517"/>
              <a:ext cx="1066306" cy="912014"/>
            </a:xfrm>
            <a:custGeom>
              <a:rect b="b" l="l" r="r" t="t"/>
              <a:pathLst>
                <a:path extrusionOk="0" fill="none" h="20115" w="23518">
                  <a:moveTo>
                    <a:pt x="23518" y="20115"/>
                  </a:moveTo>
                  <a:lnTo>
                    <a:pt x="1" y="1237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 flipH="1">
              <a:off x="7120731" y="2682291"/>
              <a:ext cx="84740" cy="95350"/>
            </a:xfrm>
            <a:custGeom>
              <a:rect b="b" l="l" r="r" t="t"/>
              <a:pathLst>
                <a:path extrusionOk="0" fill="none" h="2103" w="1869">
                  <a:moveTo>
                    <a:pt x="1869" y="1"/>
                  </a:moveTo>
                  <a:lnTo>
                    <a:pt x="1" y="210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 flipH="1">
              <a:off x="6205761" y="2729171"/>
              <a:ext cx="9113" cy="564211"/>
            </a:xfrm>
            <a:custGeom>
              <a:rect b="b" l="l" r="r" t="t"/>
              <a:pathLst>
                <a:path extrusionOk="0" fill="none" h="12444" w="201">
                  <a:moveTo>
                    <a:pt x="1" y="1"/>
                  </a:moveTo>
                  <a:lnTo>
                    <a:pt x="201" y="1244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 flipH="1">
              <a:off x="5190934" y="3167744"/>
              <a:ext cx="529390" cy="351793"/>
            </a:xfrm>
            <a:custGeom>
              <a:rect b="b" l="l" r="r" t="t"/>
              <a:pathLst>
                <a:path extrusionOk="0" h="7759" w="11676">
                  <a:moveTo>
                    <a:pt x="6272" y="0"/>
                  </a:moveTo>
                  <a:cubicBezTo>
                    <a:pt x="2903" y="0"/>
                    <a:pt x="101" y="3169"/>
                    <a:pt x="1" y="7139"/>
                  </a:cubicBezTo>
                  <a:cubicBezTo>
                    <a:pt x="1522" y="7515"/>
                    <a:pt x="3036" y="7759"/>
                    <a:pt x="4425" y="7759"/>
                  </a:cubicBezTo>
                  <a:cubicBezTo>
                    <a:pt x="5989" y="7759"/>
                    <a:pt x="7395" y="7449"/>
                    <a:pt x="8473" y="6672"/>
                  </a:cubicBezTo>
                  <a:cubicBezTo>
                    <a:pt x="9407" y="6004"/>
                    <a:pt x="10475" y="4970"/>
                    <a:pt x="11676" y="3669"/>
                  </a:cubicBezTo>
                  <a:cubicBezTo>
                    <a:pt x="10608" y="1468"/>
                    <a:pt x="8607" y="0"/>
                    <a:pt x="6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 flipH="1">
              <a:off x="6405373" y="2171675"/>
              <a:ext cx="617077" cy="289870"/>
            </a:xfrm>
            <a:custGeom>
              <a:rect b="b" l="l" r="r" t="t"/>
              <a:pathLst>
                <a:path extrusionOk="0" h="6259" w="13610">
                  <a:moveTo>
                    <a:pt x="1832" y="1"/>
                  </a:moveTo>
                  <a:cubicBezTo>
                    <a:pt x="1475" y="1"/>
                    <a:pt x="825" y="24"/>
                    <a:pt x="0" y="88"/>
                  </a:cubicBezTo>
                  <a:cubicBezTo>
                    <a:pt x="367" y="3557"/>
                    <a:pt x="3336" y="6259"/>
                    <a:pt x="6872" y="6259"/>
                  </a:cubicBezTo>
                  <a:cubicBezTo>
                    <a:pt x="10141" y="6259"/>
                    <a:pt x="12876" y="4024"/>
                    <a:pt x="13610" y="955"/>
                  </a:cubicBezTo>
                  <a:cubicBezTo>
                    <a:pt x="12642" y="755"/>
                    <a:pt x="11675" y="621"/>
                    <a:pt x="10708" y="621"/>
                  </a:cubicBezTo>
                  <a:cubicBezTo>
                    <a:pt x="10708" y="621"/>
                    <a:pt x="9168" y="2161"/>
                    <a:pt x="6834" y="2161"/>
                  </a:cubicBezTo>
                  <a:cubicBezTo>
                    <a:pt x="5485" y="2161"/>
                    <a:pt x="3870" y="1646"/>
                    <a:pt x="2135" y="21"/>
                  </a:cubicBezTo>
                  <a:cubicBezTo>
                    <a:pt x="2147" y="9"/>
                    <a:pt x="2039" y="1"/>
                    <a:pt x="1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 flipH="1">
              <a:off x="7503302" y="3356760"/>
              <a:ext cx="278297" cy="391783"/>
            </a:xfrm>
            <a:custGeom>
              <a:rect b="b" l="l" r="r" t="t"/>
              <a:pathLst>
                <a:path extrusionOk="0" h="8641" w="6138">
                  <a:moveTo>
                    <a:pt x="634" y="1"/>
                  </a:moveTo>
                  <a:cubicBezTo>
                    <a:pt x="134" y="3136"/>
                    <a:pt x="0" y="5605"/>
                    <a:pt x="634" y="6439"/>
                  </a:cubicBezTo>
                  <a:cubicBezTo>
                    <a:pt x="1068" y="7106"/>
                    <a:pt x="3069" y="7840"/>
                    <a:pt x="6004" y="8640"/>
                  </a:cubicBezTo>
                  <a:cubicBezTo>
                    <a:pt x="6071" y="8240"/>
                    <a:pt x="6138" y="7773"/>
                    <a:pt x="6138" y="7306"/>
                  </a:cubicBezTo>
                  <a:cubicBezTo>
                    <a:pt x="6071" y="3603"/>
                    <a:pt x="3703" y="468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1"/>
          <p:cNvSpPr txBox="1"/>
          <p:nvPr/>
        </p:nvSpPr>
        <p:spPr>
          <a:xfrm>
            <a:off x="457525" y="1601825"/>
            <a:ext cx="82827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DD598"/>
                </a:solidFill>
                <a:latin typeface="Open Sans"/>
                <a:ea typeface="Open Sans"/>
                <a:cs typeface="Open Sans"/>
                <a:sym typeface="Open Sans"/>
              </a:rPr>
              <a:t>What are the best ways to start in the field of </a:t>
            </a:r>
            <a:endParaRPr b="1" sz="3400">
              <a:solidFill>
                <a:srgbClr val="3DD59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Science and ML</a:t>
            </a:r>
            <a:endParaRPr b="1" sz="3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42"/>
          <p:cNvPicPr preferRelativeResize="0"/>
          <p:nvPr/>
        </p:nvPicPr>
        <p:blipFill rotWithShape="1">
          <a:blip r:embed="rId3">
            <a:alphaModFix/>
          </a:blip>
          <a:srcRect b="0" l="689" r="749" t="0"/>
          <a:stretch/>
        </p:blipFill>
        <p:spPr>
          <a:xfrm>
            <a:off x="899363" y="1068787"/>
            <a:ext cx="6312525" cy="3607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9" name="Google Shape;1029;p42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Most used language</a:t>
            </a:r>
            <a:endParaRPr sz="3100">
              <a:solidFill>
                <a:srgbClr val="3DD59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Most used language</a:t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35" name="Google Shape;1035;p43"/>
          <p:cNvSpPr txBox="1"/>
          <p:nvPr/>
        </p:nvSpPr>
        <p:spPr>
          <a:xfrm>
            <a:off x="1096075" y="1509625"/>
            <a:ext cx="6612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Python is the most widely used programming language for machine </a:t>
            </a:r>
            <a:r>
              <a:rPr lang="en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learning</a:t>
            </a:r>
            <a:r>
              <a:rPr lang="en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making it suitable for beginners to kick start.</a:t>
            </a:r>
            <a:endParaRPr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Python is easy to learn and has minimal syntax, making it the language of choice for beginners.</a:t>
            </a:r>
            <a:endParaRPr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Languages like Java, javascript, and R are becoming popular language choices for many people in the industry for machine learners.</a:t>
            </a:r>
            <a:endParaRPr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Google Shape;10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50" y="854913"/>
            <a:ext cx="6287699" cy="343367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1" name="Google Shape;1041;p44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3DD598"/>
                </a:solidFill>
              </a:rPr>
              <a:t>Most used IDE</a:t>
            </a:r>
            <a:endParaRPr sz="3100">
              <a:solidFill>
                <a:srgbClr val="3DD59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5"/>
          <p:cNvSpPr txBox="1"/>
          <p:nvPr>
            <p:ph type="title"/>
          </p:nvPr>
        </p:nvSpPr>
        <p:spPr>
          <a:xfrm>
            <a:off x="549200" y="246400"/>
            <a:ext cx="7729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DD598"/>
                </a:solidFill>
              </a:rPr>
              <a:t>Most used IDE</a:t>
            </a:r>
            <a:endParaRPr sz="3100">
              <a:solidFill>
                <a:srgbClr val="3DD598"/>
              </a:solidFill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1040750" y="1270125"/>
            <a:ext cx="674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 Medium"/>
              <a:buChar char="●"/>
            </a:pP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Okay, so you have started learning ML, but where will you code? An IDE is a tool for writing and managing code efficiently, making it easier to debug and execute the code.</a:t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 Medium"/>
              <a:buChar char="●"/>
            </a:pP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Jupyter lab, Jupyter Notebook, Intellij, R studio are some of the most preferred Integrated development environments for developing machine learning algorithms.</a:t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Open Sans Medium"/>
              <a:buChar char="●"/>
            </a:pPr>
            <a:r>
              <a:rPr lang="en" sz="1500">
                <a:solidFill>
                  <a:srgbClr val="66666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Vim is the least preferred IDE as it has a higher learning curve</a:t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Zombie Ideas Debate by Slidesgo">
  <a:themeElements>
    <a:clrScheme name="Simple Light">
      <a:dk1>
        <a:srgbClr val="02123B"/>
      </a:dk1>
      <a:lt1>
        <a:srgbClr val="F2F2F2"/>
      </a:lt1>
      <a:dk2>
        <a:srgbClr val="3A82E2"/>
      </a:dk2>
      <a:lt2>
        <a:srgbClr val="F04148"/>
      </a:lt2>
      <a:accent1>
        <a:srgbClr val="F6AE39"/>
      </a:accent1>
      <a:accent2>
        <a:srgbClr val="FDCA76"/>
      </a:accent2>
      <a:accent3>
        <a:srgbClr val="2F6EC3"/>
      </a:accent3>
      <a:accent4>
        <a:srgbClr val="C53A40"/>
      </a:accent4>
      <a:accent5>
        <a:srgbClr val="F7B4B2"/>
      </a:accent5>
      <a:accent6>
        <a:srgbClr val="D894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