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94"/>
  </p:normalViewPr>
  <p:slideViewPr>
    <p:cSldViewPr snapToGrid="0">
      <p:cViewPr>
        <p:scale>
          <a:sx n="93" d="100"/>
          <a:sy n="93" d="100"/>
        </p:scale>
        <p:origin x="30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F5FD5-E1D1-9840-9B77-D44E05445338}" type="datetimeFigureOut">
              <a:rPr lang="en-US" smtClean="0"/>
              <a:t>6/27/25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119F3-3702-0843-8080-7B73694D6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50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119F3-3702-0843-8080-7B73694D66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4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119F3-3702-0843-8080-7B73694D66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77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97196-512F-008B-D202-0D0807D3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A3AF0-A8D5-A4AC-2769-73447295F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4FA9F-9DB5-58C4-FF73-84C716799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93E7-7B36-AE4B-9A57-EBE66DB8F05A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56807-D181-A8F6-20F1-A3F3ED77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63914-1560-4C92-38DA-E3B9BD5A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F76B-FC83-5A42-BA37-039E0411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7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87E4-18C4-B8EA-0980-835305A0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C017A-4D13-24E2-DD19-AF8D82773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5F401-7B1E-6E15-97F4-1A4BFD599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93E7-7B36-AE4B-9A57-EBE66DB8F05A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4222F-C5C9-B80D-389C-36A012F61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E7B73-9DD4-8888-BA7F-E1DDE08A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F76B-FC83-5A42-BA37-039E0411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2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443AB2-2CE0-11BE-60F9-FDA8F5A60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04BC3-84A0-B917-4FB9-907389266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D438D-4C5F-6583-DAAF-AACDAB3B2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93E7-7B36-AE4B-9A57-EBE66DB8F05A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858A2-2B41-DC90-BD98-C2C5A9F9A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FF3D1-7170-3657-29F4-4423CACEE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F76B-FC83-5A42-BA37-039E0411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2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F26D-BE0A-C41B-08EE-3D2B913A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4020C-37D9-8925-6DD2-0884F7B7B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54474-1659-DB2A-F974-A20C69CC9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93E7-7B36-AE4B-9A57-EBE66DB8F05A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7EDEC-B1E7-9FBD-BAA3-05923CD40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6E9D0-3B4B-A661-FC26-E0336864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F76B-FC83-5A42-BA37-039E0411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0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E701-7B9F-CED0-FE78-5D2CB081E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11551-FDAF-3299-18B6-5F80A37FE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FAD52-9889-D530-4AA7-7A1C86B4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93E7-7B36-AE4B-9A57-EBE66DB8F05A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15BD1-5E5F-A186-B783-04740FF59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511B8-F572-A47C-C40F-4BD2F91A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F76B-FC83-5A42-BA37-039E0411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8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E34A-1463-8DCB-A2ED-52F22AD3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E5D00-3E96-00FD-5305-937A0CD33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0A9E8-794C-A9AB-262F-951EE524A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8782B-71A2-58EA-AC9F-D2382743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93E7-7B36-AE4B-9A57-EBE66DB8F05A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7EE77-B3E6-7E3A-D7D3-37B34029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812A2-6174-5431-3A6F-29DBC28E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F76B-FC83-5A42-BA37-039E0411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4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D74B5-AE3F-9748-A782-B257B4CD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F6EF2-9C2D-E2D5-7912-C2D07B020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FB405-7396-E4BA-58F4-4940C26B8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7C891-D55C-178C-DBC8-B0A8DA0FF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9A76AF-8D55-CA3E-8AC9-A10357EDC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E208A4-20D2-103B-9426-85B223BC9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93E7-7B36-AE4B-9A57-EBE66DB8F05A}" type="datetimeFigureOut">
              <a:rPr lang="en-US" smtClean="0"/>
              <a:t>6/27/25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416224-3D63-FE96-008B-AC339072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680F7-23F5-0708-7A9D-9BC3E5FE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F76B-FC83-5A42-BA37-039E0411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0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60F87-E30B-93F9-62BD-A9E78E42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1DEFCF-DA83-9582-3798-936986DB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93E7-7B36-AE4B-9A57-EBE66DB8F05A}" type="datetimeFigureOut">
              <a:rPr lang="en-US" smtClean="0"/>
              <a:t>6/27/25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83306-6419-ABAF-A7B4-6820BBC8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A7C34-D1AE-340C-E403-EB57DD76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F76B-FC83-5A42-BA37-039E0411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6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EE1D7-FB80-2A2F-9B5D-93381C4B5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93E7-7B36-AE4B-9A57-EBE66DB8F05A}" type="datetimeFigureOut">
              <a:rPr lang="en-US" smtClean="0"/>
              <a:t>6/27/25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65B039-FE3C-AEE7-65D0-A25EDC28E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89BCF-608E-3001-3D74-E2B69F3E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F76B-FC83-5A42-BA37-039E0411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4752D-4D6D-9667-DFC1-DB31557F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3F893-A2BE-4A0E-A852-9A2DBAEB8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705A9-793F-476C-2A05-9252CFBC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6FAC7-BDA1-BC08-5B1E-A7F95C3F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93E7-7B36-AE4B-9A57-EBE66DB8F05A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9EE71-0BFC-CDB6-FEDF-6B7D4519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25B7C-1A14-E7E6-1731-8144D6BA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F76B-FC83-5A42-BA37-039E0411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0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7B0E-B79D-A8CD-4D67-6801E425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59747-0B41-1CFE-F175-90EEF9D81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7E516-04A6-C996-21CF-2575A6DBC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BE5CF-2FC8-A45E-7A4B-FE20E46E1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93E7-7B36-AE4B-9A57-EBE66DB8F05A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17742-43AB-C1C2-C503-64221B62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52BB8-E059-5FA8-A178-46D69D62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F76B-FC83-5A42-BA37-039E0411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5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C9FB31-06D1-5F8B-1BA5-DB0B28CAE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4F582-D457-1CD9-BCF8-2D25BECBA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6943E-3886-0C45-8365-750C13636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C093E7-7B36-AE4B-9A57-EBE66DB8F05A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78EC2-389A-A26A-850D-E9DF8BCFF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D09D6-1E4F-87CC-CE78-2543CDE44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B8F76B-FC83-5A42-BA37-039E0411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1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media" Target="../media/media2.mp4"/><Relationship Id="rId7" Type="http://schemas.openxmlformats.org/officeDocument/2006/relationships/image" Target="../media/image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95BDD-3171-07CF-7E4A-D786E591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n-US" dirty="0" err="1"/>
              <a:t>FineDiving</a:t>
            </a:r>
            <a:r>
              <a:rPr lang="en-US" dirty="0"/>
              <a:t>-Process of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77AFF-FF9A-5F57-F5BF-BF9DDA338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r>
              <a:rPr lang="en-US" sz="1500" dirty="0"/>
              <a:t>Downloaded the data and explored(last meeting)</a:t>
            </a:r>
          </a:p>
          <a:p>
            <a:r>
              <a:rPr lang="en-US" sz="1500" dirty="0"/>
              <a:t>Ran Co-tracker on whole video. Use YOLO to find the box(there were multiple detection from Yolo)</a:t>
            </a:r>
          </a:p>
          <a:p>
            <a:r>
              <a:rPr lang="en-US" sz="1500" dirty="0"/>
              <a:t>How to find only 1 object? Calculated the area and selected the box with maximum area. </a:t>
            </a:r>
          </a:p>
          <a:p>
            <a:r>
              <a:rPr lang="en-US" sz="1500" dirty="0"/>
              <a:t>Distribution of 1000 points uniformly. </a:t>
            </a:r>
          </a:p>
          <a:p>
            <a:r>
              <a:rPr lang="en-US" sz="1500" dirty="0"/>
              <a:t>As in the dataset for 1 video, there are more than 1 actions like </a:t>
            </a:r>
            <a:r>
              <a:rPr lang="en-IN" sz="1500" dirty="0"/>
              <a:t>Entry, 2.5 </a:t>
            </a:r>
            <a:r>
              <a:rPr lang="en-IN" sz="1500" dirty="0" err="1"/>
              <a:t>Soms.Pike</a:t>
            </a:r>
            <a:r>
              <a:rPr lang="en-IN" sz="1500" dirty="0"/>
              <a:t>, Back, Forward, 3.5 </a:t>
            </a:r>
            <a:r>
              <a:rPr lang="en-IN" sz="1500" dirty="0" err="1"/>
              <a:t>Soms.Tuck</a:t>
            </a:r>
            <a:r>
              <a:rPr lang="en-IN" sz="1500" dirty="0"/>
              <a:t>",</a:t>
            </a:r>
            <a:r>
              <a:rPr lang="en-US" sz="1500" dirty="0"/>
              <a:t> and more.</a:t>
            </a:r>
            <a:r>
              <a:rPr lang="en-IN" sz="1500" dirty="0"/>
              <a:t> Total of 29 different actions.</a:t>
            </a:r>
            <a:endParaRPr lang="en-US" sz="1500" dirty="0"/>
          </a:p>
        </p:txBody>
      </p:sp>
      <p:pic>
        <p:nvPicPr>
          <p:cNvPr id="5" name="Picture 4" descr="A person jumping into a pool&#10;&#10;AI-generated content may be incorrect.">
            <a:extLst>
              <a:ext uri="{FF2B5EF4-FFF2-40B4-BE49-F238E27FC236}">
                <a16:creationId xmlns:a16="http://schemas.microsoft.com/office/drawing/2014/main" id="{FC2E29A2-A5C4-39AF-6100-5D677CFBB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261" y="1356588"/>
            <a:ext cx="5837780" cy="414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57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B6AA-A857-22A2-16D2-4131A526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34E08-BCC1-76C2-0ED9-DFFAC96B2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only select the points that “matter” for dense dataset?</a:t>
            </a:r>
          </a:p>
          <a:p>
            <a:r>
              <a:rPr lang="en-US" dirty="0"/>
              <a:t>How can I visually represent and understand motion centric tracking points? </a:t>
            </a:r>
          </a:p>
          <a:p>
            <a:r>
              <a:rPr lang="en-US" dirty="0"/>
              <a:t>What to do next ?</a:t>
            </a:r>
          </a:p>
        </p:txBody>
      </p:sp>
    </p:spTree>
    <p:extLst>
      <p:ext uri="{BB962C8B-B14F-4D97-AF65-F5344CB8AC3E}">
        <p14:creationId xmlns:p14="http://schemas.microsoft.com/office/powerpoint/2010/main" val="68526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590B6-05D0-C587-0D96-CFED3736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802" y="603504"/>
            <a:ext cx="5577902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Process of Tracking-Continued…</a:t>
            </a:r>
          </a:p>
        </p:txBody>
      </p:sp>
      <p:pic>
        <p:nvPicPr>
          <p:cNvPr id="5" name="Picture 4" descr="A diagram of a video&#10;&#10;AI-generated content may be incorrect.">
            <a:extLst>
              <a:ext uri="{FF2B5EF4-FFF2-40B4-BE49-F238E27FC236}">
                <a16:creationId xmlns:a16="http://schemas.microsoft.com/office/drawing/2014/main" id="{E3168333-741A-B65D-B7FD-032C5C149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1177705"/>
            <a:ext cx="4681506" cy="45309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B8E47-EE24-D0F0-F1AE-53B1A3BA1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6802" y="2212848"/>
            <a:ext cx="5577902" cy="4096512"/>
          </a:xfrm>
        </p:spPr>
        <p:txBody>
          <a:bodyPr>
            <a:normAutofit/>
          </a:bodyPr>
          <a:lstStyle/>
          <a:p>
            <a:r>
              <a:rPr lang="en-US" sz="1800"/>
              <a:t>As first frame were annotated, so ran co-tracker and then saved the video. Further to save Tracking tensor and </a:t>
            </a:r>
            <a:r>
              <a:rPr lang="en-IN" sz="1800"/>
              <a:t>Visibility, I saved it per action in a video.(Saved pred_tracks</a:t>
            </a:r>
            <a:r>
              <a:rPr lang="en-US" sz="1800"/>
              <a:t>, </a:t>
            </a:r>
            <a:r>
              <a:rPr lang="en-IN" sz="1800"/>
              <a:t>pred_visibility, label and shape_info)</a:t>
            </a:r>
          </a:p>
          <a:p>
            <a:r>
              <a:rPr lang="en-IN" sz="1800"/>
              <a:t>Saving these tensors in their exact size was leading to a pt file to be more than 250mb(There are in total of 9380 pt files), so flattened.</a:t>
            </a:r>
          </a:p>
          <a:p>
            <a:r>
              <a:rPr lang="en-IN" sz="1800"/>
              <a:t>As it worked for 2815 videos, out of 3000. </a:t>
            </a:r>
          </a:p>
          <a:p>
            <a:r>
              <a:rPr lang="en-IN" sz="1800"/>
              <a:t>For 185 videos, Yolo was unable to find object.</a:t>
            </a:r>
          </a:p>
        </p:txBody>
      </p:sp>
    </p:spTree>
    <p:extLst>
      <p:ext uri="{BB962C8B-B14F-4D97-AF65-F5344CB8AC3E}">
        <p14:creationId xmlns:p14="http://schemas.microsoft.com/office/powerpoint/2010/main" val="7695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03352-BA97-44C6-712F-3D0B0CAA0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Example Tracked Video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queries_01_9.mp4">
            <a:hlinkClick r:id="" action="ppaction://media"/>
            <a:extLst>
              <a:ext uri="{FF2B5EF4-FFF2-40B4-BE49-F238E27FC236}">
                <a16:creationId xmlns:a16="http://schemas.microsoft.com/office/drawing/2014/main" id="{775EE375-77E1-CB6E-F382-0D93E0EB793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23392" y="2642616"/>
            <a:ext cx="4807712" cy="3605784"/>
          </a:xfrm>
          <a:prstGeom prst="rect">
            <a:avLst/>
          </a:prstGeom>
        </p:spPr>
      </p:pic>
      <p:pic>
        <p:nvPicPr>
          <p:cNvPr id="4" name="queries_01_2.mp4">
            <a:hlinkClick r:id="" action="ppaction://media"/>
            <a:extLst>
              <a:ext uri="{FF2B5EF4-FFF2-40B4-BE49-F238E27FC236}">
                <a16:creationId xmlns:a16="http://schemas.microsoft.com/office/drawing/2014/main" id="{4D39E35C-D6E7-C70B-794A-FF871DA2E9C9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657848" y="2642616"/>
            <a:ext cx="4807712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59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3FDD3-D903-D543-C48D-58EC38C2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6E49-0D2B-1D7D-4104-87B258B69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 per class is optimal for not tracked video. </a:t>
            </a:r>
            <a:r>
              <a:rPr lang="en-IN" dirty="0"/>
              <a:t>673 pt files in total out of 10053 class(~6%). </a:t>
            </a:r>
          </a:p>
          <a:p>
            <a:r>
              <a:rPr lang="en-IN" dirty="0"/>
              <a:t>Should I Track lost video manually or leave it because of pt class difference(To be shown).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70A53D-93EE-0082-2A46-6415F01FF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763286"/>
              </p:ext>
            </p:extLst>
          </p:nvPr>
        </p:nvGraphicFramePr>
        <p:xfrm>
          <a:off x="1149926" y="3796145"/>
          <a:ext cx="7536876" cy="13274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4219">
                  <a:extLst>
                    <a:ext uri="{9D8B030D-6E8A-4147-A177-3AD203B41FA5}">
                      <a16:colId xmlns:a16="http://schemas.microsoft.com/office/drawing/2014/main" val="89591101"/>
                    </a:ext>
                  </a:extLst>
                </a:gridCol>
                <a:gridCol w="1884219">
                  <a:extLst>
                    <a:ext uri="{9D8B030D-6E8A-4147-A177-3AD203B41FA5}">
                      <a16:colId xmlns:a16="http://schemas.microsoft.com/office/drawing/2014/main" val="1406064001"/>
                    </a:ext>
                  </a:extLst>
                </a:gridCol>
                <a:gridCol w="1884219">
                  <a:extLst>
                    <a:ext uri="{9D8B030D-6E8A-4147-A177-3AD203B41FA5}">
                      <a16:colId xmlns:a16="http://schemas.microsoft.com/office/drawing/2014/main" val="99311526"/>
                    </a:ext>
                  </a:extLst>
                </a:gridCol>
                <a:gridCol w="1884219">
                  <a:extLst>
                    <a:ext uri="{9D8B030D-6E8A-4147-A177-3AD203B41FA5}">
                      <a16:colId xmlns:a16="http://schemas.microsoft.com/office/drawing/2014/main" val="935652891"/>
                    </a:ext>
                  </a:extLst>
                </a:gridCol>
              </a:tblGrid>
              <a:tr h="2281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46511"/>
                  </a:ext>
                </a:extLst>
              </a:tr>
              <a:tr h="480851"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948314"/>
                  </a:ext>
                </a:extLst>
              </a:tr>
              <a:tr h="480851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24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98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7AD7-FAC8-3C99-4CE2-B5398F12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E3363-C423-AD29-878C-8B5C614B5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dataset and train-test split given in dataset. So, trained on basic CNN model. </a:t>
            </a:r>
          </a:p>
        </p:txBody>
      </p:sp>
      <p:pic>
        <p:nvPicPr>
          <p:cNvPr id="5" name="Picture 4" descr="A diagram of a process&#10;&#10;AI-generated content may be incorrect.">
            <a:extLst>
              <a:ext uri="{FF2B5EF4-FFF2-40B4-BE49-F238E27FC236}">
                <a16:creationId xmlns:a16="http://schemas.microsoft.com/office/drawing/2014/main" id="{2FB36774-63E7-BA52-E891-8DB874FB4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654" y="2957946"/>
            <a:ext cx="7400914" cy="21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29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A949-7A18-8C75-F9D5-572C3374A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Results.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4D3433-18E5-DF69-5A27-1573946B32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650181"/>
              </p:ext>
            </p:extLst>
          </p:nvPr>
        </p:nvGraphicFramePr>
        <p:xfrm>
          <a:off x="759836" y="1451553"/>
          <a:ext cx="45066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66312990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823389836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418336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#s of 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78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79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267611"/>
                  </a:ext>
                </a:extLst>
              </a:tr>
            </a:tbl>
          </a:graphicData>
        </a:graphic>
      </p:graphicFrame>
      <p:pic>
        <p:nvPicPr>
          <p:cNvPr id="8" name="Picture 7" descr="A graph showing the growth of epoch&#10;&#10;AI-generated content may be incorrect.">
            <a:extLst>
              <a:ext uri="{FF2B5EF4-FFF2-40B4-BE49-F238E27FC236}">
                <a16:creationId xmlns:a16="http://schemas.microsoft.com/office/drawing/2014/main" id="{88AF0B4C-A170-AFCA-DDAE-B213CCBA0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983" y="1027906"/>
            <a:ext cx="6265488" cy="3915930"/>
          </a:xfrm>
          <a:prstGeom prst="rect">
            <a:avLst/>
          </a:prstGeom>
        </p:spPr>
      </p:pic>
      <p:pic>
        <p:nvPicPr>
          <p:cNvPr id="12" name="Picture 11" descr="A graph with red dotted line&#10;&#10;AI-generated content may be incorrect.">
            <a:extLst>
              <a:ext uri="{FF2B5EF4-FFF2-40B4-BE49-F238E27FC236}">
                <a16:creationId xmlns:a16="http://schemas.microsoft.com/office/drawing/2014/main" id="{0E80D745-3870-3EE0-C919-B9C3117B4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79" y="2777116"/>
            <a:ext cx="5221240" cy="369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4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FBF8-18B4-7466-E9E3-88CA9D83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Results-Continued…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716FA-DCF7-9933-7804-21409D20FDF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22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 class precession, recall and confusion matrix are also saved. Balanced the class as there were some actions which are just 1. Kept it for Understanding the model</a:t>
            </a:r>
          </a:p>
          <a:p>
            <a:r>
              <a:rPr lang="en-US" dirty="0"/>
              <a:t>For this models training, I have used both tracks and visibility by concatenating along last dimension to form [T,N,3].</a:t>
            </a:r>
          </a:p>
          <a:p>
            <a:r>
              <a:rPr lang="en-US" dirty="0"/>
              <a:t>To be shown:</a:t>
            </a:r>
          </a:p>
          <a:p>
            <a:r>
              <a:rPr lang="en-US" dirty="0"/>
              <a:t>Test Confusion metrics</a:t>
            </a:r>
          </a:p>
          <a:p>
            <a:r>
              <a:rPr lang="en-US" dirty="0"/>
              <a:t>Same model results on just tracking.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624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958A6-2B56-3947-07EB-4881E07AF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n-US" dirty="0"/>
              <a:t>What to do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EFD9E-F00A-C859-8BB2-361FE534E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r>
              <a:rPr lang="en-IN" sz="1800" dirty="0"/>
              <a:t>I have thought that I will also annotate it using a contour-based method by first cropping the box region from each frame, converting it to grayscale, applying adaptive thresholding to highlight edges, and then detecting object boundaries using Contours.</a:t>
            </a:r>
          </a:p>
          <a:p>
            <a:r>
              <a:rPr lang="en-IN" sz="1800" dirty="0"/>
              <a:t>Can also be used to study dense tracked vs sparse tracked motion patterns, as for this, I will only track 10–15 key points instead of using dense point tracking.</a:t>
            </a:r>
          </a:p>
          <a:p>
            <a:endParaRPr lang="en-IN" sz="1800" dirty="0"/>
          </a:p>
        </p:txBody>
      </p:sp>
      <p:pic>
        <p:nvPicPr>
          <p:cNvPr id="5" name="Picture 4" descr="A screenshot of a video&#10;&#10;AI-generated content may be incorrect.">
            <a:extLst>
              <a:ext uri="{FF2B5EF4-FFF2-40B4-BE49-F238E27FC236}">
                <a16:creationId xmlns:a16="http://schemas.microsoft.com/office/drawing/2014/main" id="{DF3D0E2B-BAC7-C5E0-AB72-9F066D551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261" y="1765233"/>
            <a:ext cx="5837780" cy="332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BCBB1-8198-792B-64C9-C0B95493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Tracking results[T,N,2]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173D0E-B93E-0DB7-ACBA-7E8E7ACC01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79796"/>
              </p:ext>
            </p:extLst>
          </p:nvPr>
        </p:nvGraphicFramePr>
        <p:xfrm>
          <a:off x="838200" y="1840864"/>
          <a:ext cx="5257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14806199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88162786"/>
                    </a:ext>
                  </a:extLst>
                </a:gridCol>
              </a:tblGrid>
              <a:tr h="3559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519928"/>
                  </a:ext>
                </a:extLst>
              </a:tr>
              <a:tr h="355927"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305029"/>
                  </a:ext>
                </a:extLst>
              </a:tr>
              <a:tr h="355927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331273"/>
                  </a:ext>
                </a:extLst>
              </a:tr>
            </a:tbl>
          </a:graphicData>
        </a:graphic>
      </p:graphicFrame>
      <p:pic>
        <p:nvPicPr>
          <p:cNvPr id="6" name="Picture 5" descr="A graph showing the growth of epoch&#10;&#10;AI-generated content may be incorrect.">
            <a:extLst>
              <a:ext uri="{FF2B5EF4-FFF2-40B4-BE49-F238E27FC236}">
                <a16:creationId xmlns:a16="http://schemas.microsoft.com/office/drawing/2014/main" id="{719E1F6D-F2FA-3040-96FD-4CFC78918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82" y="3076256"/>
            <a:ext cx="5899728" cy="3687330"/>
          </a:xfrm>
          <a:prstGeom prst="rect">
            <a:avLst/>
          </a:prstGeom>
        </p:spPr>
      </p:pic>
      <p:pic>
        <p:nvPicPr>
          <p:cNvPr id="8" name="Picture 7" descr="A graph with red dots&#10;&#10;AI-generated content may be incorrect.">
            <a:extLst>
              <a:ext uri="{FF2B5EF4-FFF2-40B4-BE49-F238E27FC236}">
                <a16:creationId xmlns:a16="http://schemas.microsoft.com/office/drawing/2014/main" id="{7BF35F22-6E16-81AC-EB91-8B1FB6186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32591"/>
            <a:ext cx="5899728" cy="368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97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495</Words>
  <Application>Microsoft Macintosh PowerPoint</Application>
  <PresentationFormat>Widescreen</PresentationFormat>
  <Paragraphs>57</Paragraphs>
  <Slides>10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FineDiving-Process of Tracking</vt:lpstr>
      <vt:lpstr>Process of Tracking-Continued…</vt:lpstr>
      <vt:lpstr>Example Tracked Video</vt:lpstr>
      <vt:lpstr>PowerPoint Presentation</vt:lpstr>
      <vt:lpstr>Model Creation</vt:lpstr>
      <vt:lpstr>Training and Results.</vt:lpstr>
      <vt:lpstr>Training and Results-Continued…</vt:lpstr>
      <vt:lpstr>What to do next?</vt:lpstr>
      <vt:lpstr>Only Tracking results[T,N,2]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Mrinal Raj</dc:creator>
  <cp:lastModifiedBy>Mrinal Raj</cp:lastModifiedBy>
  <cp:revision>7</cp:revision>
  <dcterms:created xsi:type="dcterms:W3CDTF">2025-06-26T23:36:25Z</dcterms:created>
  <dcterms:modified xsi:type="dcterms:W3CDTF">2025-06-27T22:34:56Z</dcterms:modified>
</cp:coreProperties>
</file>