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407" r:id="rId6"/>
    <p:sldId id="420" r:id="rId7"/>
    <p:sldId id="421" r:id="rId8"/>
    <p:sldId id="422" r:id="rId9"/>
    <p:sldId id="424" r:id="rId10"/>
    <p:sldId id="417" r:id="rId11"/>
    <p:sldId id="395" r:id="rId12"/>
    <p:sldId id="410" r:id="rId13"/>
    <p:sldId id="396" r:id="rId14"/>
    <p:sldId id="397" r:id="rId15"/>
    <p:sldId id="398" r:id="rId16"/>
    <p:sldId id="399" r:id="rId17"/>
    <p:sldId id="400" r:id="rId18"/>
    <p:sldId id="402" r:id="rId19"/>
    <p:sldId id="403" r:id="rId20"/>
    <p:sldId id="401" r:id="rId21"/>
    <p:sldId id="404" r:id="rId22"/>
    <p:sldId id="405" r:id="rId23"/>
    <p:sldId id="406" r:id="rId24"/>
    <p:sldId id="392" r:id="rId25"/>
    <p:sldId id="393" r:id="rId26"/>
    <p:sldId id="412" r:id="rId27"/>
    <p:sldId id="418" r:id="rId28"/>
    <p:sldId id="413" r:id="rId29"/>
    <p:sldId id="394" r:id="rId30"/>
    <p:sldId id="415" r:id="rId31"/>
    <p:sldId id="414" r:id="rId32"/>
    <p:sldId id="419" r:id="rId33"/>
    <p:sldId id="411" r:id="rId34"/>
    <p:sldId id="416" r:id="rId35"/>
    <p:sldId id="408"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D1314-A703-4027-9C69-3558909DD061}" v="51" dt="2022-11-18T11:02:39.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725" autoAdjust="0"/>
  </p:normalViewPr>
  <p:slideViewPr>
    <p:cSldViewPr snapToGrid="0">
      <p:cViewPr varScale="1">
        <p:scale>
          <a:sx n="67" d="100"/>
          <a:sy n="67" d="100"/>
        </p:scale>
        <p:origin x="680"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ar Dwivedi" userId="f5b85c96-70f3-4e53-8695-5826d5f55a6b" providerId="ADAL" clId="{CF7D1314-A703-4027-9C69-3558909DD061}"/>
    <pc:docChg chg="undo redo custSel addSld delSld modSld sldOrd">
      <pc:chgData name="Sanskar Dwivedi" userId="f5b85c96-70f3-4e53-8695-5826d5f55a6b" providerId="ADAL" clId="{CF7D1314-A703-4027-9C69-3558909DD061}" dt="2022-11-18T13:32:38.994" v="3706" actId="47"/>
      <pc:docMkLst>
        <pc:docMk/>
      </pc:docMkLst>
      <pc:sldChg chg="addSp delSp modSp mod">
        <pc:chgData name="Sanskar Dwivedi" userId="f5b85c96-70f3-4e53-8695-5826d5f55a6b" providerId="ADAL" clId="{CF7D1314-A703-4027-9C69-3558909DD061}" dt="2022-11-18T11:17:01.516" v="3705" actId="14100"/>
        <pc:sldMkLst>
          <pc:docMk/>
          <pc:sldMk cId="752814286" sldId="257"/>
        </pc:sldMkLst>
        <pc:spChg chg="mod">
          <ac:chgData name="Sanskar Dwivedi" userId="f5b85c96-70f3-4e53-8695-5826d5f55a6b" providerId="ADAL" clId="{CF7D1314-A703-4027-9C69-3558909DD061}" dt="2022-11-18T11:16:54.837" v="3704" actId="14100"/>
          <ac:spMkLst>
            <pc:docMk/>
            <pc:sldMk cId="752814286" sldId="257"/>
            <ac:spMk id="2" creationId="{286E938C-9D94-4B05-979A-D39FFC457291}"/>
          </ac:spMkLst>
        </pc:spChg>
        <pc:spChg chg="mod">
          <ac:chgData name="Sanskar Dwivedi" userId="f5b85c96-70f3-4e53-8695-5826d5f55a6b" providerId="ADAL" clId="{CF7D1314-A703-4027-9C69-3558909DD061}" dt="2022-11-18T11:17:01.516" v="3705" actId="14100"/>
          <ac:spMkLst>
            <pc:docMk/>
            <pc:sldMk cId="752814286" sldId="257"/>
            <ac:spMk id="3" creationId="{D9A11267-FC52-4990-8D98-010AFABA5544}"/>
          </ac:spMkLst>
        </pc:spChg>
        <pc:picChg chg="add del mod">
          <ac:chgData name="Sanskar Dwivedi" userId="f5b85c96-70f3-4e53-8695-5826d5f55a6b" providerId="ADAL" clId="{CF7D1314-A703-4027-9C69-3558909DD061}" dt="2022-11-18T08:59:03.199" v="2943" actId="21"/>
          <ac:picMkLst>
            <pc:docMk/>
            <pc:sldMk cId="752814286" sldId="257"/>
            <ac:picMk id="5" creationId="{FCB651B4-CF5A-4832-ACFC-0D0BF1D1D5FD}"/>
          </ac:picMkLst>
        </pc:picChg>
        <pc:picChg chg="add del mod">
          <ac:chgData name="Sanskar Dwivedi" userId="f5b85c96-70f3-4e53-8695-5826d5f55a6b" providerId="ADAL" clId="{CF7D1314-A703-4027-9C69-3558909DD061}" dt="2022-11-18T09:06:32.947" v="2954" actId="21"/>
          <ac:picMkLst>
            <pc:docMk/>
            <pc:sldMk cId="752814286" sldId="257"/>
            <ac:picMk id="6" creationId="{4FB407BE-20EA-4C8B-B749-030E1C51EE18}"/>
          </ac:picMkLst>
        </pc:picChg>
        <pc:picChg chg="del">
          <ac:chgData name="Sanskar Dwivedi" userId="f5b85c96-70f3-4e53-8695-5826d5f55a6b" providerId="ADAL" clId="{CF7D1314-A703-4027-9C69-3558909DD061}" dt="2022-11-15T14:53:40.339" v="840" actId="21"/>
          <ac:picMkLst>
            <pc:docMk/>
            <pc:sldMk cId="752814286" sldId="257"/>
            <ac:picMk id="6" creationId="{C2630398-E6D2-4F34-87C3-2AA7470271E2}"/>
          </ac:picMkLst>
        </pc:picChg>
      </pc:sldChg>
      <pc:sldChg chg="addSp delSp modSp mod ord setBg">
        <pc:chgData name="Sanskar Dwivedi" userId="f5b85c96-70f3-4e53-8695-5826d5f55a6b" providerId="ADAL" clId="{CF7D1314-A703-4027-9C69-3558909DD061}" dt="2022-11-17T18:11:11.571" v="1555" actId="207"/>
        <pc:sldMkLst>
          <pc:docMk/>
          <pc:sldMk cId="3101114843" sldId="392"/>
        </pc:sldMkLst>
        <pc:spChg chg="mod">
          <ac:chgData name="Sanskar Dwivedi" userId="f5b85c96-70f3-4e53-8695-5826d5f55a6b" providerId="ADAL" clId="{CF7D1314-A703-4027-9C69-3558909DD061}" dt="2022-11-17T18:11:11.571" v="1555" actId="207"/>
          <ac:spMkLst>
            <pc:docMk/>
            <pc:sldMk cId="3101114843" sldId="392"/>
            <ac:spMk id="2" creationId="{C640C745-F9E8-4D26-87ED-669A606FB049}"/>
          </ac:spMkLst>
        </pc:spChg>
        <pc:spChg chg="mod">
          <ac:chgData name="Sanskar Dwivedi" userId="f5b85c96-70f3-4e53-8695-5826d5f55a6b" providerId="ADAL" clId="{CF7D1314-A703-4027-9C69-3558909DD061}" dt="2022-11-15T09:01:47.284" v="87" actId="20577"/>
          <ac:spMkLst>
            <pc:docMk/>
            <pc:sldMk cId="3101114843" sldId="392"/>
            <ac:spMk id="3" creationId="{6629AF2D-FB25-452E-B353-5435803FA75F}"/>
          </ac:spMkLst>
        </pc:spChg>
        <pc:spChg chg="del mod">
          <ac:chgData name="Sanskar Dwivedi" userId="f5b85c96-70f3-4e53-8695-5826d5f55a6b" providerId="ADAL" clId="{CF7D1314-A703-4027-9C69-3558909DD061}" dt="2022-11-15T09:09:26.951" v="205" actId="21"/>
          <ac:spMkLst>
            <pc:docMk/>
            <pc:sldMk cId="3101114843" sldId="392"/>
            <ac:spMk id="7" creationId="{2423B51D-67B4-4103-924F-D041AA24DAF9}"/>
          </ac:spMkLst>
        </pc:spChg>
        <pc:spChg chg="del mod">
          <ac:chgData name="Sanskar Dwivedi" userId="f5b85c96-70f3-4e53-8695-5826d5f55a6b" providerId="ADAL" clId="{CF7D1314-A703-4027-9C69-3558909DD061}" dt="2022-11-15T09:09:55.531" v="231" actId="21"/>
          <ac:spMkLst>
            <pc:docMk/>
            <pc:sldMk cId="3101114843" sldId="392"/>
            <ac:spMk id="8" creationId="{71DB68C8-3D6B-4EDE-A5C8-7271D52D27E2}"/>
          </ac:spMkLst>
        </pc:spChg>
        <pc:spChg chg="mod">
          <ac:chgData name="Sanskar Dwivedi" userId="f5b85c96-70f3-4e53-8695-5826d5f55a6b" providerId="ADAL" clId="{CF7D1314-A703-4027-9C69-3558909DD061}" dt="2022-11-15T08:58:32.712" v="66" actId="26606"/>
          <ac:spMkLst>
            <pc:docMk/>
            <pc:sldMk cId="3101114843" sldId="392"/>
            <ac:spMk id="9" creationId="{0FCD7645-C825-4C74-8324-9E42BD7102BD}"/>
          </ac:spMkLst>
        </pc:spChg>
        <pc:spChg chg="add del">
          <ac:chgData name="Sanskar Dwivedi" userId="f5b85c96-70f3-4e53-8695-5826d5f55a6b" providerId="ADAL" clId="{CF7D1314-A703-4027-9C69-3558909DD061}" dt="2022-11-15T08:58:32.704" v="65" actId="26606"/>
          <ac:spMkLst>
            <pc:docMk/>
            <pc:sldMk cId="3101114843" sldId="392"/>
            <ac:spMk id="20" creationId="{A5931BE0-4B93-4D6C-878E-ACC59D6B4587}"/>
          </ac:spMkLst>
        </pc:spChg>
        <pc:spChg chg="add del">
          <ac:chgData name="Sanskar Dwivedi" userId="f5b85c96-70f3-4e53-8695-5826d5f55a6b" providerId="ADAL" clId="{CF7D1314-A703-4027-9C69-3558909DD061}" dt="2022-11-15T08:58:32.704" v="65" actId="26606"/>
          <ac:spMkLst>
            <pc:docMk/>
            <pc:sldMk cId="3101114843" sldId="392"/>
            <ac:spMk id="22" creationId="{C5D31EF7-7A67-43B2-8B5E-B4A6241B1A83}"/>
          </ac:spMkLst>
        </pc:spChg>
        <pc:spChg chg="add">
          <ac:chgData name="Sanskar Dwivedi" userId="f5b85c96-70f3-4e53-8695-5826d5f55a6b" providerId="ADAL" clId="{CF7D1314-A703-4027-9C69-3558909DD061}" dt="2022-11-15T08:58:32.712" v="66" actId="26606"/>
          <ac:spMkLst>
            <pc:docMk/>
            <pc:sldMk cId="3101114843" sldId="392"/>
            <ac:spMk id="31" creationId="{A5931BE0-4B93-4D6C-878E-ACC59D6B4587}"/>
          </ac:spMkLst>
        </pc:spChg>
        <pc:grpChg chg="add del">
          <ac:chgData name="Sanskar Dwivedi" userId="f5b85c96-70f3-4e53-8695-5826d5f55a6b" providerId="ADAL" clId="{CF7D1314-A703-4027-9C69-3558909DD061}" dt="2022-11-15T08:58:32.704" v="65" actId="26606"/>
          <ac:grpSpMkLst>
            <pc:docMk/>
            <pc:sldMk cId="3101114843" sldId="392"/>
            <ac:grpSpMk id="14" creationId="{3BDBC526-6DCD-4FF6-8395-D8C22E46E527}"/>
          </ac:grpSpMkLst>
        </pc:grpChg>
        <pc:grpChg chg="add">
          <ac:chgData name="Sanskar Dwivedi" userId="f5b85c96-70f3-4e53-8695-5826d5f55a6b" providerId="ADAL" clId="{CF7D1314-A703-4027-9C69-3558909DD061}" dt="2022-11-15T08:58:32.712" v="66" actId="26606"/>
          <ac:grpSpMkLst>
            <pc:docMk/>
            <pc:sldMk cId="3101114843" sldId="392"/>
            <ac:grpSpMk id="26" creationId="{3BDBC526-6DCD-4FF6-8395-D8C22E46E527}"/>
          </ac:grpSpMkLst>
        </pc:grpChg>
        <pc:grpChg chg="add">
          <ac:chgData name="Sanskar Dwivedi" userId="f5b85c96-70f3-4e53-8695-5826d5f55a6b" providerId="ADAL" clId="{CF7D1314-A703-4027-9C69-3558909DD061}" dt="2022-11-15T08:58:32.712" v="66" actId="26606"/>
          <ac:grpSpMkLst>
            <pc:docMk/>
            <pc:sldMk cId="3101114843" sldId="392"/>
            <ac:grpSpMk id="32" creationId="{D0342557-9691-41B1-9FFF-027845ED041F}"/>
          </ac:grpSpMkLst>
        </pc:grpChg>
        <pc:picChg chg="add mod ord">
          <ac:chgData name="Sanskar Dwivedi" userId="f5b85c96-70f3-4e53-8695-5826d5f55a6b" providerId="ADAL" clId="{CF7D1314-A703-4027-9C69-3558909DD061}" dt="2022-11-17T18:10:27.609" v="1544" actId="1076"/>
          <ac:picMkLst>
            <pc:docMk/>
            <pc:sldMk cId="3101114843" sldId="392"/>
            <ac:picMk id="5" creationId="{B745BCF6-C24C-4B17-A08F-CACC39958B9E}"/>
          </ac:picMkLst>
        </pc:picChg>
      </pc:sldChg>
      <pc:sldChg chg="addSp delSp modSp new mod ord setBg">
        <pc:chgData name="Sanskar Dwivedi" userId="f5b85c96-70f3-4e53-8695-5826d5f55a6b" providerId="ADAL" clId="{CF7D1314-A703-4027-9C69-3558909DD061}" dt="2022-11-17T18:33:18.843" v="1873"/>
        <pc:sldMkLst>
          <pc:docMk/>
          <pc:sldMk cId="2351457566" sldId="393"/>
        </pc:sldMkLst>
        <pc:spChg chg="mod">
          <ac:chgData name="Sanskar Dwivedi" userId="f5b85c96-70f3-4e53-8695-5826d5f55a6b" providerId="ADAL" clId="{CF7D1314-A703-4027-9C69-3558909DD061}" dt="2022-11-15T09:11:33.336" v="260" actId="20577"/>
          <ac:spMkLst>
            <pc:docMk/>
            <pc:sldMk cId="2351457566" sldId="393"/>
            <ac:spMk id="2" creationId="{482CE2F9-9386-44D0-9C6D-270A6D172B1F}"/>
          </ac:spMkLst>
        </pc:spChg>
        <pc:spChg chg="del mod">
          <ac:chgData name="Sanskar Dwivedi" userId="f5b85c96-70f3-4e53-8695-5826d5f55a6b" providerId="ADAL" clId="{CF7D1314-A703-4027-9C69-3558909DD061}" dt="2022-11-17T11:30:15.094" v="1223" actId="21"/>
          <ac:spMkLst>
            <pc:docMk/>
            <pc:sldMk cId="2351457566" sldId="393"/>
            <ac:spMk id="3" creationId="{C3A64F45-3A83-45E5-B572-4DBA359C42BF}"/>
          </ac:spMkLst>
        </pc:spChg>
        <pc:spChg chg="del">
          <ac:chgData name="Sanskar Dwivedi" userId="f5b85c96-70f3-4e53-8695-5826d5f55a6b" providerId="ADAL" clId="{CF7D1314-A703-4027-9C69-3558909DD061}" dt="2022-11-15T09:02:22.837" v="97" actId="21"/>
          <ac:spMkLst>
            <pc:docMk/>
            <pc:sldMk cId="2351457566" sldId="393"/>
            <ac:spMk id="4" creationId="{160EC38C-C04C-4F27-999F-212FBBF84367}"/>
          </ac:spMkLst>
        </pc:spChg>
        <pc:spChg chg="del">
          <ac:chgData name="Sanskar Dwivedi" userId="f5b85c96-70f3-4e53-8695-5826d5f55a6b" providerId="ADAL" clId="{CF7D1314-A703-4027-9C69-3558909DD061}" dt="2022-11-15T09:02:25.309" v="98" actId="21"/>
          <ac:spMkLst>
            <pc:docMk/>
            <pc:sldMk cId="2351457566" sldId="393"/>
            <ac:spMk id="5" creationId="{7F3E6577-B118-4B40-8CDB-495D31329F23}"/>
          </ac:spMkLst>
        </pc:spChg>
        <pc:spChg chg="del">
          <ac:chgData name="Sanskar Dwivedi" userId="f5b85c96-70f3-4e53-8695-5826d5f55a6b" providerId="ADAL" clId="{CF7D1314-A703-4027-9C69-3558909DD061}" dt="2022-11-15T09:02:27.851" v="99" actId="21"/>
          <ac:spMkLst>
            <pc:docMk/>
            <pc:sldMk cId="2351457566" sldId="393"/>
            <ac:spMk id="6" creationId="{72C7E61D-FF83-435F-8EC3-156A3623D1FE}"/>
          </ac:spMkLst>
        </pc:spChg>
        <pc:spChg chg="del mod">
          <ac:chgData name="Sanskar Dwivedi" userId="f5b85c96-70f3-4e53-8695-5826d5f55a6b" providerId="ADAL" clId="{CF7D1314-A703-4027-9C69-3558909DD061}" dt="2022-11-15T09:12:10.018" v="306" actId="21"/>
          <ac:spMkLst>
            <pc:docMk/>
            <pc:sldMk cId="2351457566" sldId="393"/>
            <ac:spMk id="7" creationId="{3D550A2B-DAF3-407A-9263-77A1BDA905B9}"/>
          </ac:spMkLst>
        </pc:spChg>
        <pc:spChg chg="del mod">
          <ac:chgData name="Sanskar Dwivedi" userId="f5b85c96-70f3-4e53-8695-5826d5f55a6b" providerId="ADAL" clId="{CF7D1314-A703-4027-9C69-3558909DD061}" dt="2022-11-15T09:12:04.761" v="305" actId="21"/>
          <ac:spMkLst>
            <pc:docMk/>
            <pc:sldMk cId="2351457566" sldId="393"/>
            <ac:spMk id="8" creationId="{197849F0-54AD-4B26-AAD3-B00DAD4E347F}"/>
          </ac:spMkLst>
        </pc:spChg>
        <pc:spChg chg="mod">
          <ac:chgData name="Sanskar Dwivedi" userId="f5b85c96-70f3-4e53-8695-5826d5f55a6b" providerId="ADAL" clId="{CF7D1314-A703-4027-9C69-3558909DD061}" dt="2022-11-15T09:03:33.341" v="128" actId="26606"/>
          <ac:spMkLst>
            <pc:docMk/>
            <pc:sldMk cId="2351457566" sldId="393"/>
            <ac:spMk id="9" creationId="{8F58C2F3-13BF-4670-BD9F-56D5E339BB63}"/>
          </ac:spMkLst>
        </pc:spChg>
        <pc:spChg chg="add">
          <ac:chgData name="Sanskar Dwivedi" userId="f5b85c96-70f3-4e53-8695-5826d5f55a6b" providerId="ADAL" clId="{CF7D1314-A703-4027-9C69-3558909DD061}" dt="2022-11-15T09:03:33.341" v="128" actId="26606"/>
          <ac:spMkLst>
            <pc:docMk/>
            <pc:sldMk cId="2351457566" sldId="393"/>
            <ac:spMk id="22" creationId="{A5931BE0-4B93-4D6C-878E-ACC59D6B4587}"/>
          </ac:spMkLst>
        </pc:spChg>
        <pc:grpChg chg="add">
          <ac:chgData name="Sanskar Dwivedi" userId="f5b85c96-70f3-4e53-8695-5826d5f55a6b" providerId="ADAL" clId="{CF7D1314-A703-4027-9C69-3558909DD061}" dt="2022-11-15T09:03:33.341" v="128" actId="26606"/>
          <ac:grpSpMkLst>
            <pc:docMk/>
            <pc:sldMk cId="2351457566" sldId="393"/>
            <ac:grpSpMk id="16" creationId="{3BDBC526-6DCD-4FF6-8395-D8C22E46E527}"/>
          </ac:grpSpMkLst>
        </pc:grpChg>
        <pc:grpChg chg="add">
          <ac:chgData name="Sanskar Dwivedi" userId="f5b85c96-70f3-4e53-8695-5826d5f55a6b" providerId="ADAL" clId="{CF7D1314-A703-4027-9C69-3558909DD061}" dt="2022-11-15T09:03:33.341" v="128" actId="26606"/>
          <ac:grpSpMkLst>
            <pc:docMk/>
            <pc:sldMk cId="2351457566" sldId="393"/>
            <ac:grpSpMk id="24" creationId="{D0342557-9691-41B1-9FFF-027845ED041F}"/>
          </ac:grpSpMkLst>
        </pc:grpChg>
        <pc:picChg chg="add mod ord">
          <ac:chgData name="Sanskar Dwivedi" userId="f5b85c96-70f3-4e53-8695-5826d5f55a6b" providerId="ADAL" clId="{CF7D1314-A703-4027-9C69-3558909DD061}" dt="2022-11-17T11:30:24.920" v="1226" actId="14100"/>
          <ac:picMkLst>
            <pc:docMk/>
            <pc:sldMk cId="2351457566" sldId="393"/>
            <ac:picMk id="11" creationId="{19E142C1-A19C-4739-B034-33BF06BFB0DB}"/>
          </ac:picMkLst>
        </pc:picChg>
      </pc:sldChg>
      <pc:sldChg chg="addSp delSp modSp new mod ord setBg">
        <pc:chgData name="Sanskar Dwivedi" userId="f5b85c96-70f3-4e53-8695-5826d5f55a6b" providerId="ADAL" clId="{CF7D1314-A703-4027-9C69-3558909DD061}" dt="2022-11-17T18:34:18.021" v="1910" actId="20577"/>
        <pc:sldMkLst>
          <pc:docMk/>
          <pc:sldMk cId="2771649490" sldId="394"/>
        </pc:sldMkLst>
        <pc:spChg chg="mod">
          <ac:chgData name="Sanskar Dwivedi" userId="f5b85c96-70f3-4e53-8695-5826d5f55a6b" providerId="ADAL" clId="{CF7D1314-A703-4027-9C69-3558909DD061}" dt="2022-11-17T18:34:18.021" v="1910" actId="20577"/>
          <ac:spMkLst>
            <pc:docMk/>
            <pc:sldMk cId="2771649490" sldId="394"/>
            <ac:spMk id="2" creationId="{8865BE2C-A8E9-4BC5-9D93-68308E565347}"/>
          </ac:spMkLst>
        </pc:spChg>
        <pc:spChg chg="del mod">
          <ac:chgData name="Sanskar Dwivedi" userId="f5b85c96-70f3-4e53-8695-5826d5f55a6b" providerId="ADAL" clId="{CF7D1314-A703-4027-9C69-3558909DD061}" dt="2022-11-15T09:09:10.679" v="204" actId="26606"/>
          <ac:spMkLst>
            <pc:docMk/>
            <pc:sldMk cId="2771649490" sldId="394"/>
            <ac:spMk id="3" creationId="{81754E0D-EA08-4962-AA8B-8E6EF3B86E35}"/>
          </ac:spMkLst>
        </pc:spChg>
        <pc:spChg chg="del">
          <ac:chgData name="Sanskar Dwivedi" userId="f5b85c96-70f3-4e53-8695-5826d5f55a6b" providerId="ADAL" clId="{CF7D1314-A703-4027-9C69-3558909DD061}" dt="2022-11-15T09:05:27.416" v="132" actId="21"/>
          <ac:spMkLst>
            <pc:docMk/>
            <pc:sldMk cId="2771649490" sldId="394"/>
            <ac:spMk id="4" creationId="{3B33F5B5-D3DD-4613-91FB-1618D4F6A816}"/>
          </ac:spMkLst>
        </pc:spChg>
        <pc:spChg chg="del">
          <ac:chgData name="Sanskar Dwivedi" userId="f5b85c96-70f3-4e53-8695-5826d5f55a6b" providerId="ADAL" clId="{CF7D1314-A703-4027-9C69-3558909DD061}" dt="2022-11-15T09:05:29.997" v="133" actId="21"/>
          <ac:spMkLst>
            <pc:docMk/>
            <pc:sldMk cId="2771649490" sldId="394"/>
            <ac:spMk id="5" creationId="{C646BA3A-A0A1-413F-9B20-1061663FE475}"/>
          </ac:spMkLst>
        </pc:spChg>
        <pc:spChg chg="del">
          <ac:chgData name="Sanskar Dwivedi" userId="f5b85c96-70f3-4e53-8695-5826d5f55a6b" providerId="ADAL" clId="{CF7D1314-A703-4027-9C69-3558909DD061}" dt="2022-11-15T09:05:32.637" v="134" actId="21"/>
          <ac:spMkLst>
            <pc:docMk/>
            <pc:sldMk cId="2771649490" sldId="394"/>
            <ac:spMk id="6" creationId="{ADA0EAC6-2A5D-4674-BFFA-F912D2190005}"/>
          </ac:spMkLst>
        </pc:spChg>
        <pc:spChg chg="del mod">
          <ac:chgData name="Sanskar Dwivedi" userId="f5b85c96-70f3-4e53-8695-5826d5f55a6b" providerId="ADAL" clId="{CF7D1314-A703-4027-9C69-3558909DD061}" dt="2022-11-15T09:10:01.483" v="232" actId="21"/>
          <ac:spMkLst>
            <pc:docMk/>
            <pc:sldMk cId="2771649490" sldId="394"/>
            <ac:spMk id="7" creationId="{63B0A733-CDE0-4995-BFAD-47FC86F8A65F}"/>
          </ac:spMkLst>
        </pc:spChg>
        <pc:spChg chg="del mod">
          <ac:chgData name="Sanskar Dwivedi" userId="f5b85c96-70f3-4e53-8695-5826d5f55a6b" providerId="ADAL" clId="{CF7D1314-A703-4027-9C69-3558909DD061}" dt="2022-11-15T09:10:10.223" v="233" actId="21"/>
          <ac:spMkLst>
            <pc:docMk/>
            <pc:sldMk cId="2771649490" sldId="394"/>
            <ac:spMk id="8" creationId="{281B9366-F8E8-43CF-A484-A4BB8DDF0BAB}"/>
          </ac:spMkLst>
        </pc:spChg>
        <pc:spChg chg="mod">
          <ac:chgData name="Sanskar Dwivedi" userId="f5b85c96-70f3-4e53-8695-5826d5f55a6b" providerId="ADAL" clId="{CF7D1314-A703-4027-9C69-3558909DD061}" dt="2022-11-15T09:09:10.679" v="204" actId="26606"/>
          <ac:spMkLst>
            <pc:docMk/>
            <pc:sldMk cId="2771649490" sldId="394"/>
            <ac:spMk id="9" creationId="{F1234DCF-BB7D-4C29-9554-3E554286C92F}"/>
          </ac:spMkLst>
        </pc:spChg>
        <pc:spChg chg="add">
          <ac:chgData name="Sanskar Dwivedi" userId="f5b85c96-70f3-4e53-8695-5826d5f55a6b" providerId="ADAL" clId="{CF7D1314-A703-4027-9C69-3558909DD061}" dt="2022-11-15T09:09:10.679" v="204" actId="26606"/>
          <ac:spMkLst>
            <pc:docMk/>
            <pc:sldMk cId="2771649490" sldId="394"/>
            <ac:spMk id="21" creationId="{60B7752B-728D-4CA3-8923-C4F7F77029E3}"/>
          </ac:spMkLst>
        </pc:spChg>
        <pc:spChg chg="add">
          <ac:chgData name="Sanskar Dwivedi" userId="f5b85c96-70f3-4e53-8695-5826d5f55a6b" providerId="ADAL" clId="{CF7D1314-A703-4027-9C69-3558909DD061}" dt="2022-11-15T09:09:10.679" v="204" actId="26606"/>
          <ac:spMkLst>
            <pc:docMk/>
            <pc:sldMk cId="2771649490" sldId="394"/>
            <ac:spMk id="23" creationId="{429899A3-416E-4DB5-846D-023526052013}"/>
          </ac:spMkLst>
        </pc:spChg>
        <pc:grpChg chg="add">
          <ac:chgData name="Sanskar Dwivedi" userId="f5b85c96-70f3-4e53-8695-5826d5f55a6b" providerId="ADAL" clId="{CF7D1314-A703-4027-9C69-3558909DD061}" dt="2022-11-15T09:09:10.679" v="204" actId="26606"/>
          <ac:grpSpMkLst>
            <pc:docMk/>
            <pc:sldMk cId="2771649490" sldId="394"/>
            <ac:grpSpMk id="15" creationId="{3BDBC526-6DCD-4FF6-8395-D8C22E46E527}"/>
          </ac:grpSpMkLst>
        </pc:grpChg>
        <pc:graphicFrameChg chg="add">
          <ac:chgData name="Sanskar Dwivedi" userId="f5b85c96-70f3-4e53-8695-5826d5f55a6b" providerId="ADAL" clId="{CF7D1314-A703-4027-9C69-3558909DD061}" dt="2022-11-15T09:09:10.679" v="204" actId="26606"/>
          <ac:graphicFrameMkLst>
            <pc:docMk/>
            <pc:sldMk cId="2771649490" sldId="394"/>
            <ac:graphicFrameMk id="11" creationId="{721A22E0-1125-0B18-2C76-50BCC1FA7E9D}"/>
          </ac:graphicFrameMkLst>
        </pc:graphicFrameChg>
      </pc:sldChg>
      <pc:sldChg chg="addSp delSp modSp new mod ord">
        <pc:chgData name="Sanskar Dwivedi" userId="f5b85c96-70f3-4e53-8695-5826d5f55a6b" providerId="ADAL" clId="{CF7D1314-A703-4027-9C69-3558909DD061}" dt="2022-11-18T09:30:35.787" v="3307"/>
        <pc:sldMkLst>
          <pc:docMk/>
          <pc:sldMk cId="1076021174" sldId="395"/>
        </pc:sldMkLst>
        <pc:spChg chg="mod">
          <ac:chgData name="Sanskar Dwivedi" userId="f5b85c96-70f3-4e53-8695-5826d5f55a6b" providerId="ADAL" clId="{CF7D1314-A703-4027-9C69-3558909DD061}" dt="2022-11-17T18:15:41.841" v="1595" actId="207"/>
          <ac:spMkLst>
            <pc:docMk/>
            <pc:sldMk cId="1076021174" sldId="395"/>
            <ac:spMk id="2" creationId="{A62A7533-DA4C-4058-A24F-F0402876C86C}"/>
          </ac:spMkLst>
        </pc:spChg>
        <pc:spChg chg="mod">
          <ac:chgData name="Sanskar Dwivedi" userId="f5b85c96-70f3-4e53-8695-5826d5f55a6b" providerId="ADAL" clId="{CF7D1314-A703-4027-9C69-3558909DD061}" dt="2022-11-17T18:11:56.970" v="1560" actId="207"/>
          <ac:spMkLst>
            <pc:docMk/>
            <pc:sldMk cId="1076021174" sldId="395"/>
            <ac:spMk id="3" creationId="{E6A5E0D7-0122-4A99-94FC-9D89624BF2ED}"/>
          </ac:spMkLst>
        </pc:spChg>
        <pc:spChg chg="del">
          <ac:chgData name="Sanskar Dwivedi" userId="f5b85c96-70f3-4e53-8695-5826d5f55a6b" providerId="ADAL" clId="{CF7D1314-A703-4027-9C69-3558909DD061}" dt="2022-11-15T10:02:04.839" v="308" actId="21"/>
          <ac:spMkLst>
            <pc:docMk/>
            <pc:sldMk cId="1076021174" sldId="395"/>
            <ac:spMk id="4" creationId="{9F75C951-5A9B-41B7-AADB-DDD2262D8A48}"/>
          </ac:spMkLst>
        </pc:spChg>
        <pc:spChg chg="del">
          <ac:chgData name="Sanskar Dwivedi" userId="f5b85c96-70f3-4e53-8695-5826d5f55a6b" providerId="ADAL" clId="{CF7D1314-A703-4027-9C69-3558909DD061}" dt="2022-11-15T10:02:07.612" v="309" actId="21"/>
          <ac:spMkLst>
            <pc:docMk/>
            <pc:sldMk cId="1076021174" sldId="395"/>
            <ac:spMk id="5" creationId="{CA6FA6D8-88D6-4F20-9F09-0A7B914B640E}"/>
          </ac:spMkLst>
        </pc:spChg>
        <pc:spChg chg="del">
          <ac:chgData name="Sanskar Dwivedi" userId="f5b85c96-70f3-4e53-8695-5826d5f55a6b" providerId="ADAL" clId="{CF7D1314-A703-4027-9C69-3558909DD061}" dt="2022-11-15T10:02:10.897" v="310" actId="21"/>
          <ac:spMkLst>
            <pc:docMk/>
            <pc:sldMk cId="1076021174" sldId="395"/>
            <ac:spMk id="6" creationId="{115F92A0-49DB-4FFD-9B74-CB70AEDD7F2D}"/>
          </ac:spMkLst>
        </pc:spChg>
        <pc:spChg chg="add mod">
          <ac:chgData name="Sanskar Dwivedi" userId="f5b85c96-70f3-4e53-8695-5826d5f55a6b" providerId="ADAL" clId="{CF7D1314-A703-4027-9C69-3558909DD061}" dt="2022-11-18T09:30:16.410" v="3303" actId="207"/>
          <ac:spMkLst>
            <pc:docMk/>
            <pc:sldMk cId="1076021174" sldId="395"/>
            <ac:spMk id="10" creationId="{B0591556-CAAF-4756-B1BE-AE5C5DB47AC7}"/>
          </ac:spMkLst>
        </pc:spChg>
        <pc:picChg chg="add del mod">
          <ac:chgData name="Sanskar Dwivedi" userId="f5b85c96-70f3-4e53-8695-5826d5f55a6b" providerId="ADAL" clId="{CF7D1314-A703-4027-9C69-3558909DD061}" dt="2022-11-18T08:59:34.197" v="2946" actId="21"/>
          <ac:picMkLst>
            <pc:docMk/>
            <pc:sldMk cId="1076021174" sldId="395"/>
            <ac:picMk id="11" creationId="{1B4B645E-203F-489B-B3E8-863713CD977C}"/>
          </ac:picMkLst>
        </pc:picChg>
        <pc:picChg chg="add mod">
          <ac:chgData name="Sanskar Dwivedi" userId="f5b85c96-70f3-4e53-8695-5826d5f55a6b" providerId="ADAL" clId="{CF7D1314-A703-4027-9C69-3558909DD061}" dt="2022-11-18T09:06:43.316" v="2956" actId="1076"/>
          <ac:picMkLst>
            <pc:docMk/>
            <pc:sldMk cId="1076021174" sldId="395"/>
            <ac:picMk id="12" creationId="{97FAE2C2-EDA4-47F3-AA28-F261F46CB63A}"/>
          </ac:picMkLst>
        </pc:picChg>
      </pc:sldChg>
      <pc:sldChg chg="addSp delSp modSp new mod setBg">
        <pc:chgData name="Sanskar Dwivedi" userId="f5b85c96-70f3-4e53-8695-5826d5f55a6b" providerId="ADAL" clId="{CF7D1314-A703-4027-9C69-3558909DD061}" dt="2022-11-17T18:15:17.286" v="1593" actId="13926"/>
        <pc:sldMkLst>
          <pc:docMk/>
          <pc:sldMk cId="764637421" sldId="396"/>
        </pc:sldMkLst>
        <pc:spChg chg="mod">
          <ac:chgData name="Sanskar Dwivedi" userId="f5b85c96-70f3-4e53-8695-5826d5f55a6b" providerId="ADAL" clId="{CF7D1314-A703-4027-9C69-3558909DD061}" dt="2022-11-17T18:12:31.542" v="1564" actId="207"/>
          <ac:spMkLst>
            <pc:docMk/>
            <pc:sldMk cId="764637421" sldId="396"/>
            <ac:spMk id="2" creationId="{06E4619D-D7F9-413D-9016-4814A09A0C7A}"/>
          </ac:spMkLst>
        </pc:spChg>
        <pc:spChg chg="mod">
          <ac:chgData name="Sanskar Dwivedi" userId="f5b85c96-70f3-4e53-8695-5826d5f55a6b" providerId="ADAL" clId="{CF7D1314-A703-4027-9C69-3558909DD061}" dt="2022-11-17T18:15:17.286" v="1593" actId="13926"/>
          <ac:spMkLst>
            <pc:docMk/>
            <pc:sldMk cId="764637421" sldId="396"/>
            <ac:spMk id="3" creationId="{A60DE9B1-D746-415A-A4B7-A45FF8D42163}"/>
          </ac:spMkLst>
        </pc:spChg>
        <pc:spChg chg="del">
          <ac:chgData name="Sanskar Dwivedi" userId="f5b85c96-70f3-4e53-8695-5826d5f55a6b" providerId="ADAL" clId="{CF7D1314-A703-4027-9C69-3558909DD061}" dt="2022-11-15T10:10:02.298" v="444" actId="21"/>
          <ac:spMkLst>
            <pc:docMk/>
            <pc:sldMk cId="764637421" sldId="396"/>
            <ac:spMk id="4" creationId="{9900D70F-A6E1-4FEC-8272-B1DC5364E67A}"/>
          </ac:spMkLst>
        </pc:spChg>
        <pc:spChg chg="del">
          <ac:chgData name="Sanskar Dwivedi" userId="f5b85c96-70f3-4e53-8695-5826d5f55a6b" providerId="ADAL" clId="{CF7D1314-A703-4027-9C69-3558909DD061}" dt="2022-11-15T10:10:05.069" v="445" actId="21"/>
          <ac:spMkLst>
            <pc:docMk/>
            <pc:sldMk cId="764637421" sldId="396"/>
            <ac:spMk id="5" creationId="{DD8DF6AB-E565-4EAB-A51E-60CAB37C5C31}"/>
          </ac:spMkLst>
        </pc:spChg>
        <pc:spChg chg="del">
          <ac:chgData name="Sanskar Dwivedi" userId="f5b85c96-70f3-4e53-8695-5826d5f55a6b" providerId="ADAL" clId="{CF7D1314-A703-4027-9C69-3558909DD061}" dt="2022-11-15T10:10:07.749" v="446" actId="21"/>
          <ac:spMkLst>
            <pc:docMk/>
            <pc:sldMk cId="764637421" sldId="396"/>
            <ac:spMk id="6" creationId="{DD9634C2-AC39-463E-BB53-71CE8A890400}"/>
          </ac:spMkLst>
        </pc:spChg>
        <pc:spChg chg="mod">
          <ac:chgData name="Sanskar Dwivedi" userId="f5b85c96-70f3-4e53-8695-5826d5f55a6b" providerId="ADAL" clId="{CF7D1314-A703-4027-9C69-3558909DD061}" dt="2022-11-15T10:18:00.606" v="540" actId="26606"/>
          <ac:spMkLst>
            <pc:docMk/>
            <pc:sldMk cId="764637421" sldId="396"/>
            <ac:spMk id="7" creationId="{8EB9AF38-831E-4AE5-91F6-8FB8BC60830B}"/>
          </ac:spMkLst>
        </pc:spChg>
        <pc:spChg chg="mod">
          <ac:chgData name="Sanskar Dwivedi" userId="f5b85c96-70f3-4e53-8695-5826d5f55a6b" providerId="ADAL" clId="{CF7D1314-A703-4027-9C69-3558909DD061}" dt="2022-11-15T10:18:00.606" v="540" actId="26606"/>
          <ac:spMkLst>
            <pc:docMk/>
            <pc:sldMk cId="764637421" sldId="396"/>
            <ac:spMk id="8" creationId="{150B518E-0EE7-4B8A-87A1-5751AD3848EC}"/>
          </ac:spMkLst>
        </pc:spChg>
        <pc:spChg chg="mod">
          <ac:chgData name="Sanskar Dwivedi" userId="f5b85c96-70f3-4e53-8695-5826d5f55a6b" providerId="ADAL" clId="{CF7D1314-A703-4027-9C69-3558909DD061}" dt="2022-11-15T10:18:00.606" v="540" actId="26606"/>
          <ac:spMkLst>
            <pc:docMk/>
            <pc:sldMk cId="764637421" sldId="396"/>
            <ac:spMk id="9" creationId="{31203F52-3CD6-4AE5-89C9-105DA99520B6}"/>
          </ac:spMkLst>
        </pc:spChg>
        <pc:spChg chg="add del">
          <ac:chgData name="Sanskar Dwivedi" userId="f5b85c96-70f3-4e53-8695-5826d5f55a6b" providerId="ADAL" clId="{CF7D1314-A703-4027-9C69-3558909DD061}" dt="2022-11-15T10:17:48.678" v="534" actId="26606"/>
          <ac:spMkLst>
            <pc:docMk/>
            <pc:sldMk cId="764637421" sldId="396"/>
            <ac:spMk id="22" creationId="{A5931BE0-4B93-4D6C-878E-ACC59D6B4587}"/>
          </ac:spMkLst>
        </pc:spChg>
        <pc:spChg chg="add del">
          <ac:chgData name="Sanskar Dwivedi" userId="f5b85c96-70f3-4e53-8695-5826d5f55a6b" providerId="ADAL" clId="{CF7D1314-A703-4027-9C69-3558909DD061}" dt="2022-11-15T10:17:50.780" v="536" actId="26606"/>
          <ac:spMkLst>
            <pc:docMk/>
            <pc:sldMk cId="764637421" sldId="396"/>
            <ac:spMk id="29" creationId="{A5931BE0-4B93-4D6C-878E-ACC59D6B4587}"/>
          </ac:spMkLst>
        </pc:spChg>
        <pc:spChg chg="add del">
          <ac:chgData name="Sanskar Dwivedi" userId="f5b85c96-70f3-4e53-8695-5826d5f55a6b" providerId="ADAL" clId="{CF7D1314-A703-4027-9C69-3558909DD061}" dt="2022-11-15T10:17:51.808" v="538" actId="26606"/>
          <ac:spMkLst>
            <pc:docMk/>
            <pc:sldMk cId="764637421" sldId="396"/>
            <ac:spMk id="32" creationId="{A5931BE0-4B93-4D6C-878E-ACC59D6B4587}"/>
          </ac:spMkLst>
        </pc:spChg>
        <pc:spChg chg="add del">
          <ac:chgData name="Sanskar Dwivedi" userId="f5b85c96-70f3-4e53-8695-5826d5f55a6b" providerId="ADAL" clId="{CF7D1314-A703-4027-9C69-3558909DD061}" dt="2022-11-15T10:18:00.606" v="540" actId="26606"/>
          <ac:spMkLst>
            <pc:docMk/>
            <pc:sldMk cId="764637421" sldId="396"/>
            <ac:spMk id="39" creationId="{A5931BE0-4B93-4D6C-878E-ACC59D6B4587}"/>
          </ac:spMkLst>
        </pc:spChg>
        <pc:spChg chg="add del">
          <ac:chgData name="Sanskar Dwivedi" userId="f5b85c96-70f3-4e53-8695-5826d5f55a6b" providerId="ADAL" clId="{CF7D1314-A703-4027-9C69-3558909DD061}" dt="2022-11-15T10:18:00.606" v="540" actId="26606"/>
          <ac:spMkLst>
            <pc:docMk/>
            <pc:sldMk cId="764637421" sldId="396"/>
            <ac:spMk id="41" creationId="{647A77D8-817B-4A9F-86AA-FE781E813DBC}"/>
          </ac:spMkLst>
        </pc:spChg>
        <pc:grpChg chg="add del">
          <ac:chgData name="Sanskar Dwivedi" userId="f5b85c96-70f3-4e53-8695-5826d5f55a6b" providerId="ADAL" clId="{CF7D1314-A703-4027-9C69-3558909DD061}" dt="2022-11-15T10:17:48.678" v="534" actId="26606"/>
          <ac:grpSpMkLst>
            <pc:docMk/>
            <pc:sldMk cId="764637421" sldId="396"/>
            <ac:grpSpMk id="16" creationId="{3BDBC526-6DCD-4FF6-8395-D8C22E46E527}"/>
          </ac:grpSpMkLst>
        </pc:grpChg>
        <pc:grpChg chg="add del">
          <ac:chgData name="Sanskar Dwivedi" userId="f5b85c96-70f3-4e53-8695-5826d5f55a6b" providerId="ADAL" clId="{CF7D1314-A703-4027-9C69-3558909DD061}" dt="2022-11-15T10:17:50.780" v="536" actId="26606"/>
          <ac:grpSpMkLst>
            <pc:docMk/>
            <pc:sldMk cId="764637421" sldId="396"/>
            <ac:grpSpMk id="24" creationId="{3BDBC526-6DCD-4FF6-8395-D8C22E46E527}"/>
          </ac:grpSpMkLst>
        </pc:grpChg>
        <pc:grpChg chg="add del">
          <ac:chgData name="Sanskar Dwivedi" userId="f5b85c96-70f3-4e53-8695-5826d5f55a6b" providerId="ADAL" clId="{CF7D1314-A703-4027-9C69-3558909DD061}" dt="2022-11-15T10:17:51.808" v="538" actId="26606"/>
          <ac:grpSpMkLst>
            <pc:docMk/>
            <pc:sldMk cId="764637421" sldId="396"/>
            <ac:grpSpMk id="31" creationId="{3BDBC526-6DCD-4FF6-8395-D8C22E46E527}"/>
          </ac:grpSpMkLst>
        </pc:grpChg>
        <pc:grpChg chg="add del">
          <ac:chgData name="Sanskar Dwivedi" userId="f5b85c96-70f3-4e53-8695-5826d5f55a6b" providerId="ADAL" clId="{CF7D1314-A703-4027-9C69-3558909DD061}" dt="2022-11-15T10:18:00.606" v="540" actId="26606"/>
          <ac:grpSpMkLst>
            <pc:docMk/>
            <pc:sldMk cId="764637421" sldId="396"/>
            <ac:grpSpMk id="34" creationId="{3BDBC526-6DCD-4FF6-8395-D8C22E46E527}"/>
          </ac:grpSpMkLst>
        </pc:grpChg>
        <pc:grpChg chg="add del">
          <ac:chgData name="Sanskar Dwivedi" userId="f5b85c96-70f3-4e53-8695-5826d5f55a6b" providerId="ADAL" clId="{CF7D1314-A703-4027-9C69-3558909DD061}" dt="2022-11-15T10:18:00.606" v="540" actId="26606"/>
          <ac:grpSpMkLst>
            <pc:docMk/>
            <pc:sldMk cId="764637421" sldId="396"/>
            <ac:grpSpMk id="40" creationId="{183B29DA-9BB8-4BA8-B8E1-8C2B544078C7}"/>
          </ac:grpSpMkLst>
        </pc:grpChg>
        <pc:picChg chg="add mod ord">
          <ac:chgData name="Sanskar Dwivedi" userId="f5b85c96-70f3-4e53-8695-5826d5f55a6b" providerId="ADAL" clId="{CF7D1314-A703-4027-9C69-3558909DD061}" dt="2022-11-15T10:32:58.097" v="721" actId="1076"/>
          <ac:picMkLst>
            <pc:docMk/>
            <pc:sldMk cId="764637421" sldId="396"/>
            <ac:picMk id="11" creationId="{9F786555-2314-463F-8752-C9378524FBF1}"/>
          </ac:picMkLst>
        </pc:picChg>
      </pc:sldChg>
      <pc:sldChg chg="addSp delSp modSp new mod setBg">
        <pc:chgData name="Sanskar Dwivedi" userId="f5b85c96-70f3-4e53-8695-5826d5f55a6b" providerId="ADAL" clId="{CF7D1314-A703-4027-9C69-3558909DD061}" dt="2022-11-17T18:12:52.533" v="1574" actId="207"/>
        <pc:sldMkLst>
          <pc:docMk/>
          <pc:sldMk cId="2757623820" sldId="397"/>
        </pc:sldMkLst>
        <pc:spChg chg="mod">
          <ac:chgData name="Sanskar Dwivedi" userId="f5b85c96-70f3-4e53-8695-5826d5f55a6b" providerId="ADAL" clId="{CF7D1314-A703-4027-9C69-3558909DD061}" dt="2022-11-17T18:12:52.533" v="1574" actId="207"/>
          <ac:spMkLst>
            <pc:docMk/>
            <pc:sldMk cId="2757623820" sldId="397"/>
            <ac:spMk id="2" creationId="{7318E0F0-BC0E-4D0C-961E-14783BD769F7}"/>
          </ac:spMkLst>
        </pc:spChg>
        <pc:spChg chg="add del mod">
          <ac:chgData name="Sanskar Dwivedi" userId="f5b85c96-70f3-4e53-8695-5826d5f55a6b" providerId="ADAL" clId="{CF7D1314-A703-4027-9C69-3558909DD061}" dt="2022-11-15T10:26:09.396" v="641" actId="14100"/>
          <ac:spMkLst>
            <pc:docMk/>
            <pc:sldMk cId="2757623820" sldId="397"/>
            <ac:spMk id="3" creationId="{F0D3AC80-9A04-43E9-AB9C-F2B29CEFE28D}"/>
          </ac:spMkLst>
        </pc:spChg>
        <pc:spChg chg="del">
          <ac:chgData name="Sanskar Dwivedi" userId="f5b85c96-70f3-4e53-8695-5826d5f55a6b" providerId="ADAL" clId="{CF7D1314-A703-4027-9C69-3558909DD061}" dt="2022-11-15T10:20:09.205" v="547" actId="21"/>
          <ac:spMkLst>
            <pc:docMk/>
            <pc:sldMk cId="2757623820" sldId="397"/>
            <ac:spMk id="4" creationId="{A916FAA1-75C8-4F42-BD1D-7B2A4CF4DBAD}"/>
          </ac:spMkLst>
        </pc:spChg>
        <pc:spChg chg="del">
          <ac:chgData name="Sanskar Dwivedi" userId="f5b85c96-70f3-4e53-8695-5826d5f55a6b" providerId="ADAL" clId="{CF7D1314-A703-4027-9C69-3558909DD061}" dt="2022-11-15T10:20:12.189" v="548" actId="21"/>
          <ac:spMkLst>
            <pc:docMk/>
            <pc:sldMk cId="2757623820" sldId="397"/>
            <ac:spMk id="5" creationId="{5429F191-85BA-4743-B9ED-F15553556A97}"/>
          </ac:spMkLst>
        </pc:spChg>
        <pc:spChg chg="del ord">
          <ac:chgData name="Sanskar Dwivedi" userId="f5b85c96-70f3-4e53-8695-5826d5f55a6b" providerId="ADAL" clId="{CF7D1314-A703-4027-9C69-3558909DD061}" dt="2022-11-15T10:21:52.041" v="550" actId="21"/>
          <ac:spMkLst>
            <pc:docMk/>
            <pc:sldMk cId="2757623820" sldId="397"/>
            <ac:spMk id="6" creationId="{99ED69BC-80B2-453A-9C8D-B345DFC691A8}"/>
          </ac:spMkLst>
        </pc:spChg>
        <pc:spChg chg="mod">
          <ac:chgData name="Sanskar Dwivedi" userId="f5b85c96-70f3-4e53-8695-5826d5f55a6b" providerId="ADAL" clId="{CF7D1314-A703-4027-9C69-3558909DD061}" dt="2022-11-15T10:25:51.270" v="639" actId="26606"/>
          <ac:spMkLst>
            <pc:docMk/>
            <pc:sldMk cId="2757623820" sldId="397"/>
            <ac:spMk id="7" creationId="{CB3619D6-DA77-444F-BC94-062A78E65F37}"/>
          </ac:spMkLst>
        </pc:spChg>
        <pc:spChg chg="mod">
          <ac:chgData name="Sanskar Dwivedi" userId="f5b85c96-70f3-4e53-8695-5826d5f55a6b" providerId="ADAL" clId="{CF7D1314-A703-4027-9C69-3558909DD061}" dt="2022-11-15T10:25:51.270" v="639" actId="26606"/>
          <ac:spMkLst>
            <pc:docMk/>
            <pc:sldMk cId="2757623820" sldId="397"/>
            <ac:spMk id="8" creationId="{D54358EE-85AF-49BC-BE00-38DEF33BCE60}"/>
          </ac:spMkLst>
        </pc:spChg>
        <pc:spChg chg="mod">
          <ac:chgData name="Sanskar Dwivedi" userId="f5b85c96-70f3-4e53-8695-5826d5f55a6b" providerId="ADAL" clId="{CF7D1314-A703-4027-9C69-3558909DD061}" dt="2022-11-15T10:25:51.270" v="639" actId="26606"/>
          <ac:spMkLst>
            <pc:docMk/>
            <pc:sldMk cId="2757623820" sldId="397"/>
            <ac:spMk id="9" creationId="{9A45D510-CC47-4367-AD60-E12977FEBC88}"/>
          </ac:spMkLst>
        </pc:spChg>
        <pc:spChg chg="add del mod">
          <ac:chgData name="Sanskar Dwivedi" userId="f5b85c96-70f3-4e53-8695-5826d5f55a6b" providerId="ADAL" clId="{CF7D1314-A703-4027-9C69-3558909DD061}" dt="2022-11-15T10:23:34.867" v="617" actId="478"/>
          <ac:spMkLst>
            <pc:docMk/>
            <pc:sldMk cId="2757623820" sldId="397"/>
            <ac:spMk id="11" creationId="{35BFE9D5-CC73-49D6-ACC7-B1CA867C718D}"/>
          </ac:spMkLst>
        </pc:spChg>
        <pc:spChg chg="add del">
          <ac:chgData name="Sanskar Dwivedi" userId="f5b85c96-70f3-4e53-8695-5826d5f55a6b" providerId="ADAL" clId="{CF7D1314-A703-4027-9C69-3558909DD061}" dt="2022-11-15T10:25:51.270" v="639" actId="26606"/>
          <ac:spMkLst>
            <pc:docMk/>
            <pc:sldMk cId="2757623820" sldId="397"/>
            <ac:spMk id="24" creationId="{A5931BE0-4B93-4D6C-878E-ACC59D6B4587}"/>
          </ac:spMkLst>
        </pc:spChg>
        <pc:spChg chg="add del">
          <ac:chgData name="Sanskar Dwivedi" userId="f5b85c96-70f3-4e53-8695-5826d5f55a6b" providerId="ADAL" clId="{CF7D1314-A703-4027-9C69-3558909DD061}" dt="2022-11-15T10:25:51.270" v="639" actId="26606"/>
          <ac:spMkLst>
            <pc:docMk/>
            <pc:sldMk cId="2757623820" sldId="397"/>
            <ac:spMk id="26" creationId="{C5D31EF7-7A67-43B2-8B5E-B4A6241B1A83}"/>
          </ac:spMkLst>
        </pc:spChg>
        <pc:grpChg chg="add del">
          <ac:chgData name="Sanskar Dwivedi" userId="f5b85c96-70f3-4e53-8695-5826d5f55a6b" providerId="ADAL" clId="{CF7D1314-A703-4027-9C69-3558909DD061}" dt="2022-11-15T10:25:51.270" v="639" actId="26606"/>
          <ac:grpSpMkLst>
            <pc:docMk/>
            <pc:sldMk cId="2757623820" sldId="397"/>
            <ac:grpSpMk id="18" creationId="{3BDBC526-6DCD-4FF6-8395-D8C22E46E527}"/>
          </ac:grpSpMkLst>
        </pc:grpChg>
        <pc:picChg chg="add mod ord">
          <ac:chgData name="Sanskar Dwivedi" userId="f5b85c96-70f3-4e53-8695-5826d5f55a6b" providerId="ADAL" clId="{CF7D1314-A703-4027-9C69-3558909DD061}" dt="2022-11-15T10:26:31.954" v="646" actId="14100"/>
          <ac:picMkLst>
            <pc:docMk/>
            <pc:sldMk cId="2757623820" sldId="397"/>
            <ac:picMk id="13" creationId="{455EBE4D-3A65-4400-B322-6022FAB512C0}"/>
          </ac:picMkLst>
        </pc:picChg>
      </pc:sldChg>
      <pc:sldChg chg="addSp delSp modSp new mod setBg">
        <pc:chgData name="Sanskar Dwivedi" userId="f5b85c96-70f3-4e53-8695-5826d5f55a6b" providerId="ADAL" clId="{CF7D1314-A703-4027-9C69-3558909DD061}" dt="2022-11-17T18:43:14.417" v="1928" actId="207"/>
        <pc:sldMkLst>
          <pc:docMk/>
          <pc:sldMk cId="2562984879" sldId="398"/>
        </pc:sldMkLst>
        <pc:spChg chg="del mod">
          <ac:chgData name="Sanskar Dwivedi" userId="f5b85c96-70f3-4e53-8695-5826d5f55a6b" providerId="ADAL" clId="{CF7D1314-A703-4027-9C69-3558909DD061}" dt="2022-11-15T10:28:16.734" v="658" actId="21"/>
          <ac:spMkLst>
            <pc:docMk/>
            <pc:sldMk cId="2562984879" sldId="398"/>
            <ac:spMk id="2" creationId="{8B619997-0197-41CE-8F68-768BE477FCF8}"/>
          </ac:spMkLst>
        </pc:spChg>
        <pc:spChg chg="mod">
          <ac:chgData name="Sanskar Dwivedi" userId="f5b85c96-70f3-4e53-8695-5826d5f55a6b" providerId="ADAL" clId="{CF7D1314-A703-4027-9C69-3558909DD061}" dt="2022-11-17T18:43:14.417" v="1928" actId="207"/>
          <ac:spMkLst>
            <pc:docMk/>
            <pc:sldMk cId="2562984879" sldId="398"/>
            <ac:spMk id="3" creationId="{EEE236D4-BFF7-40EE-BE1B-294FEB2FD9CB}"/>
          </ac:spMkLst>
        </pc:spChg>
        <pc:spChg chg="del">
          <ac:chgData name="Sanskar Dwivedi" userId="f5b85c96-70f3-4e53-8695-5826d5f55a6b" providerId="ADAL" clId="{CF7D1314-A703-4027-9C69-3558909DD061}" dt="2022-11-15T10:26:45.603" v="648" actId="21"/>
          <ac:spMkLst>
            <pc:docMk/>
            <pc:sldMk cId="2562984879" sldId="398"/>
            <ac:spMk id="4" creationId="{2A88D721-75F2-438C-9E22-8B7E535C1F9E}"/>
          </ac:spMkLst>
        </pc:spChg>
        <pc:spChg chg="del">
          <ac:chgData name="Sanskar Dwivedi" userId="f5b85c96-70f3-4e53-8695-5826d5f55a6b" providerId="ADAL" clId="{CF7D1314-A703-4027-9C69-3558909DD061}" dt="2022-11-15T10:26:47.875" v="649" actId="21"/>
          <ac:spMkLst>
            <pc:docMk/>
            <pc:sldMk cId="2562984879" sldId="398"/>
            <ac:spMk id="5" creationId="{F096204D-5F23-4646-8D21-B7C1EE12C04A}"/>
          </ac:spMkLst>
        </pc:spChg>
        <pc:spChg chg="del">
          <ac:chgData name="Sanskar Dwivedi" userId="f5b85c96-70f3-4e53-8695-5826d5f55a6b" providerId="ADAL" clId="{CF7D1314-A703-4027-9C69-3558909DD061}" dt="2022-11-15T10:26:51.366" v="650" actId="21"/>
          <ac:spMkLst>
            <pc:docMk/>
            <pc:sldMk cId="2562984879" sldId="398"/>
            <ac:spMk id="6" creationId="{CCC0888E-381C-49F5-8181-DDCD56868069}"/>
          </ac:spMkLst>
        </pc:spChg>
        <pc:spChg chg="mod">
          <ac:chgData name="Sanskar Dwivedi" userId="f5b85c96-70f3-4e53-8695-5826d5f55a6b" providerId="ADAL" clId="{CF7D1314-A703-4027-9C69-3558909DD061}" dt="2022-11-15T10:27:26.948" v="652" actId="26606"/>
          <ac:spMkLst>
            <pc:docMk/>
            <pc:sldMk cId="2562984879" sldId="398"/>
            <ac:spMk id="7" creationId="{5F8F4158-9A74-4992-AC2A-2C4CA382912D}"/>
          </ac:spMkLst>
        </pc:spChg>
        <pc:spChg chg="mod">
          <ac:chgData name="Sanskar Dwivedi" userId="f5b85c96-70f3-4e53-8695-5826d5f55a6b" providerId="ADAL" clId="{CF7D1314-A703-4027-9C69-3558909DD061}" dt="2022-11-15T10:27:26.948" v="652" actId="26606"/>
          <ac:spMkLst>
            <pc:docMk/>
            <pc:sldMk cId="2562984879" sldId="398"/>
            <ac:spMk id="8" creationId="{4AEF7D55-2D65-42AD-86A9-FAEA977F6E0F}"/>
          </ac:spMkLst>
        </pc:spChg>
        <pc:spChg chg="mod">
          <ac:chgData name="Sanskar Dwivedi" userId="f5b85c96-70f3-4e53-8695-5826d5f55a6b" providerId="ADAL" clId="{CF7D1314-A703-4027-9C69-3558909DD061}" dt="2022-11-15T10:27:26.948" v="652" actId="26606"/>
          <ac:spMkLst>
            <pc:docMk/>
            <pc:sldMk cId="2562984879" sldId="398"/>
            <ac:spMk id="9" creationId="{0C7C1D85-D829-4EE6-B328-C1B8A57D97A7}"/>
          </ac:spMkLst>
        </pc:spChg>
        <pc:spChg chg="add">
          <ac:chgData name="Sanskar Dwivedi" userId="f5b85c96-70f3-4e53-8695-5826d5f55a6b" providerId="ADAL" clId="{CF7D1314-A703-4027-9C69-3558909DD061}" dt="2022-11-15T10:27:26.948" v="652" actId="26606"/>
          <ac:spMkLst>
            <pc:docMk/>
            <pc:sldMk cId="2562984879" sldId="398"/>
            <ac:spMk id="22" creationId="{A5931BE0-4B93-4D6C-878E-ACC59D6B4587}"/>
          </ac:spMkLst>
        </pc:spChg>
        <pc:grpChg chg="add">
          <ac:chgData name="Sanskar Dwivedi" userId="f5b85c96-70f3-4e53-8695-5826d5f55a6b" providerId="ADAL" clId="{CF7D1314-A703-4027-9C69-3558909DD061}" dt="2022-11-15T10:27:26.948" v="652" actId="26606"/>
          <ac:grpSpMkLst>
            <pc:docMk/>
            <pc:sldMk cId="2562984879" sldId="398"/>
            <ac:grpSpMk id="16" creationId="{3BDBC526-6DCD-4FF6-8395-D8C22E46E527}"/>
          </ac:grpSpMkLst>
        </pc:grpChg>
        <pc:grpChg chg="add">
          <ac:chgData name="Sanskar Dwivedi" userId="f5b85c96-70f3-4e53-8695-5826d5f55a6b" providerId="ADAL" clId="{CF7D1314-A703-4027-9C69-3558909DD061}" dt="2022-11-15T10:27:26.948" v="652" actId="26606"/>
          <ac:grpSpMkLst>
            <pc:docMk/>
            <pc:sldMk cId="2562984879" sldId="398"/>
            <ac:grpSpMk id="24" creationId="{F4BF4F49-03E6-41CC-AF55-AD65DEBF06C6}"/>
          </ac:grpSpMkLst>
        </pc:grpChg>
        <pc:grpChg chg="add">
          <ac:chgData name="Sanskar Dwivedi" userId="f5b85c96-70f3-4e53-8695-5826d5f55a6b" providerId="ADAL" clId="{CF7D1314-A703-4027-9C69-3558909DD061}" dt="2022-11-15T10:27:26.948" v="652" actId="26606"/>
          <ac:grpSpMkLst>
            <pc:docMk/>
            <pc:sldMk cId="2562984879" sldId="398"/>
            <ac:grpSpMk id="28" creationId="{DA51DAFE-3CF2-44EC-B173-C51A29866644}"/>
          </ac:grpSpMkLst>
        </pc:grpChg>
        <pc:picChg chg="add mod ord">
          <ac:chgData name="Sanskar Dwivedi" userId="f5b85c96-70f3-4e53-8695-5826d5f55a6b" providerId="ADAL" clId="{CF7D1314-A703-4027-9C69-3558909DD061}" dt="2022-11-15T10:27:26.948" v="652" actId="26606"/>
          <ac:picMkLst>
            <pc:docMk/>
            <pc:sldMk cId="2562984879" sldId="398"/>
            <ac:picMk id="11" creationId="{F38BE59F-E29E-432D-A2EE-C5498A37F68E}"/>
          </ac:picMkLst>
        </pc:picChg>
      </pc:sldChg>
      <pc:sldChg chg="addSp delSp modSp new mod setBg">
        <pc:chgData name="Sanskar Dwivedi" userId="f5b85c96-70f3-4e53-8695-5826d5f55a6b" providerId="ADAL" clId="{CF7D1314-A703-4027-9C69-3558909DD061}" dt="2022-11-15T10:31:07.931" v="677" actId="1076"/>
        <pc:sldMkLst>
          <pc:docMk/>
          <pc:sldMk cId="582448222" sldId="399"/>
        </pc:sldMkLst>
        <pc:spChg chg="del mod">
          <ac:chgData name="Sanskar Dwivedi" userId="f5b85c96-70f3-4e53-8695-5826d5f55a6b" providerId="ADAL" clId="{CF7D1314-A703-4027-9C69-3558909DD061}" dt="2022-11-15T10:31:00.908" v="676" actId="21"/>
          <ac:spMkLst>
            <pc:docMk/>
            <pc:sldMk cId="582448222" sldId="399"/>
            <ac:spMk id="2" creationId="{A477B7D5-412C-4CA9-91E1-92FA5E0AEFA8}"/>
          </ac:spMkLst>
        </pc:spChg>
        <pc:spChg chg="mod">
          <ac:chgData name="Sanskar Dwivedi" userId="f5b85c96-70f3-4e53-8695-5826d5f55a6b" providerId="ADAL" clId="{CF7D1314-A703-4027-9C69-3558909DD061}" dt="2022-11-15T10:31:07.931" v="677" actId="1076"/>
          <ac:spMkLst>
            <pc:docMk/>
            <pc:sldMk cId="582448222" sldId="399"/>
            <ac:spMk id="3" creationId="{471E024C-7A9B-44C3-9714-B58A9E3ED6D9}"/>
          </ac:spMkLst>
        </pc:spChg>
        <pc:spChg chg="del">
          <ac:chgData name="Sanskar Dwivedi" userId="f5b85c96-70f3-4e53-8695-5826d5f55a6b" providerId="ADAL" clId="{CF7D1314-A703-4027-9C69-3558909DD061}" dt="2022-11-15T10:29:01.741" v="663" actId="21"/>
          <ac:spMkLst>
            <pc:docMk/>
            <pc:sldMk cId="582448222" sldId="399"/>
            <ac:spMk id="4" creationId="{4284248E-519B-4386-AE05-B75DB96BADC1}"/>
          </ac:spMkLst>
        </pc:spChg>
        <pc:spChg chg="del">
          <ac:chgData name="Sanskar Dwivedi" userId="f5b85c96-70f3-4e53-8695-5826d5f55a6b" providerId="ADAL" clId="{CF7D1314-A703-4027-9C69-3558909DD061}" dt="2022-11-15T10:29:05.554" v="664" actId="21"/>
          <ac:spMkLst>
            <pc:docMk/>
            <pc:sldMk cId="582448222" sldId="399"/>
            <ac:spMk id="5" creationId="{F92F66E8-8767-4CED-9EC4-98BFFABCCD50}"/>
          </ac:spMkLst>
        </pc:spChg>
        <pc:spChg chg="del">
          <ac:chgData name="Sanskar Dwivedi" userId="f5b85c96-70f3-4e53-8695-5826d5f55a6b" providerId="ADAL" clId="{CF7D1314-A703-4027-9C69-3558909DD061}" dt="2022-11-15T10:29:09.416" v="665" actId="21"/>
          <ac:spMkLst>
            <pc:docMk/>
            <pc:sldMk cId="582448222" sldId="399"/>
            <ac:spMk id="6" creationId="{92C68B1C-30C2-4F20-B4A0-1D9CE02FF2C3}"/>
          </ac:spMkLst>
        </pc:spChg>
        <pc:spChg chg="mod">
          <ac:chgData name="Sanskar Dwivedi" userId="f5b85c96-70f3-4e53-8695-5826d5f55a6b" providerId="ADAL" clId="{CF7D1314-A703-4027-9C69-3558909DD061}" dt="2022-11-15T10:30:12.390" v="668" actId="26606"/>
          <ac:spMkLst>
            <pc:docMk/>
            <pc:sldMk cId="582448222" sldId="399"/>
            <ac:spMk id="7" creationId="{AAE98DD5-6757-4872-A148-364EA843C9B6}"/>
          </ac:spMkLst>
        </pc:spChg>
        <pc:spChg chg="mod">
          <ac:chgData name="Sanskar Dwivedi" userId="f5b85c96-70f3-4e53-8695-5826d5f55a6b" providerId="ADAL" clId="{CF7D1314-A703-4027-9C69-3558909DD061}" dt="2022-11-15T10:30:12.390" v="668" actId="26606"/>
          <ac:spMkLst>
            <pc:docMk/>
            <pc:sldMk cId="582448222" sldId="399"/>
            <ac:spMk id="8" creationId="{E9735A3E-3818-42BA-AFA4-470F7BD6C9FC}"/>
          </ac:spMkLst>
        </pc:spChg>
        <pc:spChg chg="mod">
          <ac:chgData name="Sanskar Dwivedi" userId="f5b85c96-70f3-4e53-8695-5826d5f55a6b" providerId="ADAL" clId="{CF7D1314-A703-4027-9C69-3558909DD061}" dt="2022-11-15T10:30:12.390" v="668" actId="26606"/>
          <ac:spMkLst>
            <pc:docMk/>
            <pc:sldMk cId="582448222" sldId="399"/>
            <ac:spMk id="9" creationId="{296EF081-A680-4453-A2DD-9CF49757C287}"/>
          </ac:spMkLst>
        </pc:spChg>
        <pc:spChg chg="add">
          <ac:chgData name="Sanskar Dwivedi" userId="f5b85c96-70f3-4e53-8695-5826d5f55a6b" providerId="ADAL" clId="{CF7D1314-A703-4027-9C69-3558909DD061}" dt="2022-11-15T10:30:12.390" v="668" actId="26606"/>
          <ac:spMkLst>
            <pc:docMk/>
            <pc:sldMk cId="582448222" sldId="399"/>
            <ac:spMk id="22" creationId="{A5931BE0-4B93-4D6C-878E-ACC59D6B4587}"/>
          </ac:spMkLst>
        </pc:spChg>
        <pc:grpChg chg="add">
          <ac:chgData name="Sanskar Dwivedi" userId="f5b85c96-70f3-4e53-8695-5826d5f55a6b" providerId="ADAL" clId="{CF7D1314-A703-4027-9C69-3558909DD061}" dt="2022-11-15T10:30:12.390" v="668" actId="26606"/>
          <ac:grpSpMkLst>
            <pc:docMk/>
            <pc:sldMk cId="582448222" sldId="399"/>
            <ac:grpSpMk id="16" creationId="{3BDBC526-6DCD-4FF6-8395-D8C22E46E527}"/>
          </ac:grpSpMkLst>
        </pc:grpChg>
        <pc:grpChg chg="add">
          <ac:chgData name="Sanskar Dwivedi" userId="f5b85c96-70f3-4e53-8695-5826d5f55a6b" providerId="ADAL" clId="{CF7D1314-A703-4027-9C69-3558909DD061}" dt="2022-11-15T10:30:12.390" v="668" actId="26606"/>
          <ac:grpSpMkLst>
            <pc:docMk/>
            <pc:sldMk cId="582448222" sldId="399"/>
            <ac:grpSpMk id="24" creationId="{F4BF4F49-03E6-41CC-AF55-AD65DEBF06C6}"/>
          </ac:grpSpMkLst>
        </pc:grpChg>
        <pc:grpChg chg="add">
          <ac:chgData name="Sanskar Dwivedi" userId="f5b85c96-70f3-4e53-8695-5826d5f55a6b" providerId="ADAL" clId="{CF7D1314-A703-4027-9C69-3558909DD061}" dt="2022-11-15T10:30:12.390" v="668" actId="26606"/>
          <ac:grpSpMkLst>
            <pc:docMk/>
            <pc:sldMk cId="582448222" sldId="399"/>
            <ac:grpSpMk id="28" creationId="{DA51DAFE-3CF2-44EC-B173-C51A29866644}"/>
          </ac:grpSpMkLst>
        </pc:grpChg>
        <pc:picChg chg="add mod ord">
          <ac:chgData name="Sanskar Dwivedi" userId="f5b85c96-70f3-4e53-8695-5826d5f55a6b" providerId="ADAL" clId="{CF7D1314-A703-4027-9C69-3558909DD061}" dt="2022-11-15T10:30:12.390" v="668" actId="26606"/>
          <ac:picMkLst>
            <pc:docMk/>
            <pc:sldMk cId="582448222" sldId="399"/>
            <ac:picMk id="11" creationId="{058F85B9-1B6E-454F-B309-AC2F3DD8AB6B}"/>
          </ac:picMkLst>
        </pc:picChg>
      </pc:sldChg>
      <pc:sldChg chg="delSp modSp new mod">
        <pc:chgData name="Sanskar Dwivedi" userId="f5b85c96-70f3-4e53-8695-5826d5f55a6b" providerId="ADAL" clId="{CF7D1314-A703-4027-9C69-3558909DD061}" dt="2022-11-17T18:13:19.314" v="1576" actId="207"/>
        <pc:sldMkLst>
          <pc:docMk/>
          <pc:sldMk cId="4216371231" sldId="400"/>
        </pc:sldMkLst>
        <pc:spChg chg="mod">
          <ac:chgData name="Sanskar Dwivedi" userId="f5b85c96-70f3-4e53-8695-5826d5f55a6b" providerId="ADAL" clId="{CF7D1314-A703-4027-9C69-3558909DD061}" dt="2022-11-17T18:13:19.314" v="1576" actId="207"/>
          <ac:spMkLst>
            <pc:docMk/>
            <pc:sldMk cId="4216371231" sldId="400"/>
            <ac:spMk id="2" creationId="{DC704CF1-5626-442F-BE52-C8BA4C005371}"/>
          </ac:spMkLst>
        </pc:spChg>
        <pc:spChg chg="mod">
          <ac:chgData name="Sanskar Dwivedi" userId="f5b85c96-70f3-4e53-8695-5826d5f55a6b" providerId="ADAL" clId="{CF7D1314-A703-4027-9C69-3558909DD061}" dt="2022-11-15T10:37:14.845" v="839" actId="255"/>
          <ac:spMkLst>
            <pc:docMk/>
            <pc:sldMk cId="4216371231" sldId="400"/>
            <ac:spMk id="3" creationId="{64D294E8-04ED-4949-8B0B-2A68E06A952B}"/>
          </ac:spMkLst>
        </pc:spChg>
        <pc:spChg chg="del">
          <ac:chgData name="Sanskar Dwivedi" userId="f5b85c96-70f3-4e53-8695-5826d5f55a6b" providerId="ADAL" clId="{CF7D1314-A703-4027-9C69-3558909DD061}" dt="2022-11-15T10:31:51.558" v="679" actId="21"/>
          <ac:spMkLst>
            <pc:docMk/>
            <pc:sldMk cId="4216371231" sldId="400"/>
            <ac:spMk id="4" creationId="{C271EDA7-30C2-41B6-8617-BD61EBBA5756}"/>
          </ac:spMkLst>
        </pc:spChg>
        <pc:spChg chg="del">
          <ac:chgData name="Sanskar Dwivedi" userId="f5b85c96-70f3-4e53-8695-5826d5f55a6b" providerId="ADAL" clId="{CF7D1314-A703-4027-9C69-3558909DD061}" dt="2022-11-15T10:31:57.978" v="680" actId="21"/>
          <ac:spMkLst>
            <pc:docMk/>
            <pc:sldMk cId="4216371231" sldId="400"/>
            <ac:spMk id="5" creationId="{407B023C-54B4-4B4E-AA3C-FB1B87C7336C}"/>
          </ac:spMkLst>
        </pc:spChg>
        <pc:spChg chg="del">
          <ac:chgData name="Sanskar Dwivedi" userId="f5b85c96-70f3-4e53-8695-5826d5f55a6b" providerId="ADAL" clId="{CF7D1314-A703-4027-9C69-3558909DD061}" dt="2022-11-15T10:32:01.840" v="681" actId="21"/>
          <ac:spMkLst>
            <pc:docMk/>
            <pc:sldMk cId="4216371231" sldId="400"/>
            <ac:spMk id="6" creationId="{9EFD687B-4F61-484D-852A-40CE09968CC9}"/>
          </ac:spMkLst>
        </pc:spChg>
      </pc:sldChg>
      <pc:sldChg chg="addSp delSp modSp mod">
        <pc:chgData name="Sanskar Dwivedi" userId="f5b85c96-70f3-4e53-8695-5826d5f55a6b" providerId="ADAL" clId="{CF7D1314-A703-4027-9C69-3558909DD061}" dt="2022-11-17T18:14:14.783" v="1586" actId="207"/>
        <pc:sldMkLst>
          <pc:docMk/>
          <pc:sldMk cId="2747131817" sldId="401"/>
        </pc:sldMkLst>
        <pc:spChg chg="mod">
          <ac:chgData name="Sanskar Dwivedi" userId="f5b85c96-70f3-4e53-8695-5826d5f55a6b" providerId="ADAL" clId="{CF7D1314-A703-4027-9C69-3558909DD061}" dt="2022-11-17T18:14:14.783" v="1586" actId="207"/>
          <ac:spMkLst>
            <pc:docMk/>
            <pc:sldMk cId="2747131817" sldId="401"/>
            <ac:spMk id="2" creationId="{DC704CF1-5626-442F-BE52-C8BA4C005371}"/>
          </ac:spMkLst>
        </pc:spChg>
        <pc:spChg chg="add del mod">
          <ac:chgData name="Sanskar Dwivedi" userId="f5b85c96-70f3-4e53-8695-5826d5f55a6b" providerId="ADAL" clId="{CF7D1314-A703-4027-9C69-3558909DD061}" dt="2022-11-17T11:02:43.335" v="890" actId="21"/>
          <ac:spMkLst>
            <pc:docMk/>
            <pc:sldMk cId="2747131817" sldId="401"/>
            <ac:spMk id="3" creationId="{64D294E8-04ED-4949-8B0B-2A68E06A952B}"/>
          </ac:spMkLst>
        </pc:spChg>
        <pc:spChg chg="mod">
          <ac:chgData name="Sanskar Dwivedi" userId="f5b85c96-70f3-4e53-8695-5826d5f55a6b" providerId="ADAL" clId="{CF7D1314-A703-4027-9C69-3558909DD061}" dt="2022-11-17T11:00:26.009" v="846" actId="1076"/>
          <ac:spMkLst>
            <pc:docMk/>
            <pc:sldMk cId="2747131817" sldId="401"/>
            <ac:spMk id="7" creationId="{751B1573-F771-444E-A411-447317EC286D}"/>
          </ac:spMkLst>
        </pc:spChg>
        <pc:spChg chg="mod">
          <ac:chgData name="Sanskar Dwivedi" userId="f5b85c96-70f3-4e53-8695-5826d5f55a6b" providerId="ADAL" clId="{CF7D1314-A703-4027-9C69-3558909DD061}" dt="2022-11-17T11:00:26.009" v="846" actId="1076"/>
          <ac:spMkLst>
            <pc:docMk/>
            <pc:sldMk cId="2747131817" sldId="401"/>
            <ac:spMk id="8" creationId="{6C8A5AD1-43B2-42A3-AA54-1D32FD145BE5}"/>
          </ac:spMkLst>
        </pc:spChg>
        <pc:spChg chg="mod">
          <ac:chgData name="Sanskar Dwivedi" userId="f5b85c96-70f3-4e53-8695-5826d5f55a6b" providerId="ADAL" clId="{CF7D1314-A703-4027-9C69-3558909DD061}" dt="2022-11-17T11:00:26.009" v="846" actId="1076"/>
          <ac:spMkLst>
            <pc:docMk/>
            <pc:sldMk cId="2747131817" sldId="401"/>
            <ac:spMk id="9" creationId="{B22495FC-C359-4875-B350-C6BD93C59914}"/>
          </ac:spMkLst>
        </pc:spChg>
        <pc:graphicFrameChg chg="add del mod modGraphic">
          <ac:chgData name="Sanskar Dwivedi" userId="f5b85c96-70f3-4e53-8695-5826d5f55a6b" providerId="ADAL" clId="{CF7D1314-A703-4027-9C69-3558909DD061}" dt="2022-11-17T11:00:28.724" v="849"/>
          <ac:graphicFrameMkLst>
            <pc:docMk/>
            <pc:sldMk cId="2747131817" sldId="401"/>
            <ac:graphicFrameMk id="4" creationId="{A97997D3-2598-4EE3-BA38-C1C34042F7BA}"/>
          </ac:graphicFrameMkLst>
        </pc:graphicFrameChg>
        <pc:picChg chg="add mod">
          <ac:chgData name="Sanskar Dwivedi" userId="f5b85c96-70f3-4e53-8695-5826d5f55a6b" providerId="ADAL" clId="{CF7D1314-A703-4027-9C69-3558909DD061}" dt="2022-11-17T11:02:27.652" v="889" actId="1076"/>
          <ac:picMkLst>
            <pc:docMk/>
            <pc:sldMk cId="2747131817" sldId="401"/>
            <ac:picMk id="6" creationId="{2B850C03-14E7-41FB-A571-106F65AA560B}"/>
          </ac:picMkLst>
        </pc:picChg>
      </pc:sldChg>
      <pc:sldChg chg="delSp modSp new mod ord">
        <pc:chgData name="Sanskar Dwivedi" userId="f5b85c96-70f3-4e53-8695-5826d5f55a6b" providerId="ADAL" clId="{CF7D1314-A703-4027-9C69-3558909DD061}" dt="2022-11-17T18:13:36.137" v="1579" actId="207"/>
        <pc:sldMkLst>
          <pc:docMk/>
          <pc:sldMk cId="814258756" sldId="402"/>
        </pc:sldMkLst>
        <pc:spChg chg="mod">
          <ac:chgData name="Sanskar Dwivedi" userId="f5b85c96-70f3-4e53-8695-5826d5f55a6b" providerId="ADAL" clId="{CF7D1314-A703-4027-9C69-3558909DD061}" dt="2022-11-17T18:13:36.137" v="1579" actId="207"/>
          <ac:spMkLst>
            <pc:docMk/>
            <pc:sldMk cId="814258756" sldId="402"/>
            <ac:spMk id="2" creationId="{AB368319-5BE6-4996-AE29-09875783EE3F}"/>
          </ac:spMkLst>
        </pc:spChg>
        <pc:spChg chg="mod">
          <ac:chgData name="Sanskar Dwivedi" userId="f5b85c96-70f3-4e53-8695-5826d5f55a6b" providerId="ADAL" clId="{CF7D1314-A703-4027-9C69-3558909DD061}" dt="2022-11-17T11:10:18.096" v="1059" actId="2710"/>
          <ac:spMkLst>
            <pc:docMk/>
            <pc:sldMk cId="814258756" sldId="402"/>
            <ac:spMk id="3" creationId="{70DC2BBD-8A3C-4A65-962D-2EE30F941986}"/>
          </ac:spMkLst>
        </pc:spChg>
        <pc:spChg chg="del">
          <ac:chgData name="Sanskar Dwivedi" userId="f5b85c96-70f3-4e53-8695-5826d5f55a6b" providerId="ADAL" clId="{CF7D1314-A703-4027-9C69-3558909DD061}" dt="2022-11-17T11:02:57.337" v="892" actId="21"/>
          <ac:spMkLst>
            <pc:docMk/>
            <pc:sldMk cId="814258756" sldId="402"/>
            <ac:spMk id="4" creationId="{E0D1E6B7-CB8A-40A1-8689-F30C15A517A0}"/>
          </ac:spMkLst>
        </pc:spChg>
        <pc:spChg chg="del">
          <ac:chgData name="Sanskar Dwivedi" userId="f5b85c96-70f3-4e53-8695-5826d5f55a6b" providerId="ADAL" clId="{CF7D1314-A703-4027-9C69-3558909DD061}" dt="2022-11-17T11:03:00.088" v="893" actId="21"/>
          <ac:spMkLst>
            <pc:docMk/>
            <pc:sldMk cId="814258756" sldId="402"/>
            <ac:spMk id="5" creationId="{5931E1EA-92D2-42EC-BBE8-E8822DB7EAE9}"/>
          </ac:spMkLst>
        </pc:spChg>
        <pc:spChg chg="del">
          <ac:chgData name="Sanskar Dwivedi" userId="f5b85c96-70f3-4e53-8695-5826d5f55a6b" providerId="ADAL" clId="{CF7D1314-A703-4027-9C69-3558909DD061}" dt="2022-11-17T11:03:02.611" v="894" actId="21"/>
          <ac:spMkLst>
            <pc:docMk/>
            <pc:sldMk cId="814258756" sldId="402"/>
            <ac:spMk id="6" creationId="{6409D443-80E6-486C-ACF6-9D3E88F75ED7}"/>
          </ac:spMkLst>
        </pc:spChg>
      </pc:sldChg>
      <pc:sldChg chg="modSp mod ord">
        <pc:chgData name="Sanskar Dwivedi" userId="f5b85c96-70f3-4e53-8695-5826d5f55a6b" providerId="ADAL" clId="{CF7D1314-A703-4027-9C69-3558909DD061}" dt="2022-11-17T18:14:00.416" v="1583" actId="207"/>
        <pc:sldMkLst>
          <pc:docMk/>
          <pc:sldMk cId="3107396008" sldId="403"/>
        </pc:sldMkLst>
        <pc:spChg chg="mod">
          <ac:chgData name="Sanskar Dwivedi" userId="f5b85c96-70f3-4e53-8695-5826d5f55a6b" providerId="ADAL" clId="{CF7D1314-A703-4027-9C69-3558909DD061}" dt="2022-11-17T18:14:00.416" v="1583" actId="207"/>
          <ac:spMkLst>
            <pc:docMk/>
            <pc:sldMk cId="3107396008" sldId="403"/>
            <ac:spMk id="2" creationId="{AB368319-5BE6-4996-AE29-09875783EE3F}"/>
          </ac:spMkLst>
        </pc:spChg>
        <pc:spChg chg="mod">
          <ac:chgData name="Sanskar Dwivedi" userId="f5b85c96-70f3-4e53-8695-5826d5f55a6b" providerId="ADAL" clId="{CF7D1314-A703-4027-9C69-3558909DD061}" dt="2022-11-17T18:13:44.241" v="1580" actId="1076"/>
          <ac:spMkLst>
            <pc:docMk/>
            <pc:sldMk cId="3107396008" sldId="403"/>
            <ac:spMk id="3" creationId="{70DC2BBD-8A3C-4A65-962D-2EE30F941986}"/>
          </ac:spMkLst>
        </pc:spChg>
      </pc:sldChg>
      <pc:sldChg chg="modSp mod">
        <pc:chgData name="Sanskar Dwivedi" userId="f5b85c96-70f3-4e53-8695-5826d5f55a6b" providerId="ADAL" clId="{CF7D1314-A703-4027-9C69-3558909DD061}" dt="2022-11-17T18:14:31.181" v="1588" actId="207"/>
        <pc:sldMkLst>
          <pc:docMk/>
          <pc:sldMk cId="133015091" sldId="404"/>
        </pc:sldMkLst>
        <pc:spChg chg="mod">
          <ac:chgData name="Sanskar Dwivedi" userId="f5b85c96-70f3-4e53-8695-5826d5f55a6b" providerId="ADAL" clId="{CF7D1314-A703-4027-9C69-3558909DD061}" dt="2022-11-17T18:14:31.181" v="1588" actId="207"/>
          <ac:spMkLst>
            <pc:docMk/>
            <pc:sldMk cId="133015091" sldId="404"/>
            <ac:spMk id="2" creationId="{AB368319-5BE6-4996-AE29-09875783EE3F}"/>
          </ac:spMkLst>
        </pc:spChg>
        <pc:spChg chg="mod">
          <ac:chgData name="Sanskar Dwivedi" userId="f5b85c96-70f3-4e53-8695-5826d5f55a6b" providerId="ADAL" clId="{CF7D1314-A703-4027-9C69-3558909DD061}" dt="2022-11-17T11:23:55.665" v="1151" actId="14100"/>
          <ac:spMkLst>
            <pc:docMk/>
            <pc:sldMk cId="133015091" sldId="404"/>
            <ac:spMk id="3" creationId="{70DC2BBD-8A3C-4A65-962D-2EE30F941986}"/>
          </ac:spMkLst>
        </pc:spChg>
      </pc:sldChg>
      <pc:sldChg chg="modSp mod">
        <pc:chgData name="Sanskar Dwivedi" userId="f5b85c96-70f3-4e53-8695-5826d5f55a6b" providerId="ADAL" clId="{CF7D1314-A703-4027-9C69-3558909DD061}" dt="2022-11-17T18:14:59.589" v="1592" actId="207"/>
        <pc:sldMkLst>
          <pc:docMk/>
          <pc:sldMk cId="1966550507" sldId="405"/>
        </pc:sldMkLst>
        <pc:spChg chg="mod">
          <ac:chgData name="Sanskar Dwivedi" userId="f5b85c96-70f3-4e53-8695-5826d5f55a6b" providerId="ADAL" clId="{CF7D1314-A703-4027-9C69-3558909DD061}" dt="2022-11-17T18:14:59.589" v="1592" actId="207"/>
          <ac:spMkLst>
            <pc:docMk/>
            <pc:sldMk cId="1966550507" sldId="405"/>
            <ac:spMk id="2" creationId="{AB368319-5BE6-4996-AE29-09875783EE3F}"/>
          </ac:spMkLst>
        </pc:spChg>
        <pc:spChg chg="mod">
          <ac:chgData name="Sanskar Dwivedi" userId="f5b85c96-70f3-4e53-8695-5826d5f55a6b" providerId="ADAL" clId="{CF7D1314-A703-4027-9C69-3558909DD061}" dt="2022-11-17T11:25:13.293" v="1175" actId="14100"/>
          <ac:spMkLst>
            <pc:docMk/>
            <pc:sldMk cId="1966550507" sldId="405"/>
            <ac:spMk id="3" creationId="{70DC2BBD-8A3C-4A65-962D-2EE30F941986}"/>
          </ac:spMkLst>
        </pc:spChg>
      </pc:sldChg>
      <pc:sldChg chg="modSp mod">
        <pc:chgData name="Sanskar Dwivedi" userId="f5b85c96-70f3-4e53-8695-5826d5f55a6b" providerId="ADAL" clId="{CF7D1314-A703-4027-9C69-3558909DD061}" dt="2022-11-17T18:14:53.058" v="1591" actId="207"/>
        <pc:sldMkLst>
          <pc:docMk/>
          <pc:sldMk cId="954333549" sldId="406"/>
        </pc:sldMkLst>
        <pc:spChg chg="mod">
          <ac:chgData name="Sanskar Dwivedi" userId="f5b85c96-70f3-4e53-8695-5826d5f55a6b" providerId="ADAL" clId="{CF7D1314-A703-4027-9C69-3558909DD061}" dt="2022-11-17T18:14:53.058" v="1591" actId="207"/>
          <ac:spMkLst>
            <pc:docMk/>
            <pc:sldMk cId="954333549" sldId="406"/>
            <ac:spMk id="2" creationId="{AB368319-5BE6-4996-AE29-09875783EE3F}"/>
          </ac:spMkLst>
        </pc:spChg>
        <pc:spChg chg="mod">
          <ac:chgData name="Sanskar Dwivedi" userId="f5b85c96-70f3-4e53-8695-5826d5f55a6b" providerId="ADAL" clId="{CF7D1314-A703-4027-9C69-3558909DD061}" dt="2022-11-17T11:27:20.205" v="1213" actId="20577"/>
          <ac:spMkLst>
            <pc:docMk/>
            <pc:sldMk cId="954333549" sldId="406"/>
            <ac:spMk id="3" creationId="{70DC2BBD-8A3C-4A65-962D-2EE30F941986}"/>
          </ac:spMkLst>
        </pc:spChg>
      </pc:sldChg>
      <pc:sldChg chg="addSp delSp modSp mod ord setBg">
        <pc:chgData name="Sanskar Dwivedi" userId="f5b85c96-70f3-4e53-8695-5826d5f55a6b" providerId="ADAL" clId="{CF7D1314-A703-4027-9C69-3558909DD061}" dt="2022-11-18T10:46:24.579" v="3312" actId="1076"/>
        <pc:sldMkLst>
          <pc:docMk/>
          <pc:sldMk cId="67502522" sldId="407"/>
        </pc:sldMkLst>
        <pc:spChg chg="mod">
          <ac:chgData name="Sanskar Dwivedi" userId="f5b85c96-70f3-4e53-8695-5826d5f55a6b" providerId="ADAL" clId="{CF7D1314-A703-4027-9C69-3558909DD061}" dt="2022-11-18T10:46:24.579" v="3312" actId="1076"/>
          <ac:spMkLst>
            <pc:docMk/>
            <pc:sldMk cId="67502522" sldId="407"/>
            <ac:spMk id="2" creationId="{AB368319-5BE6-4996-AE29-09875783EE3F}"/>
          </ac:spMkLst>
        </pc:spChg>
        <pc:spChg chg="add del mod">
          <ac:chgData name="Sanskar Dwivedi" userId="f5b85c96-70f3-4e53-8695-5826d5f55a6b" providerId="ADAL" clId="{CF7D1314-A703-4027-9C69-3558909DD061}" dt="2022-11-18T10:46:20.630" v="3311" actId="1076"/>
          <ac:spMkLst>
            <pc:docMk/>
            <pc:sldMk cId="67502522" sldId="407"/>
            <ac:spMk id="3" creationId="{70DC2BBD-8A3C-4A65-962D-2EE30F941986}"/>
          </ac:spMkLst>
        </pc:spChg>
        <pc:spChg chg="mod">
          <ac:chgData name="Sanskar Dwivedi" userId="f5b85c96-70f3-4e53-8695-5826d5f55a6b" providerId="ADAL" clId="{CF7D1314-A703-4027-9C69-3558909DD061}" dt="2022-11-18T09:15:33.435" v="3167" actId="26606"/>
          <ac:spMkLst>
            <pc:docMk/>
            <pc:sldMk cId="67502522" sldId="407"/>
            <ac:spMk id="7" creationId="{6BAA810B-4821-4548-AB2F-F1FD3516E5ED}"/>
          </ac:spMkLst>
        </pc:spChg>
        <pc:spChg chg="mod">
          <ac:chgData name="Sanskar Dwivedi" userId="f5b85c96-70f3-4e53-8695-5826d5f55a6b" providerId="ADAL" clId="{CF7D1314-A703-4027-9C69-3558909DD061}" dt="2022-11-18T09:15:33.435" v="3167" actId="26606"/>
          <ac:spMkLst>
            <pc:docMk/>
            <pc:sldMk cId="67502522" sldId="407"/>
            <ac:spMk id="8" creationId="{2F974C12-8647-49A1-B668-28E3DEDBE393}"/>
          </ac:spMkLst>
        </pc:spChg>
        <pc:spChg chg="mod">
          <ac:chgData name="Sanskar Dwivedi" userId="f5b85c96-70f3-4e53-8695-5826d5f55a6b" providerId="ADAL" clId="{CF7D1314-A703-4027-9C69-3558909DD061}" dt="2022-11-18T09:15:33.435" v="3167" actId="26606"/>
          <ac:spMkLst>
            <pc:docMk/>
            <pc:sldMk cId="67502522" sldId="407"/>
            <ac:spMk id="9" creationId="{ADD81F79-66D4-4833-9352-2675647688C6}"/>
          </ac:spMkLst>
        </pc:spChg>
        <pc:spChg chg="add del">
          <ac:chgData name="Sanskar Dwivedi" userId="f5b85c96-70f3-4e53-8695-5826d5f55a6b" providerId="ADAL" clId="{CF7D1314-A703-4027-9C69-3558909DD061}" dt="2022-11-18T09:15:33.435" v="3167" actId="26606"/>
          <ac:spMkLst>
            <pc:docMk/>
            <pc:sldMk cId="67502522" sldId="407"/>
            <ac:spMk id="21" creationId="{60B7752B-728D-4CA3-8923-C4F7F77029E3}"/>
          </ac:spMkLst>
        </pc:spChg>
        <pc:spChg chg="add del">
          <ac:chgData name="Sanskar Dwivedi" userId="f5b85c96-70f3-4e53-8695-5826d5f55a6b" providerId="ADAL" clId="{CF7D1314-A703-4027-9C69-3558909DD061}" dt="2022-11-18T09:15:33.435" v="3167" actId="26606"/>
          <ac:spMkLst>
            <pc:docMk/>
            <pc:sldMk cId="67502522" sldId="407"/>
            <ac:spMk id="23" creationId="{429899A3-416E-4DB5-846D-023526052013}"/>
          </ac:spMkLst>
        </pc:spChg>
        <pc:grpChg chg="add del">
          <ac:chgData name="Sanskar Dwivedi" userId="f5b85c96-70f3-4e53-8695-5826d5f55a6b" providerId="ADAL" clId="{CF7D1314-A703-4027-9C69-3558909DD061}" dt="2022-11-18T09:15:33.435" v="3167" actId="26606"/>
          <ac:grpSpMkLst>
            <pc:docMk/>
            <pc:sldMk cId="67502522" sldId="407"/>
            <ac:grpSpMk id="15" creationId="{3BDBC526-6DCD-4FF6-8395-D8C22E46E527}"/>
          </ac:grpSpMkLst>
        </pc:grpChg>
        <pc:graphicFrameChg chg="add del">
          <ac:chgData name="Sanskar Dwivedi" userId="f5b85c96-70f3-4e53-8695-5826d5f55a6b" providerId="ADAL" clId="{CF7D1314-A703-4027-9C69-3558909DD061}" dt="2022-11-18T09:15:33.435" v="3167" actId="26606"/>
          <ac:graphicFrameMkLst>
            <pc:docMk/>
            <pc:sldMk cId="67502522" sldId="407"/>
            <ac:graphicFrameMk id="11" creationId="{00F807D1-DC5F-90E3-3800-F9190667D3DE}"/>
          </ac:graphicFrameMkLst>
        </pc:graphicFrameChg>
        <pc:picChg chg="add del">
          <ac:chgData name="Sanskar Dwivedi" userId="f5b85c96-70f3-4e53-8695-5826d5f55a6b" providerId="ADAL" clId="{CF7D1314-A703-4027-9C69-3558909DD061}" dt="2022-11-18T09:12:48.072" v="3125" actId="22"/>
          <ac:picMkLst>
            <pc:docMk/>
            <pc:sldMk cId="67502522" sldId="407"/>
            <ac:picMk id="5" creationId="{1E28B612-8D79-4209-AB8B-0652C61B94AD}"/>
          </ac:picMkLst>
        </pc:picChg>
      </pc:sldChg>
      <pc:sldChg chg="modSp mod">
        <pc:chgData name="Sanskar Dwivedi" userId="f5b85c96-70f3-4e53-8695-5826d5f55a6b" providerId="ADAL" clId="{CF7D1314-A703-4027-9C69-3558909DD061}" dt="2022-11-17T18:09:07.246" v="1512" actId="1076"/>
        <pc:sldMkLst>
          <pc:docMk/>
          <pc:sldMk cId="4075493369" sldId="408"/>
        </pc:sldMkLst>
        <pc:spChg chg="mod">
          <ac:chgData name="Sanskar Dwivedi" userId="f5b85c96-70f3-4e53-8695-5826d5f55a6b" providerId="ADAL" clId="{CF7D1314-A703-4027-9C69-3558909DD061}" dt="2022-11-17T18:09:07.246" v="1512" actId="1076"/>
          <ac:spMkLst>
            <pc:docMk/>
            <pc:sldMk cId="4075493369" sldId="408"/>
            <ac:spMk id="2" creationId="{AB368319-5BE6-4996-AE29-09875783EE3F}"/>
          </ac:spMkLst>
        </pc:spChg>
        <pc:spChg chg="mod">
          <ac:chgData name="Sanskar Dwivedi" userId="f5b85c96-70f3-4e53-8695-5826d5f55a6b" providerId="ADAL" clId="{CF7D1314-A703-4027-9C69-3558909DD061}" dt="2022-11-17T18:09:01.605" v="1511" actId="1076"/>
          <ac:spMkLst>
            <pc:docMk/>
            <pc:sldMk cId="4075493369" sldId="408"/>
            <ac:spMk id="3" creationId="{70DC2BBD-8A3C-4A65-962D-2EE30F941986}"/>
          </ac:spMkLst>
        </pc:spChg>
      </pc:sldChg>
      <pc:sldChg chg="del">
        <pc:chgData name="Sanskar Dwivedi" userId="f5b85c96-70f3-4e53-8695-5826d5f55a6b" providerId="ADAL" clId="{CF7D1314-A703-4027-9C69-3558909DD061}" dt="2022-11-17T18:09:14.683" v="1513" actId="2696"/>
        <pc:sldMkLst>
          <pc:docMk/>
          <pc:sldMk cId="382979486" sldId="409"/>
        </pc:sldMkLst>
      </pc:sldChg>
      <pc:sldChg chg="addSp delSp modSp new mod">
        <pc:chgData name="Sanskar Dwivedi" userId="f5b85c96-70f3-4e53-8695-5826d5f55a6b" providerId="ADAL" clId="{CF7D1314-A703-4027-9C69-3558909DD061}" dt="2022-11-17T18:12:10.198" v="1562" actId="207"/>
        <pc:sldMkLst>
          <pc:docMk/>
          <pc:sldMk cId="4168679633" sldId="410"/>
        </pc:sldMkLst>
        <pc:spChg chg="mod">
          <ac:chgData name="Sanskar Dwivedi" userId="f5b85c96-70f3-4e53-8695-5826d5f55a6b" providerId="ADAL" clId="{CF7D1314-A703-4027-9C69-3558909DD061}" dt="2022-11-17T18:12:10.198" v="1562" actId="207"/>
          <ac:spMkLst>
            <pc:docMk/>
            <pc:sldMk cId="4168679633" sldId="410"/>
            <ac:spMk id="2" creationId="{76DF7459-223C-487B-BAAE-F811BC195A6B}"/>
          </ac:spMkLst>
        </pc:spChg>
        <pc:spChg chg="del mod">
          <ac:chgData name="Sanskar Dwivedi" userId="f5b85c96-70f3-4e53-8695-5826d5f55a6b" providerId="ADAL" clId="{CF7D1314-A703-4027-9C69-3558909DD061}" dt="2022-11-17T11:37:44.040" v="1299" actId="21"/>
          <ac:spMkLst>
            <pc:docMk/>
            <pc:sldMk cId="4168679633" sldId="410"/>
            <ac:spMk id="3" creationId="{BFDD5F62-3F33-4A8B-A31F-DC57B8A16A68}"/>
          </ac:spMkLst>
        </pc:spChg>
        <pc:spChg chg="del">
          <ac:chgData name="Sanskar Dwivedi" userId="f5b85c96-70f3-4e53-8695-5826d5f55a6b" providerId="ADAL" clId="{CF7D1314-A703-4027-9C69-3558909DD061}" dt="2022-11-17T11:36:45.751" v="1276" actId="21"/>
          <ac:spMkLst>
            <pc:docMk/>
            <pc:sldMk cId="4168679633" sldId="410"/>
            <ac:spMk id="4" creationId="{20AE13B1-63C5-42D8-AEA3-B88F17D2F7AC}"/>
          </ac:spMkLst>
        </pc:spChg>
        <pc:spChg chg="del">
          <ac:chgData name="Sanskar Dwivedi" userId="f5b85c96-70f3-4e53-8695-5826d5f55a6b" providerId="ADAL" clId="{CF7D1314-A703-4027-9C69-3558909DD061}" dt="2022-11-17T11:36:48.404" v="1277" actId="21"/>
          <ac:spMkLst>
            <pc:docMk/>
            <pc:sldMk cId="4168679633" sldId="410"/>
            <ac:spMk id="5" creationId="{A5835836-932F-42FB-906B-04C02CC8B4C0}"/>
          </ac:spMkLst>
        </pc:spChg>
        <pc:spChg chg="del">
          <ac:chgData name="Sanskar Dwivedi" userId="f5b85c96-70f3-4e53-8695-5826d5f55a6b" providerId="ADAL" clId="{CF7D1314-A703-4027-9C69-3558909DD061}" dt="2022-11-17T11:36:52.109" v="1278" actId="21"/>
          <ac:spMkLst>
            <pc:docMk/>
            <pc:sldMk cId="4168679633" sldId="410"/>
            <ac:spMk id="6" creationId="{6320670C-25B2-447F-9739-7558CF98965D}"/>
          </ac:spMkLst>
        </pc:spChg>
        <pc:spChg chg="add mod">
          <ac:chgData name="Sanskar Dwivedi" userId="f5b85c96-70f3-4e53-8695-5826d5f55a6b" providerId="ADAL" clId="{CF7D1314-A703-4027-9C69-3558909DD061}" dt="2022-11-17T11:42:46.563" v="1350" actId="1076"/>
          <ac:spMkLst>
            <pc:docMk/>
            <pc:sldMk cId="4168679633" sldId="410"/>
            <ac:spMk id="11" creationId="{E1D7D01F-5321-493F-9424-5045676CB1D5}"/>
          </ac:spMkLst>
        </pc:spChg>
      </pc:sldChg>
      <pc:sldChg chg="addSp delSp modSp mod delDesignElem">
        <pc:chgData name="Sanskar Dwivedi" userId="f5b85c96-70f3-4e53-8695-5826d5f55a6b" providerId="ADAL" clId="{CF7D1314-A703-4027-9C69-3558909DD061}" dt="2022-11-17T18:05:03.321" v="1451" actId="207"/>
        <pc:sldMkLst>
          <pc:docMk/>
          <pc:sldMk cId="129202590" sldId="411"/>
        </pc:sldMkLst>
        <pc:spChg chg="mod">
          <ac:chgData name="Sanskar Dwivedi" userId="f5b85c96-70f3-4e53-8695-5826d5f55a6b" providerId="ADAL" clId="{CF7D1314-A703-4027-9C69-3558909DD061}" dt="2022-11-17T18:05:03.321" v="1451" actId="207"/>
          <ac:spMkLst>
            <pc:docMk/>
            <pc:sldMk cId="129202590" sldId="411"/>
            <ac:spMk id="2" creationId="{482CE2F9-9386-44D0-9C6D-270A6D172B1F}"/>
          </ac:spMkLst>
        </pc:spChg>
        <pc:spChg chg="add del mod">
          <ac:chgData name="Sanskar Dwivedi" userId="f5b85c96-70f3-4e53-8695-5826d5f55a6b" providerId="ADAL" clId="{CF7D1314-A703-4027-9C69-3558909DD061}" dt="2022-11-17T17:58:40.318" v="1358" actId="767"/>
          <ac:spMkLst>
            <pc:docMk/>
            <pc:sldMk cId="129202590" sldId="411"/>
            <ac:spMk id="3" creationId="{8142776F-96A1-424C-9705-03EFE172F7C5}"/>
          </ac:spMkLst>
        </pc:spChg>
        <pc:spChg chg="add del mod">
          <ac:chgData name="Sanskar Dwivedi" userId="f5b85c96-70f3-4e53-8695-5826d5f55a6b" providerId="ADAL" clId="{CF7D1314-A703-4027-9C69-3558909DD061}" dt="2022-11-17T18:02:58.513" v="1432" actId="20577"/>
          <ac:spMkLst>
            <pc:docMk/>
            <pc:sldMk cId="129202590" sldId="411"/>
            <ac:spMk id="4" creationId="{5D47C89D-5B69-4BC2-8874-D0720EEE9908}"/>
          </ac:spMkLst>
        </pc:spChg>
        <pc:picChg chg="del">
          <ac:chgData name="Sanskar Dwivedi" userId="f5b85c96-70f3-4e53-8695-5826d5f55a6b" providerId="ADAL" clId="{CF7D1314-A703-4027-9C69-3558909DD061}" dt="2022-11-17T17:58:15.158" v="1352" actId="21"/>
          <ac:picMkLst>
            <pc:docMk/>
            <pc:sldMk cId="129202590" sldId="411"/>
            <ac:picMk id="11" creationId="{19E142C1-A19C-4739-B034-33BF06BFB0DB}"/>
          </ac:picMkLst>
        </pc:picChg>
      </pc:sldChg>
      <pc:sldChg chg="addSp delSp modSp mod">
        <pc:chgData name="Sanskar Dwivedi" userId="f5b85c96-70f3-4e53-8695-5826d5f55a6b" providerId="ADAL" clId="{CF7D1314-A703-4027-9C69-3558909DD061}" dt="2022-11-17T18:23:55.956" v="1679" actId="14100"/>
        <pc:sldMkLst>
          <pc:docMk/>
          <pc:sldMk cId="1928190450" sldId="412"/>
        </pc:sldMkLst>
        <pc:spChg chg="mod">
          <ac:chgData name="Sanskar Dwivedi" userId="f5b85c96-70f3-4e53-8695-5826d5f55a6b" providerId="ADAL" clId="{CF7D1314-A703-4027-9C69-3558909DD061}" dt="2022-11-17T18:23:05.801" v="1673" actId="1076"/>
          <ac:spMkLst>
            <pc:docMk/>
            <pc:sldMk cId="1928190450" sldId="412"/>
            <ac:spMk id="2" creationId="{482CE2F9-9386-44D0-9C6D-270A6D172B1F}"/>
          </ac:spMkLst>
        </pc:spChg>
        <pc:spChg chg="add del mod">
          <ac:chgData name="Sanskar Dwivedi" userId="f5b85c96-70f3-4e53-8695-5826d5f55a6b" providerId="ADAL" clId="{CF7D1314-A703-4027-9C69-3558909DD061}" dt="2022-11-17T18:23:08.998" v="1674" actId="1076"/>
          <ac:spMkLst>
            <pc:docMk/>
            <pc:sldMk cId="1928190450" sldId="412"/>
            <ac:spMk id="3" creationId="{8618B620-9C5A-4341-BB6E-86F3991A641F}"/>
          </ac:spMkLst>
        </pc:spChg>
        <pc:spChg chg="add del mod">
          <ac:chgData name="Sanskar Dwivedi" userId="f5b85c96-70f3-4e53-8695-5826d5f55a6b" providerId="ADAL" clId="{CF7D1314-A703-4027-9C69-3558909DD061}" dt="2022-11-17T18:20:49.333" v="1624"/>
          <ac:spMkLst>
            <pc:docMk/>
            <pc:sldMk cId="1928190450" sldId="412"/>
            <ac:spMk id="5" creationId="{35F676E9-A032-46F3-8501-8558DE15C6DB}"/>
          </ac:spMkLst>
        </pc:spChg>
        <pc:graphicFrameChg chg="add del mod">
          <ac:chgData name="Sanskar Dwivedi" userId="f5b85c96-70f3-4e53-8695-5826d5f55a6b" providerId="ADAL" clId="{CF7D1314-A703-4027-9C69-3558909DD061}" dt="2022-11-17T18:20:49.333" v="1624"/>
          <ac:graphicFrameMkLst>
            <pc:docMk/>
            <pc:sldMk cId="1928190450" sldId="412"/>
            <ac:graphicFrameMk id="4" creationId="{F21B5D08-4ACE-4012-BB61-3CF928569112}"/>
          </ac:graphicFrameMkLst>
        </pc:graphicFrameChg>
        <pc:picChg chg="add mod">
          <ac:chgData name="Sanskar Dwivedi" userId="f5b85c96-70f3-4e53-8695-5826d5f55a6b" providerId="ADAL" clId="{CF7D1314-A703-4027-9C69-3558909DD061}" dt="2022-11-17T18:23:55.956" v="1679" actId="14100"/>
          <ac:picMkLst>
            <pc:docMk/>
            <pc:sldMk cId="1928190450" sldId="412"/>
            <ac:picMk id="7" creationId="{4BD00366-6450-4FF3-8C9E-C7F3E90FFD75}"/>
          </ac:picMkLst>
        </pc:picChg>
      </pc:sldChg>
      <pc:sldChg chg="addSp modSp mod">
        <pc:chgData name="Sanskar Dwivedi" userId="f5b85c96-70f3-4e53-8695-5826d5f55a6b" providerId="ADAL" clId="{CF7D1314-A703-4027-9C69-3558909DD061}" dt="2022-11-17T18:27:56.802" v="1741" actId="20577"/>
        <pc:sldMkLst>
          <pc:docMk/>
          <pc:sldMk cId="1999316701" sldId="413"/>
        </pc:sldMkLst>
        <pc:spChg chg="mod">
          <ac:chgData name="Sanskar Dwivedi" userId="f5b85c96-70f3-4e53-8695-5826d5f55a6b" providerId="ADAL" clId="{CF7D1314-A703-4027-9C69-3558909DD061}" dt="2022-11-17T18:24:25.746" v="1698" actId="14100"/>
          <ac:spMkLst>
            <pc:docMk/>
            <pc:sldMk cId="1999316701" sldId="413"/>
            <ac:spMk id="2" creationId="{482CE2F9-9386-44D0-9C6D-270A6D172B1F}"/>
          </ac:spMkLst>
        </pc:spChg>
        <pc:spChg chg="add mod">
          <ac:chgData name="Sanskar Dwivedi" userId="f5b85c96-70f3-4e53-8695-5826d5f55a6b" providerId="ADAL" clId="{CF7D1314-A703-4027-9C69-3558909DD061}" dt="2022-11-17T18:27:56.802" v="1741" actId="20577"/>
          <ac:spMkLst>
            <pc:docMk/>
            <pc:sldMk cId="1999316701" sldId="413"/>
            <ac:spMk id="3" creationId="{D89188FD-977E-468D-8654-49DB980D9EF7}"/>
          </ac:spMkLst>
        </pc:spChg>
      </pc:sldChg>
      <pc:sldChg chg="addSp delSp modSp mod">
        <pc:chgData name="Sanskar Dwivedi" userId="f5b85c96-70f3-4e53-8695-5826d5f55a6b" providerId="ADAL" clId="{CF7D1314-A703-4027-9C69-3558909DD061}" dt="2022-11-18T09:21:52.274" v="3170" actId="22"/>
        <pc:sldMkLst>
          <pc:docMk/>
          <pc:sldMk cId="4009438843" sldId="414"/>
        </pc:sldMkLst>
        <pc:spChg chg="mod">
          <ac:chgData name="Sanskar Dwivedi" userId="f5b85c96-70f3-4e53-8695-5826d5f55a6b" providerId="ADAL" clId="{CF7D1314-A703-4027-9C69-3558909DD061}" dt="2022-11-17T18:31:17.574" v="1857" actId="1076"/>
          <ac:spMkLst>
            <pc:docMk/>
            <pc:sldMk cId="4009438843" sldId="414"/>
            <ac:spMk id="2" creationId="{482CE2F9-9386-44D0-9C6D-270A6D172B1F}"/>
          </ac:spMkLst>
        </pc:spChg>
        <pc:spChg chg="add mod">
          <ac:chgData name="Sanskar Dwivedi" userId="f5b85c96-70f3-4e53-8695-5826d5f55a6b" providerId="ADAL" clId="{CF7D1314-A703-4027-9C69-3558909DD061}" dt="2022-11-17T18:31:08.538" v="1856" actId="20577"/>
          <ac:spMkLst>
            <pc:docMk/>
            <pc:sldMk cId="4009438843" sldId="414"/>
            <ac:spMk id="3" creationId="{9B47CFE8-4E6A-46BA-8A70-7FEFB0C84013}"/>
          </ac:spMkLst>
        </pc:spChg>
        <pc:picChg chg="add del">
          <ac:chgData name="Sanskar Dwivedi" userId="f5b85c96-70f3-4e53-8695-5826d5f55a6b" providerId="ADAL" clId="{CF7D1314-A703-4027-9C69-3558909DD061}" dt="2022-11-18T09:21:52.274" v="3170" actId="22"/>
          <ac:picMkLst>
            <pc:docMk/>
            <pc:sldMk cId="4009438843" sldId="414"/>
            <ac:picMk id="5" creationId="{DC281DCE-4B66-4ECE-8633-21729B1A0D7B}"/>
          </ac:picMkLst>
        </pc:picChg>
      </pc:sldChg>
      <pc:sldChg chg="addSp delSp modSp mod ord">
        <pc:chgData name="Sanskar Dwivedi" userId="f5b85c96-70f3-4e53-8695-5826d5f55a6b" providerId="ADAL" clId="{CF7D1314-A703-4027-9C69-3558909DD061}" dt="2022-11-18T09:26:27.940" v="3300"/>
        <pc:sldMkLst>
          <pc:docMk/>
          <pc:sldMk cId="3606387275" sldId="415"/>
        </pc:sldMkLst>
        <pc:spChg chg="mod">
          <ac:chgData name="Sanskar Dwivedi" userId="f5b85c96-70f3-4e53-8695-5826d5f55a6b" providerId="ADAL" clId="{CF7D1314-A703-4027-9C69-3558909DD061}" dt="2022-11-17T18:52:42.386" v="1968" actId="14100"/>
          <ac:spMkLst>
            <pc:docMk/>
            <pc:sldMk cId="3606387275" sldId="415"/>
            <ac:spMk id="2" creationId="{482CE2F9-9386-44D0-9C6D-270A6D172B1F}"/>
          </ac:spMkLst>
        </pc:spChg>
        <pc:spChg chg="add del mod">
          <ac:chgData name="Sanskar Dwivedi" userId="f5b85c96-70f3-4e53-8695-5826d5f55a6b" providerId="ADAL" clId="{CF7D1314-A703-4027-9C69-3558909DD061}" dt="2022-11-17T19:00:51.288" v="2942" actId="20577"/>
          <ac:spMkLst>
            <pc:docMk/>
            <pc:sldMk cId="3606387275" sldId="415"/>
            <ac:spMk id="3" creationId="{9011FF44-544E-42E0-9BC4-0FC6820C59C7}"/>
          </ac:spMkLst>
        </pc:spChg>
      </pc:sldChg>
      <pc:sldChg chg="modSp mod">
        <pc:chgData name="Sanskar Dwivedi" userId="f5b85c96-70f3-4e53-8695-5826d5f55a6b" providerId="ADAL" clId="{CF7D1314-A703-4027-9C69-3558909DD061}" dt="2022-11-17T18:05:19.951" v="1454" actId="207"/>
        <pc:sldMkLst>
          <pc:docMk/>
          <pc:sldMk cId="2750552568" sldId="416"/>
        </pc:sldMkLst>
        <pc:spChg chg="mod">
          <ac:chgData name="Sanskar Dwivedi" userId="f5b85c96-70f3-4e53-8695-5826d5f55a6b" providerId="ADAL" clId="{CF7D1314-A703-4027-9C69-3558909DD061}" dt="2022-11-17T18:05:19.951" v="1454" actId="207"/>
          <ac:spMkLst>
            <pc:docMk/>
            <pc:sldMk cId="2750552568" sldId="416"/>
            <ac:spMk id="2" creationId="{482CE2F9-9386-44D0-9C6D-270A6D172B1F}"/>
          </ac:spMkLst>
        </pc:spChg>
        <pc:spChg chg="mod">
          <ac:chgData name="Sanskar Dwivedi" userId="f5b85c96-70f3-4e53-8695-5826d5f55a6b" providerId="ADAL" clId="{CF7D1314-A703-4027-9C69-3558909DD061}" dt="2022-11-17T18:04:35.633" v="1448" actId="1076"/>
          <ac:spMkLst>
            <pc:docMk/>
            <pc:sldMk cId="2750552568" sldId="416"/>
            <ac:spMk id="4" creationId="{5D47C89D-5B69-4BC2-8874-D0720EEE9908}"/>
          </ac:spMkLst>
        </pc:spChg>
      </pc:sldChg>
      <pc:sldChg chg="add del">
        <pc:chgData name="Sanskar Dwivedi" userId="f5b85c96-70f3-4e53-8695-5826d5f55a6b" providerId="ADAL" clId="{CF7D1314-A703-4027-9C69-3558909DD061}" dt="2022-11-17T18:03:25.984" v="1434" actId="2696"/>
        <pc:sldMkLst>
          <pc:docMk/>
          <pc:sldMk cId="2932273732" sldId="416"/>
        </pc:sldMkLst>
      </pc:sldChg>
      <pc:sldChg chg="addSp delSp modSp new mod">
        <pc:chgData name="Sanskar Dwivedi" userId="f5b85c96-70f3-4e53-8695-5826d5f55a6b" providerId="ADAL" clId="{CF7D1314-A703-4027-9C69-3558909DD061}" dt="2022-11-18T09:14:16.973" v="3165" actId="1076"/>
        <pc:sldMkLst>
          <pc:docMk/>
          <pc:sldMk cId="1636751335" sldId="417"/>
        </pc:sldMkLst>
        <pc:spChg chg="mod">
          <ac:chgData name="Sanskar Dwivedi" userId="f5b85c96-70f3-4e53-8695-5826d5f55a6b" providerId="ADAL" clId="{CF7D1314-A703-4027-9C69-3558909DD061}" dt="2022-11-18T09:14:14.860" v="3164" actId="1076"/>
          <ac:spMkLst>
            <pc:docMk/>
            <pc:sldMk cId="1636751335" sldId="417"/>
            <ac:spMk id="2" creationId="{FD771A35-9DAE-483F-9F35-31BE34895D0B}"/>
          </ac:spMkLst>
        </pc:spChg>
        <pc:spChg chg="del">
          <ac:chgData name="Sanskar Dwivedi" userId="f5b85c96-70f3-4e53-8695-5826d5f55a6b" providerId="ADAL" clId="{CF7D1314-A703-4027-9C69-3558909DD061}" dt="2022-11-18T09:13:53.976" v="3158" actId="21"/>
          <ac:spMkLst>
            <pc:docMk/>
            <pc:sldMk cId="1636751335" sldId="417"/>
            <ac:spMk id="3" creationId="{F66CC9CC-0403-4163-A7A4-8FF5BAFA2270}"/>
          </ac:spMkLst>
        </pc:spChg>
        <pc:spChg chg="del">
          <ac:chgData name="Sanskar Dwivedi" userId="f5b85c96-70f3-4e53-8695-5826d5f55a6b" providerId="ADAL" clId="{CF7D1314-A703-4027-9C69-3558909DD061}" dt="2022-11-18T09:13:07.477" v="3127" actId="21"/>
          <ac:spMkLst>
            <pc:docMk/>
            <pc:sldMk cId="1636751335" sldId="417"/>
            <ac:spMk id="4" creationId="{AF07F23E-8BA5-475D-AC57-3161E8D3F2A1}"/>
          </ac:spMkLst>
        </pc:spChg>
        <pc:spChg chg="del">
          <ac:chgData name="Sanskar Dwivedi" userId="f5b85c96-70f3-4e53-8695-5826d5f55a6b" providerId="ADAL" clId="{CF7D1314-A703-4027-9C69-3558909DD061}" dt="2022-11-18T09:13:10.542" v="3128" actId="21"/>
          <ac:spMkLst>
            <pc:docMk/>
            <pc:sldMk cId="1636751335" sldId="417"/>
            <ac:spMk id="5" creationId="{BF088731-C340-4082-85F7-20BBE18151F8}"/>
          </ac:spMkLst>
        </pc:spChg>
        <pc:spChg chg="del">
          <ac:chgData name="Sanskar Dwivedi" userId="f5b85c96-70f3-4e53-8695-5826d5f55a6b" providerId="ADAL" clId="{CF7D1314-A703-4027-9C69-3558909DD061}" dt="2022-11-18T09:13:13.622" v="3129" actId="21"/>
          <ac:spMkLst>
            <pc:docMk/>
            <pc:sldMk cId="1636751335" sldId="417"/>
            <ac:spMk id="6" creationId="{FAFF2B6B-B2F0-4487-A5C2-C5261695205D}"/>
          </ac:spMkLst>
        </pc:spChg>
        <pc:picChg chg="add mod">
          <ac:chgData name="Sanskar Dwivedi" userId="f5b85c96-70f3-4e53-8695-5826d5f55a6b" providerId="ADAL" clId="{CF7D1314-A703-4027-9C69-3558909DD061}" dt="2022-11-18T09:14:16.973" v="3165" actId="1076"/>
          <ac:picMkLst>
            <pc:docMk/>
            <pc:sldMk cId="1636751335" sldId="417"/>
            <ac:picMk id="11" creationId="{97E5C78F-4F7B-4CD6-9B12-E3772BD2173D}"/>
          </ac:picMkLst>
        </pc:picChg>
      </pc:sldChg>
      <pc:sldChg chg="addSp delSp modSp new mod ord">
        <pc:chgData name="Sanskar Dwivedi" userId="f5b85c96-70f3-4e53-8695-5826d5f55a6b" providerId="ADAL" clId="{CF7D1314-A703-4027-9C69-3558909DD061}" dt="2022-11-18T09:24:28.719" v="3259" actId="1076"/>
        <pc:sldMkLst>
          <pc:docMk/>
          <pc:sldMk cId="1107834427" sldId="418"/>
        </pc:sldMkLst>
        <pc:spChg chg="mod">
          <ac:chgData name="Sanskar Dwivedi" userId="f5b85c96-70f3-4e53-8695-5826d5f55a6b" providerId="ADAL" clId="{CF7D1314-A703-4027-9C69-3558909DD061}" dt="2022-11-18T09:23:04.411" v="3203" actId="207"/>
          <ac:spMkLst>
            <pc:docMk/>
            <pc:sldMk cId="1107834427" sldId="418"/>
            <ac:spMk id="2" creationId="{5567E687-A7A4-4AAE-A4A2-53948C13BCEF}"/>
          </ac:spMkLst>
        </pc:spChg>
        <pc:spChg chg="mod">
          <ac:chgData name="Sanskar Dwivedi" userId="f5b85c96-70f3-4e53-8695-5826d5f55a6b" providerId="ADAL" clId="{CF7D1314-A703-4027-9C69-3558909DD061}" dt="2022-11-18T09:24:28.719" v="3259" actId="1076"/>
          <ac:spMkLst>
            <pc:docMk/>
            <pc:sldMk cId="1107834427" sldId="418"/>
            <ac:spMk id="3" creationId="{DA0E97B1-5822-4662-BA02-B4800B4E8376}"/>
          </ac:spMkLst>
        </pc:spChg>
        <pc:spChg chg="del">
          <ac:chgData name="Sanskar Dwivedi" userId="f5b85c96-70f3-4e53-8695-5826d5f55a6b" providerId="ADAL" clId="{CF7D1314-A703-4027-9C69-3558909DD061}" dt="2022-11-18T09:22:10.572" v="3174" actId="21"/>
          <ac:spMkLst>
            <pc:docMk/>
            <pc:sldMk cId="1107834427" sldId="418"/>
            <ac:spMk id="4" creationId="{003DA830-BF97-485F-9880-A725DE5A7745}"/>
          </ac:spMkLst>
        </pc:spChg>
        <pc:spChg chg="del">
          <ac:chgData name="Sanskar Dwivedi" userId="f5b85c96-70f3-4e53-8695-5826d5f55a6b" providerId="ADAL" clId="{CF7D1314-A703-4027-9C69-3558909DD061}" dt="2022-11-18T09:22:14.780" v="3175" actId="21"/>
          <ac:spMkLst>
            <pc:docMk/>
            <pc:sldMk cId="1107834427" sldId="418"/>
            <ac:spMk id="5" creationId="{EFE01DC4-C46F-4778-8EF3-63722169EE62}"/>
          </ac:spMkLst>
        </pc:spChg>
        <pc:spChg chg="del">
          <ac:chgData name="Sanskar Dwivedi" userId="f5b85c96-70f3-4e53-8695-5826d5f55a6b" providerId="ADAL" clId="{CF7D1314-A703-4027-9C69-3558909DD061}" dt="2022-11-18T09:22:18.134" v="3176" actId="21"/>
          <ac:spMkLst>
            <pc:docMk/>
            <pc:sldMk cId="1107834427" sldId="418"/>
            <ac:spMk id="6" creationId="{6098687A-4C85-4EA5-BDF1-7BE170D015EE}"/>
          </ac:spMkLst>
        </pc:spChg>
        <pc:picChg chg="add mod">
          <ac:chgData name="Sanskar Dwivedi" userId="f5b85c96-70f3-4e53-8695-5826d5f55a6b" providerId="ADAL" clId="{CF7D1314-A703-4027-9C69-3558909DD061}" dt="2022-11-18T09:22:21.330" v="3177" actId="1076"/>
          <ac:picMkLst>
            <pc:docMk/>
            <pc:sldMk cId="1107834427" sldId="418"/>
            <ac:picMk id="11" creationId="{BBF31264-1B74-406E-99BB-105F9CB7648C}"/>
          </ac:picMkLst>
        </pc:picChg>
      </pc:sldChg>
      <pc:sldChg chg="delSp modSp new mod">
        <pc:chgData name="Sanskar Dwivedi" userId="f5b85c96-70f3-4e53-8695-5826d5f55a6b" providerId="ADAL" clId="{CF7D1314-A703-4027-9C69-3558909DD061}" dt="2022-11-18T10:44:03.874" v="3308" actId="207"/>
        <pc:sldMkLst>
          <pc:docMk/>
          <pc:sldMk cId="4182040582" sldId="419"/>
        </pc:sldMkLst>
        <pc:spChg chg="mod">
          <ac:chgData name="Sanskar Dwivedi" userId="f5b85c96-70f3-4e53-8695-5826d5f55a6b" providerId="ADAL" clId="{CF7D1314-A703-4027-9C69-3558909DD061}" dt="2022-11-18T10:44:03.874" v="3308" actId="207"/>
          <ac:spMkLst>
            <pc:docMk/>
            <pc:sldMk cId="4182040582" sldId="419"/>
            <ac:spMk id="2" creationId="{97FD31B3-8BC6-466A-9FB4-F8CBAAE0D8D6}"/>
          </ac:spMkLst>
        </pc:spChg>
        <pc:spChg chg="mod">
          <ac:chgData name="Sanskar Dwivedi" userId="f5b85c96-70f3-4e53-8695-5826d5f55a6b" providerId="ADAL" clId="{CF7D1314-A703-4027-9C69-3558909DD061}" dt="2022-11-18T09:26:18.251" v="3298" actId="207"/>
          <ac:spMkLst>
            <pc:docMk/>
            <pc:sldMk cId="4182040582" sldId="419"/>
            <ac:spMk id="3" creationId="{79B5D89B-859A-4E98-A740-8D06B7D5FAF5}"/>
          </ac:spMkLst>
        </pc:spChg>
        <pc:spChg chg="del">
          <ac:chgData name="Sanskar Dwivedi" userId="f5b85c96-70f3-4e53-8695-5826d5f55a6b" providerId="ADAL" clId="{CF7D1314-A703-4027-9C69-3558909DD061}" dt="2022-11-18T09:25:31.934" v="3262" actId="21"/>
          <ac:spMkLst>
            <pc:docMk/>
            <pc:sldMk cId="4182040582" sldId="419"/>
            <ac:spMk id="4" creationId="{57BF4D85-D936-4C04-8DBC-FE1BFC70E650}"/>
          </ac:spMkLst>
        </pc:spChg>
        <pc:spChg chg="del">
          <ac:chgData name="Sanskar Dwivedi" userId="f5b85c96-70f3-4e53-8695-5826d5f55a6b" providerId="ADAL" clId="{CF7D1314-A703-4027-9C69-3558909DD061}" dt="2022-11-18T09:25:34.778" v="3263" actId="21"/>
          <ac:spMkLst>
            <pc:docMk/>
            <pc:sldMk cId="4182040582" sldId="419"/>
            <ac:spMk id="5" creationId="{2B773058-F8C8-46A3-ADD5-E300CFC10795}"/>
          </ac:spMkLst>
        </pc:spChg>
        <pc:spChg chg="del">
          <ac:chgData name="Sanskar Dwivedi" userId="f5b85c96-70f3-4e53-8695-5826d5f55a6b" providerId="ADAL" clId="{CF7D1314-A703-4027-9C69-3558909DD061}" dt="2022-11-18T09:25:38.448" v="3264" actId="21"/>
          <ac:spMkLst>
            <pc:docMk/>
            <pc:sldMk cId="4182040582" sldId="419"/>
            <ac:spMk id="6" creationId="{9446774B-3D01-419A-B1FE-E402E8FE54AB}"/>
          </ac:spMkLst>
        </pc:spChg>
      </pc:sldChg>
      <pc:sldChg chg="delSp modSp new mod">
        <pc:chgData name="Sanskar Dwivedi" userId="f5b85c96-70f3-4e53-8695-5826d5f55a6b" providerId="ADAL" clId="{CF7D1314-A703-4027-9C69-3558909DD061}" dt="2022-11-18T11:07:14.211" v="3556" actId="207"/>
        <pc:sldMkLst>
          <pc:docMk/>
          <pc:sldMk cId="3897601864" sldId="420"/>
        </pc:sldMkLst>
        <pc:spChg chg="mod">
          <ac:chgData name="Sanskar Dwivedi" userId="f5b85c96-70f3-4e53-8695-5826d5f55a6b" providerId="ADAL" clId="{CF7D1314-A703-4027-9C69-3558909DD061}" dt="2022-11-18T11:01:01.323" v="3502" actId="1076"/>
          <ac:spMkLst>
            <pc:docMk/>
            <pc:sldMk cId="3897601864" sldId="420"/>
            <ac:spMk id="2" creationId="{9C3E9DFB-5299-4264-A4CE-0BA4BFB834C5}"/>
          </ac:spMkLst>
        </pc:spChg>
        <pc:spChg chg="mod">
          <ac:chgData name="Sanskar Dwivedi" userId="f5b85c96-70f3-4e53-8695-5826d5f55a6b" providerId="ADAL" clId="{CF7D1314-A703-4027-9C69-3558909DD061}" dt="2022-11-18T11:07:14.211" v="3556" actId="207"/>
          <ac:spMkLst>
            <pc:docMk/>
            <pc:sldMk cId="3897601864" sldId="420"/>
            <ac:spMk id="3" creationId="{CF2FC0DF-8574-4B1C-8A84-181ED1734D7A}"/>
          </ac:spMkLst>
        </pc:spChg>
        <pc:spChg chg="del">
          <ac:chgData name="Sanskar Dwivedi" userId="f5b85c96-70f3-4e53-8695-5826d5f55a6b" providerId="ADAL" clId="{CF7D1314-A703-4027-9C69-3558909DD061}" dt="2022-11-18T10:47:00.302" v="3341" actId="21"/>
          <ac:spMkLst>
            <pc:docMk/>
            <pc:sldMk cId="3897601864" sldId="420"/>
            <ac:spMk id="4" creationId="{ADDD289E-84A4-4385-95E6-7754225A532F}"/>
          </ac:spMkLst>
        </pc:spChg>
        <pc:spChg chg="del">
          <ac:chgData name="Sanskar Dwivedi" userId="f5b85c96-70f3-4e53-8695-5826d5f55a6b" providerId="ADAL" clId="{CF7D1314-A703-4027-9C69-3558909DD061}" dt="2022-11-18T10:47:03.434" v="3342" actId="21"/>
          <ac:spMkLst>
            <pc:docMk/>
            <pc:sldMk cId="3897601864" sldId="420"/>
            <ac:spMk id="5" creationId="{F40730A3-D5BC-4A8E-85E2-552DF9033C45}"/>
          </ac:spMkLst>
        </pc:spChg>
        <pc:spChg chg="del">
          <ac:chgData name="Sanskar Dwivedi" userId="f5b85c96-70f3-4e53-8695-5826d5f55a6b" providerId="ADAL" clId="{CF7D1314-A703-4027-9C69-3558909DD061}" dt="2022-11-18T10:47:07.310" v="3343" actId="21"/>
          <ac:spMkLst>
            <pc:docMk/>
            <pc:sldMk cId="3897601864" sldId="420"/>
            <ac:spMk id="6" creationId="{1F422304-8851-46BE-9B49-65770141A8ED}"/>
          </ac:spMkLst>
        </pc:spChg>
      </pc:sldChg>
      <pc:sldChg chg="modSp mod">
        <pc:chgData name="Sanskar Dwivedi" userId="f5b85c96-70f3-4e53-8695-5826d5f55a6b" providerId="ADAL" clId="{CF7D1314-A703-4027-9C69-3558909DD061}" dt="2022-11-18T11:06:13.746" v="3554" actId="20577"/>
        <pc:sldMkLst>
          <pc:docMk/>
          <pc:sldMk cId="2881136731" sldId="421"/>
        </pc:sldMkLst>
        <pc:spChg chg="mod">
          <ac:chgData name="Sanskar Dwivedi" userId="f5b85c96-70f3-4e53-8695-5826d5f55a6b" providerId="ADAL" clId="{CF7D1314-A703-4027-9C69-3558909DD061}" dt="2022-11-18T11:06:13.746" v="3554" actId="20577"/>
          <ac:spMkLst>
            <pc:docMk/>
            <pc:sldMk cId="2881136731" sldId="421"/>
            <ac:spMk id="3" creationId="{CF2FC0DF-8574-4B1C-8A84-181ED1734D7A}"/>
          </ac:spMkLst>
        </pc:spChg>
      </pc:sldChg>
      <pc:sldChg chg="modSp mod">
        <pc:chgData name="Sanskar Dwivedi" userId="f5b85c96-70f3-4e53-8695-5826d5f55a6b" providerId="ADAL" clId="{CF7D1314-A703-4027-9C69-3558909DD061}" dt="2022-11-18T11:05:31.611" v="3552" actId="1076"/>
        <pc:sldMkLst>
          <pc:docMk/>
          <pc:sldMk cId="942033422" sldId="422"/>
        </pc:sldMkLst>
        <pc:spChg chg="mod">
          <ac:chgData name="Sanskar Dwivedi" userId="f5b85c96-70f3-4e53-8695-5826d5f55a6b" providerId="ADAL" clId="{CF7D1314-A703-4027-9C69-3558909DD061}" dt="2022-11-18T11:05:26.153" v="3551" actId="1076"/>
          <ac:spMkLst>
            <pc:docMk/>
            <pc:sldMk cId="942033422" sldId="422"/>
            <ac:spMk id="2" creationId="{9C3E9DFB-5299-4264-A4CE-0BA4BFB834C5}"/>
          </ac:spMkLst>
        </pc:spChg>
        <pc:spChg chg="mod">
          <ac:chgData name="Sanskar Dwivedi" userId="f5b85c96-70f3-4e53-8695-5826d5f55a6b" providerId="ADAL" clId="{CF7D1314-A703-4027-9C69-3558909DD061}" dt="2022-11-18T11:05:31.611" v="3552" actId="1076"/>
          <ac:spMkLst>
            <pc:docMk/>
            <pc:sldMk cId="942033422" sldId="422"/>
            <ac:spMk id="3" creationId="{CF2FC0DF-8574-4B1C-8A84-181ED1734D7A}"/>
          </ac:spMkLst>
        </pc:spChg>
      </pc:sldChg>
      <pc:sldChg chg="delSp modSp new del mod">
        <pc:chgData name="Sanskar Dwivedi" userId="f5b85c96-70f3-4e53-8695-5826d5f55a6b" providerId="ADAL" clId="{CF7D1314-A703-4027-9C69-3558909DD061}" dt="2022-11-18T13:32:38.994" v="3706" actId="47"/>
        <pc:sldMkLst>
          <pc:docMk/>
          <pc:sldMk cId="1452532829" sldId="423"/>
        </pc:sldMkLst>
        <pc:spChg chg="mod">
          <ac:chgData name="Sanskar Dwivedi" userId="f5b85c96-70f3-4e53-8695-5826d5f55a6b" providerId="ADAL" clId="{CF7D1314-A703-4027-9C69-3558909DD061}" dt="2022-11-18T11:09:02.159" v="3586" actId="207"/>
          <ac:spMkLst>
            <pc:docMk/>
            <pc:sldMk cId="1452532829" sldId="423"/>
            <ac:spMk id="2" creationId="{E09480F5-C4FC-4973-802A-DEC7334C5CB7}"/>
          </ac:spMkLst>
        </pc:spChg>
        <pc:spChg chg="mod">
          <ac:chgData name="Sanskar Dwivedi" userId="f5b85c96-70f3-4e53-8695-5826d5f55a6b" providerId="ADAL" clId="{CF7D1314-A703-4027-9C69-3558909DD061}" dt="2022-11-18T11:09:58.717" v="3597" actId="14100"/>
          <ac:spMkLst>
            <pc:docMk/>
            <pc:sldMk cId="1452532829" sldId="423"/>
            <ac:spMk id="3" creationId="{3D1C6045-9046-4B54-ADDC-E2225E331014}"/>
          </ac:spMkLst>
        </pc:spChg>
        <pc:spChg chg="del">
          <ac:chgData name="Sanskar Dwivedi" userId="f5b85c96-70f3-4e53-8695-5826d5f55a6b" providerId="ADAL" clId="{CF7D1314-A703-4027-9C69-3558909DD061}" dt="2022-11-18T11:08:28.962" v="3558" actId="21"/>
          <ac:spMkLst>
            <pc:docMk/>
            <pc:sldMk cId="1452532829" sldId="423"/>
            <ac:spMk id="4" creationId="{AFC793D5-8E5E-4046-9F1B-4F56758159A0}"/>
          </ac:spMkLst>
        </pc:spChg>
        <pc:spChg chg="del mod">
          <ac:chgData name="Sanskar Dwivedi" userId="f5b85c96-70f3-4e53-8695-5826d5f55a6b" providerId="ADAL" clId="{CF7D1314-A703-4027-9C69-3558909DD061}" dt="2022-11-18T11:08:32.787" v="3560" actId="21"/>
          <ac:spMkLst>
            <pc:docMk/>
            <pc:sldMk cId="1452532829" sldId="423"/>
            <ac:spMk id="5" creationId="{A6ECAA87-0075-461B-B464-08D7091F7102}"/>
          </ac:spMkLst>
        </pc:spChg>
        <pc:spChg chg="del">
          <ac:chgData name="Sanskar Dwivedi" userId="f5b85c96-70f3-4e53-8695-5826d5f55a6b" providerId="ADAL" clId="{CF7D1314-A703-4027-9C69-3558909DD061}" dt="2022-11-18T11:08:36.421" v="3561" actId="21"/>
          <ac:spMkLst>
            <pc:docMk/>
            <pc:sldMk cId="1452532829" sldId="423"/>
            <ac:spMk id="6" creationId="{350110E2-F5E5-495E-9B4E-B1D8D887ABC7}"/>
          </ac:spMkLst>
        </pc:spChg>
      </pc:sldChg>
      <pc:sldChg chg="delSp modSp new mod">
        <pc:chgData name="Sanskar Dwivedi" userId="f5b85c96-70f3-4e53-8695-5826d5f55a6b" providerId="ADAL" clId="{CF7D1314-A703-4027-9C69-3558909DD061}" dt="2022-11-18T11:15:24.209" v="3678" actId="20577"/>
        <pc:sldMkLst>
          <pc:docMk/>
          <pc:sldMk cId="2802938392" sldId="424"/>
        </pc:sldMkLst>
        <pc:spChg chg="mod">
          <ac:chgData name="Sanskar Dwivedi" userId="f5b85c96-70f3-4e53-8695-5826d5f55a6b" providerId="ADAL" clId="{CF7D1314-A703-4027-9C69-3558909DD061}" dt="2022-11-18T11:13:50.925" v="3652" actId="14100"/>
          <ac:spMkLst>
            <pc:docMk/>
            <pc:sldMk cId="2802938392" sldId="424"/>
            <ac:spMk id="2" creationId="{A66A6E0D-FBBD-4258-AF9A-FCD4843E8109}"/>
          </ac:spMkLst>
        </pc:spChg>
        <pc:spChg chg="mod">
          <ac:chgData name="Sanskar Dwivedi" userId="f5b85c96-70f3-4e53-8695-5826d5f55a6b" providerId="ADAL" clId="{CF7D1314-A703-4027-9C69-3558909DD061}" dt="2022-11-18T11:15:24.209" v="3678" actId="20577"/>
          <ac:spMkLst>
            <pc:docMk/>
            <pc:sldMk cId="2802938392" sldId="424"/>
            <ac:spMk id="3" creationId="{1FAD0C1D-A0D4-48ED-9BF3-29043C079189}"/>
          </ac:spMkLst>
        </pc:spChg>
        <pc:spChg chg="del">
          <ac:chgData name="Sanskar Dwivedi" userId="f5b85c96-70f3-4e53-8695-5826d5f55a6b" providerId="ADAL" clId="{CF7D1314-A703-4027-9C69-3558909DD061}" dt="2022-11-18T11:12:39.617" v="3599" actId="21"/>
          <ac:spMkLst>
            <pc:docMk/>
            <pc:sldMk cId="2802938392" sldId="424"/>
            <ac:spMk id="4" creationId="{F04F68E8-11A2-4547-A940-26FD8B8F8128}"/>
          </ac:spMkLst>
        </pc:spChg>
        <pc:spChg chg="del">
          <ac:chgData name="Sanskar Dwivedi" userId="f5b85c96-70f3-4e53-8695-5826d5f55a6b" providerId="ADAL" clId="{CF7D1314-A703-4027-9C69-3558909DD061}" dt="2022-11-18T11:12:43.021" v="3600" actId="21"/>
          <ac:spMkLst>
            <pc:docMk/>
            <pc:sldMk cId="2802938392" sldId="424"/>
            <ac:spMk id="5" creationId="{CD9CB3F8-3F3C-406E-BD44-4766D4FA701F}"/>
          </ac:spMkLst>
        </pc:spChg>
        <pc:spChg chg="del">
          <ac:chgData name="Sanskar Dwivedi" userId="f5b85c96-70f3-4e53-8695-5826d5f55a6b" providerId="ADAL" clId="{CF7D1314-A703-4027-9C69-3558909DD061}" dt="2022-11-18T11:12:46.249" v="3601" actId="21"/>
          <ac:spMkLst>
            <pc:docMk/>
            <pc:sldMk cId="2802938392" sldId="424"/>
            <ac:spMk id="6" creationId="{028626CF-6C1E-499C-A0D7-C569CBC80BA4}"/>
          </ac:spMkLst>
        </pc:spChg>
      </pc:sldChg>
    </pc:docChg>
  </pc:docChgLst>
  <pc:docChgLst>
    <pc:chgData name="Sanskar Dwivedi" userId="f5b85c96-70f3-4e53-8695-5826d5f55a6b" providerId="ADAL" clId="{4582B05D-6D21-4BA1-8D36-CAA1BBE6E8D4}"/>
    <pc:docChg chg="undo custSel addSld delSld modSld">
      <pc:chgData name="Sanskar Dwivedi" userId="f5b85c96-70f3-4e53-8695-5826d5f55a6b" providerId="ADAL" clId="{4582B05D-6D21-4BA1-8D36-CAA1BBE6E8D4}" dt="2022-11-14T14:00:00.995" v="19" actId="21"/>
      <pc:docMkLst>
        <pc:docMk/>
      </pc:docMkLst>
      <pc:sldChg chg="modSp mod">
        <pc:chgData name="Sanskar Dwivedi" userId="f5b85c96-70f3-4e53-8695-5826d5f55a6b" providerId="ADAL" clId="{4582B05D-6D21-4BA1-8D36-CAA1BBE6E8D4}" dt="2022-11-14T13:58:45.857" v="2" actId="1076"/>
        <pc:sldMkLst>
          <pc:docMk/>
          <pc:sldMk cId="752814286" sldId="257"/>
        </pc:sldMkLst>
        <pc:spChg chg="mod">
          <ac:chgData name="Sanskar Dwivedi" userId="f5b85c96-70f3-4e53-8695-5826d5f55a6b" providerId="ADAL" clId="{4582B05D-6D21-4BA1-8D36-CAA1BBE6E8D4}" dt="2022-11-14T13:58:37.001" v="1" actId="14100"/>
          <ac:spMkLst>
            <pc:docMk/>
            <pc:sldMk cId="752814286" sldId="257"/>
            <ac:spMk id="2" creationId="{286E938C-9D94-4B05-979A-D39FFC457291}"/>
          </ac:spMkLst>
        </pc:spChg>
        <pc:picChg chg="mod">
          <ac:chgData name="Sanskar Dwivedi" userId="f5b85c96-70f3-4e53-8695-5826d5f55a6b" providerId="ADAL" clId="{4582B05D-6D21-4BA1-8D36-CAA1BBE6E8D4}" dt="2022-11-14T13:58:45.857" v="2" actId="1076"/>
          <ac:picMkLst>
            <pc:docMk/>
            <pc:sldMk cId="752814286" sldId="257"/>
            <ac:picMk id="6" creationId="{C2630398-E6D2-4F34-87C3-2AA7470271E2}"/>
          </ac:picMkLst>
        </pc:picChg>
      </pc:sldChg>
      <pc:sldChg chg="del">
        <pc:chgData name="Sanskar Dwivedi" userId="f5b85c96-70f3-4e53-8695-5826d5f55a6b" providerId="ADAL" clId="{4582B05D-6D21-4BA1-8D36-CAA1BBE6E8D4}" dt="2022-11-14T13:59:18.789" v="8" actId="2696"/>
        <pc:sldMkLst>
          <pc:docMk/>
          <pc:sldMk cId="2979876663" sldId="268"/>
        </pc:sldMkLst>
      </pc:sldChg>
      <pc:sldChg chg="del">
        <pc:chgData name="Sanskar Dwivedi" userId="f5b85c96-70f3-4e53-8695-5826d5f55a6b" providerId="ADAL" clId="{4582B05D-6D21-4BA1-8D36-CAA1BBE6E8D4}" dt="2022-11-14T13:59:23.882" v="10" actId="2696"/>
        <pc:sldMkLst>
          <pc:docMk/>
          <pc:sldMk cId="3891345585" sldId="270"/>
        </pc:sldMkLst>
      </pc:sldChg>
      <pc:sldChg chg="del">
        <pc:chgData name="Sanskar Dwivedi" userId="f5b85c96-70f3-4e53-8695-5826d5f55a6b" providerId="ADAL" clId="{4582B05D-6D21-4BA1-8D36-CAA1BBE6E8D4}" dt="2022-11-14T13:59:21.449" v="9" actId="2696"/>
        <pc:sldMkLst>
          <pc:docMk/>
          <pc:sldMk cId="2624630061" sldId="272"/>
        </pc:sldMkLst>
      </pc:sldChg>
      <pc:sldChg chg="del">
        <pc:chgData name="Sanskar Dwivedi" userId="f5b85c96-70f3-4e53-8695-5826d5f55a6b" providerId="ADAL" clId="{4582B05D-6D21-4BA1-8D36-CAA1BBE6E8D4}" dt="2022-11-14T13:59:07.794" v="5" actId="2696"/>
        <pc:sldMkLst>
          <pc:docMk/>
          <pc:sldMk cId="3740286033" sldId="277"/>
        </pc:sldMkLst>
      </pc:sldChg>
      <pc:sldChg chg="del">
        <pc:chgData name="Sanskar Dwivedi" userId="f5b85c96-70f3-4e53-8695-5826d5f55a6b" providerId="ADAL" clId="{4582B05D-6D21-4BA1-8D36-CAA1BBE6E8D4}" dt="2022-11-14T13:59:09.962" v="6" actId="2696"/>
        <pc:sldMkLst>
          <pc:docMk/>
          <pc:sldMk cId="2496947791" sldId="278"/>
        </pc:sldMkLst>
      </pc:sldChg>
      <pc:sldChg chg="del">
        <pc:chgData name="Sanskar Dwivedi" userId="f5b85c96-70f3-4e53-8695-5826d5f55a6b" providerId="ADAL" clId="{4582B05D-6D21-4BA1-8D36-CAA1BBE6E8D4}" dt="2022-11-14T13:59:16.393" v="7" actId="2696"/>
        <pc:sldMkLst>
          <pc:docMk/>
          <pc:sldMk cId="395518310" sldId="279"/>
        </pc:sldMkLst>
      </pc:sldChg>
      <pc:sldChg chg="del">
        <pc:chgData name="Sanskar Dwivedi" userId="f5b85c96-70f3-4e53-8695-5826d5f55a6b" providerId="ADAL" clId="{4582B05D-6D21-4BA1-8D36-CAA1BBE6E8D4}" dt="2022-11-14T13:59:26.123" v="11" actId="2696"/>
        <pc:sldMkLst>
          <pc:docMk/>
          <pc:sldMk cId="1420547054" sldId="281"/>
        </pc:sldMkLst>
      </pc:sldChg>
      <pc:sldChg chg="del">
        <pc:chgData name="Sanskar Dwivedi" userId="f5b85c96-70f3-4e53-8695-5826d5f55a6b" providerId="ADAL" clId="{4582B05D-6D21-4BA1-8D36-CAA1BBE6E8D4}" dt="2022-11-14T13:59:05.078" v="4" actId="2696"/>
        <pc:sldMkLst>
          <pc:docMk/>
          <pc:sldMk cId="560021826" sldId="317"/>
        </pc:sldMkLst>
      </pc:sldChg>
      <pc:sldChg chg="del">
        <pc:chgData name="Sanskar Dwivedi" userId="f5b85c96-70f3-4e53-8695-5826d5f55a6b" providerId="ADAL" clId="{4582B05D-6D21-4BA1-8D36-CAA1BBE6E8D4}" dt="2022-11-14T13:59:33.899" v="12" actId="2696"/>
        <pc:sldMkLst>
          <pc:docMk/>
          <pc:sldMk cId="3521561301" sldId="321"/>
        </pc:sldMkLst>
      </pc:sldChg>
      <pc:sldChg chg="del">
        <pc:chgData name="Sanskar Dwivedi" userId="f5b85c96-70f3-4e53-8695-5826d5f55a6b" providerId="ADAL" clId="{4582B05D-6D21-4BA1-8D36-CAA1BBE6E8D4}" dt="2022-11-14T13:59:02.459" v="3" actId="2696"/>
        <pc:sldMkLst>
          <pc:docMk/>
          <pc:sldMk cId="2158886557" sldId="384"/>
        </pc:sldMkLst>
      </pc:sldChg>
      <pc:sldChg chg="modSp mod">
        <pc:chgData name="Sanskar Dwivedi" userId="f5b85c96-70f3-4e53-8695-5826d5f55a6b" providerId="ADAL" clId="{4582B05D-6D21-4BA1-8D36-CAA1BBE6E8D4}" dt="2022-11-14T13:58:02.020" v="0" actId="20577"/>
        <pc:sldMkLst>
          <pc:docMk/>
          <pc:sldMk cId="3247798845" sldId="391"/>
        </pc:sldMkLst>
        <pc:spChg chg="mod">
          <ac:chgData name="Sanskar Dwivedi" userId="f5b85c96-70f3-4e53-8695-5826d5f55a6b" providerId="ADAL" clId="{4582B05D-6D21-4BA1-8D36-CAA1BBE6E8D4}" dt="2022-11-14T13:58:02.020" v="0" actId="20577"/>
          <ac:spMkLst>
            <pc:docMk/>
            <pc:sldMk cId="3247798845" sldId="391"/>
            <ac:spMk id="23" creationId="{8E5E4638-9BCB-4C2E-914F-CC868E2020D5}"/>
          </ac:spMkLst>
        </pc:spChg>
      </pc:sldChg>
      <pc:sldChg chg="new del">
        <pc:chgData name="Sanskar Dwivedi" userId="f5b85c96-70f3-4e53-8695-5826d5f55a6b" providerId="ADAL" clId="{4582B05D-6D21-4BA1-8D36-CAA1BBE6E8D4}" dt="2022-11-14T13:59:43.778" v="14" actId="680"/>
        <pc:sldMkLst>
          <pc:docMk/>
          <pc:sldMk cId="2458043598" sldId="392"/>
        </pc:sldMkLst>
      </pc:sldChg>
      <pc:sldChg chg="delSp modSp new mod">
        <pc:chgData name="Sanskar Dwivedi" userId="f5b85c96-70f3-4e53-8695-5826d5f55a6b" providerId="ADAL" clId="{4582B05D-6D21-4BA1-8D36-CAA1BBE6E8D4}" dt="2022-11-14T14:00:00.995" v="19" actId="21"/>
        <pc:sldMkLst>
          <pc:docMk/>
          <pc:sldMk cId="3101114843" sldId="392"/>
        </pc:sldMkLst>
        <pc:spChg chg="del">
          <ac:chgData name="Sanskar Dwivedi" userId="f5b85c96-70f3-4e53-8695-5826d5f55a6b" providerId="ADAL" clId="{4582B05D-6D21-4BA1-8D36-CAA1BBE6E8D4}" dt="2022-11-14T13:59:58.206" v="18" actId="21"/>
          <ac:spMkLst>
            <pc:docMk/>
            <pc:sldMk cId="3101114843" sldId="392"/>
            <ac:spMk id="4" creationId="{E4190D25-5FFB-42CF-AD16-A5E9095BEB7C}"/>
          </ac:spMkLst>
        </pc:spChg>
        <pc:spChg chg="del mod">
          <ac:chgData name="Sanskar Dwivedi" userId="f5b85c96-70f3-4e53-8695-5826d5f55a6b" providerId="ADAL" clId="{4582B05D-6D21-4BA1-8D36-CAA1BBE6E8D4}" dt="2022-11-14T13:59:54.961" v="17" actId="21"/>
          <ac:spMkLst>
            <pc:docMk/>
            <pc:sldMk cId="3101114843" sldId="392"/>
            <ac:spMk id="5" creationId="{5CBBFEC1-C010-49DD-9580-530B4BF2E206}"/>
          </ac:spMkLst>
        </pc:spChg>
        <pc:spChg chg="del">
          <ac:chgData name="Sanskar Dwivedi" userId="f5b85c96-70f3-4e53-8695-5826d5f55a6b" providerId="ADAL" clId="{4582B05D-6D21-4BA1-8D36-CAA1BBE6E8D4}" dt="2022-11-14T14:00:00.995" v="19" actId="21"/>
          <ac:spMkLst>
            <pc:docMk/>
            <pc:sldMk cId="3101114843" sldId="392"/>
            <ac:spMk id="6" creationId="{4CD714A4-15C5-49F0-9D09-5CCD815EA5C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1E15FE-A92F-4626-8E90-B087BF381BB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3C57F43-2AD0-4EE9-93E5-C96681F24254}">
      <dgm:prSet/>
      <dgm:spPr/>
      <dgm:t>
        <a:bodyPr/>
        <a:lstStyle/>
        <a:p>
          <a:r>
            <a:rPr lang="en-US" b="1" i="0" dirty="0"/>
            <a:t>“Enables search and interacts with elastic search”</a:t>
          </a:r>
          <a:r>
            <a:rPr lang="en-US" b="0" i="0" dirty="0"/>
            <a:t>. </a:t>
          </a:r>
          <a:br>
            <a:rPr lang="en-US" b="0" i="0" dirty="0"/>
          </a:br>
          <a:r>
            <a:rPr lang="en-US" b="0" i="0" dirty="0"/>
            <a:t>We could request elastic search RestfulApi’s with dev-tools in Kibana. Besides, Kibana also provides us caching our query syntax, that means, even you close your browser without saving, you could use the caching query syntax at the next time. </a:t>
          </a:r>
          <a:endParaRPr lang="en-US" dirty="0"/>
        </a:p>
      </dgm:t>
    </dgm:pt>
    <dgm:pt modelId="{6F25AB83-31DA-46A6-81C6-0E8CE3288848}" type="parTrans" cxnId="{7A4E6C98-63F5-4EDE-824A-BF75A8249939}">
      <dgm:prSet/>
      <dgm:spPr/>
      <dgm:t>
        <a:bodyPr/>
        <a:lstStyle/>
        <a:p>
          <a:endParaRPr lang="en-US"/>
        </a:p>
      </dgm:t>
    </dgm:pt>
    <dgm:pt modelId="{282A944C-E00C-4447-BD58-373303E1ED03}" type="sibTrans" cxnId="{7A4E6C98-63F5-4EDE-824A-BF75A8249939}">
      <dgm:prSet/>
      <dgm:spPr/>
      <dgm:t>
        <a:bodyPr/>
        <a:lstStyle/>
        <a:p>
          <a:endParaRPr lang="en-US"/>
        </a:p>
      </dgm:t>
    </dgm:pt>
    <dgm:pt modelId="{696A5F61-DA71-4CCC-96D5-517EE97175BC}">
      <dgm:prSet/>
      <dgm:spPr/>
      <dgm:t>
        <a:bodyPr/>
        <a:lstStyle/>
        <a:p>
          <a:r>
            <a:rPr lang="en-US" b="1" i="0" dirty="0"/>
            <a:t>“</a:t>
          </a:r>
          <a:r>
            <a:rPr lang="en-US" b="1" dirty="0"/>
            <a:t>A</a:t>
          </a:r>
          <a:r>
            <a:rPr lang="en-US" b="1" i="0" dirty="0"/>
            <a:t>llows performing advanced analytics and creation of reports”.</a:t>
          </a:r>
          <a:r>
            <a:rPr lang="en-US" b="0" i="0" dirty="0"/>
            <a:t> </a:t>
          </a:r>
          <a:br>
            <a:rPr lang="en-US" b="0" i="0" dirty="0"/>
          </a:br>
          <a:r>
            <a:rPr lang="en-US" b="0" i="0" dirty="0"/>
            <a:t>With Kibana, we could analyze our raw data advanced and discover more data properties which is not focused on by us. </a:t>
          </a:r>
          <a:endParaRPr lang="en-US" dirty="0"/>
        </a:p>
      </dgm:t>
    </dgm:pt>
    <dgm:pt modelId="{1825B43B-B440-45FC-9EE0-81C2F3E26DF9}" type="parTrans" cxnId="{C07D0171-60D6-4610-A65D-B7B4FAE4D305}">
      <dgm:prSet/>
      <dgm:spPr/>
      <dgm:t>
        <a:bodyPr/>
        <a:lstStyle/>
        <a:p>
          <a:endParaRPr lang="en-US"/>
        </a:p>
      </dgm:t>
    </dgm:pt>
    <dgm:pt modelId="{218BD7B8-13B9-41EB-89E7-85FDE9A9CBF6}" type="sibTrans" cxnId="{C07D0171-60D6-4610-A65D-B7B4FAE4D305}">
      <dgm:prSet/>
      <dgm:spPr/>
      <dgm:t>
        <a:bodyPr/>
        <a:lstStyle/>
        <a:p>
          <a:endParaRPr lang="en-US"/>
        </a:p>
      </dgm:t>
    </dgm:pt>
    <dgm:pt modelId="{B4CFCA7B-3F42-453C-AC8F-3F5B8F4B812C}">
      <dgm:prSet/>
      <dgm:spPr/>
      <dgm:t>
        <a:bodyPr/>
        <a:lstStyle/>
        <a:p>
          <a:r>
            <a:rPr lang="en-US" b="1" i="0" dirty="0"/>
            <a:t>“</a:t>
          </a:r>
          <a:r>
            <a:rPr lang="en-US" b="1" dirty="0"/>
            <a:t>E</a:t>
          </a:r>
          <a:r>
            <a:rPr lang="en-US" b="1" i="0" dirty="0"/>
            <a:t>nables creation and sharing dynamic dashboards that get updated in real time”. </a:t>
          </a:r>
          <a:br>
            <a:rPr lang="en-US" b="1" i="0" dirty="0"/>
          </a:br>
          <a:r>
            <a:rPr lang="en-US" b="0" i="0" dirty="0"/>
            <a:t>Undoubtedly, this is the most well-known feature in Kibana.</a:t>
          </a:r>
          <a:endParaRPr lang="en-US" dirty="0"/>
        </a:p>
      </dgm:t>
    </dgm:pt>
    <dgm:pt modelId="{0DCA7B90-7D30-4F48-B25F-ACD27B52DAD0}" type="parTrans" cxnId="{3AB64C63-0675-4E94-9A75-F4166DEB804E}">
      <dgm:prSet/>
      <dgm:spPr/>
      <dgm:t>
        <a:bodyPr/>
        <a:lstStyle/>
        <a:p>
          <a:endParaRPr lang="en-US"/>
        </a:p>
      </dgm:t>
    </dgm:pt>
    <dgm:pt modelId="{2DDF9D2C-2F5C-4090-A42E-23FEB81ADC97}" type="sibTrans" cxnId="{3AB64C63-0675-4E94-9A75-F4166DEB804E}">
      <dgm:prSet/>
      <dgm:spPr/>
      <dgm:t>
        <a:bodyPr/>
        <a:lstStyle/>
        <a:p>
          <a:endParaRPr lang="en-US"/>
        </a:p>
      </dgm:t>
    </dgm:pt>
    <dgm:pt modelId="{2F4530A1-5D98-4136-BA25-D078A59F0A84}" type="pres">
      <dgm:prSet presAssocID="{461E15FE-A92F-4626-8E90-B087BF381BB1}" presName="linear" presStyleCnt="0">
        <dgm:presLayoutVars>
          <dgm:animLvl val="lvl"/>
          <dgm:resizeHandles val="exact"/>
        </dgm:presLayoutVars>
      </dgm:prSet>
      <dgm:spPr/>
    </dgm:pt>
    <dgm:pt modelId="{60AA2577-429D-4572-9F26-8576A447B804}" type="pres">
      <dgm:prSet presAssocID="{83C57F43-2AD0-4EE9-93E5-C96681F24254}" presName="parentText" presStyleLbl="node1" presStyleIdx="0" presStyleCnt="3">
        <dgm:presLayoutVars>
          <dgm:chMax val="0"/>
          <dgm:bulletEnabled val="1"/>
        </dgm:presLayoutVars>
      </dgm:prSet>
      <dgm:spPr/>
    </dgm:pt>
    <dgm:pt modelId="{2351FEA6-C50D-4D00-BFB0-F34313336A9F}" type="pres">
      <dgm:prSet presAssocID="{282A944C-E00C-4447-BD58-373303E1ED03}" presName="spacer" presStyleCnt="0"/>
      <dgm:spPr/>
    </dgm:pt>
    <dgm:pt modelId="{6438F988-E66B-4CDA-AF86-EBD097E2E48D}" type="pres">
      <dgm:prSet presAssocID="{696A5F61-DA71-4CCC-96D5-517EE97175BC}" presName="parentText" presStyleLbl="node1" presStyleIdx="1" presStyleCnt="3">
        <dgm:presLayoutVars>
          <dgm:chMax val="0"/>
          <dgm:bulletEnabled val="1"/>
        </dgm:presLayoutVars>
      </dgm:prSet>
      <dgm:spPr/>
    </dgm:pt>
    <dgm:pt modelId="{70B2C989-4F5A-4F6D-9D77-2D25E19E46A6}" type="pres">
      <dgm:prSet presAssocID="{218BD7B8-13B9-41EB-89E7-85FDE9A9CBF6}" presName="spacer" presStyleCnt="0"/>
      <dgm:spPr/>
    </dgm:pt>
    <dgm:pt modelId="{6E2AFE3A-D000-4E7D-A728-B7673A3F9B4F}" type="pres">
      <dgm:prSet presAssocID="{B4CFCA7B-3F42-453C-AC8F-3F5B8F4B812C}" presName="parentText" presStyleLbl="node1" presStyleIdx="2" presStyleCnt="3">
        <dgm:presLayoutVars>
          <dgm:chMax val="0"/>
          <dgm:bulletEnabled val="1"/>
        </dgm:presLayoutVars>
      </dgm:prSet>
      <dgm:spPr/>
    </dgm:pt>
  </dgm:ptLst>
  <dgm:cxnLst>
    <dgm:cxn modelId="{3AB64C63-0675-4E94-9A75-F4166DEB804E}" srcId="{461E15FE-A92F-4626-8E90-B087BF381BB1}" destId="{B4CFCA7B-3F42-453C-AC8F-3F5B8F4B812C}" srcOrd="2" destOrd="0" parTransId="{0DCA7B90-7D30-4F48-B25F-ACD27B52DAD0}" sibTransId="{2DDF9D2C-2F5C-4090-A42E-23FEB81ADC97}"/>
    <dgm:cxn modelId="{41D27563-A60D-450C-9F46-ED38D8AC7620}" type="presOf" srcId="{461E15FE-A92F-4626-8E90-B087BF381BB1}" destId="{2F4530A1-5D98-4136-BA25-D078A59F0A84}" srcOrd="0" destOrd="0" presId="urn:microsoft.com/office/officeart/2005/8/layout/vList2"/>
    <dgm:cxn modelId="{C07D0171-60D6-4610-A65D-B7B4FAE4D305}" srcId="{461E15FE-A92F-4626-8E90-B087BF381BB1}" destId="{696A5F61-DA71-4CCC-96D5-517EE97175BC}" srcOrd="1" destOrd="0" parTransId="{1825B43B-B440-45FC-9EE0-81C2F3E26DF9}" sibTransId="{218BD7B8-13B9-41EB-89E7-85FDE9A9CBF6}"/>
    <dgm:cxn modelId="{44E7EB7A-DE30-4BA0-B1A4-016037E1B68F}" type="presOf" srcId="{B4CFCA7B-3F42-453C-AC8F-3F5B8F4B812C}" destId="{6E2AFE3A-D000-4E7D-A728-B7673A3F9B4F}" srcOrd="0" destOrd="0" presId="urn:microsoft.com/office/officeart/2005/8/layout/vList2"/>
    <dgm:cxn modelId="{7A4E6C98-63F5-4EDE-824A-BF75A8249939}" srcId="{461E15FE-A92F-4626-8E90-B087BF381BB1}" destId="{83C57F43-2AD0-4EE9-93E5-C96681F24254}" srcOrd="0" destOrd="0" parTransId="{6F25AB83-31DA-46A6-81C6-0E8CE3288848}" sibTransId="{282A944C-E00C-4447-BD58-373303E1ED03}"/>
    <dgm:cxn modelId="{0E9B0AAC-5DD4-4904-B865-1BE21BDBBF70}" type="presOf" srcId="{83C57F43-2AD0-4EE9-93E5-C96681F24254}" destId="{60AA2577-429D-4572-9F26-8576A447B804}" srcOrd="0" destOrd="0" presId="urn:microsoft.com/office/officeart/2005/8/layout/vList2"/>
    <dgm:cxn modelId="{9C01A8D4-7D4E-4026-92C0-586F51A0AD00}" type="presOf" srcId="{696A5F61-DA71-4CCC-96D5-517EE97175BC}" destId="{6438F988-E66B-4CDA-AF86-EBD097E2E48D}" srcOrd="0" destOrd="0" presId="urn:microsoft.com/office/officeart/2005/8/layout/vList2"/>
    <dgm:cxn modelId="{9DE20EAB-A130-496A-839E-56E18CD987F6}" type="presParOf" srcId="{2F4530A1-5D98-4136-BA25-D078A59F0A84}" destId="{60AA2577-429D-4572-9F26-8576A447B804}" srcOrd="0" destOrd="0" presId="urn:microsoft.com/office/officeart/2005/8/layout/vList2"/>
    <dgm:cxn modelId="{6687A5D9-EA0D-4973-80D5-DC9A32D89BAE}" type="presParOf" srcId="{2F4530A1-5D98-4136-BA25-D078A59F0A84}" destId="{2351FEA6-C50D-4D00-BFB0-F34313336A9F}" srcOrd="1" destOrd="0" presId="urn:microsoft.com/office/officeart/2005/8/layout/vList2"/>
    <dgm:cxn modelId="{94B62027-2221-4D18-AEF1-B853CB4C406C}" type="presParOf" srcId="{2F4530A1-5D98-4136-BA25-D078A59F0A84}" destId="{6438F988-E66B-4CDA-AF86-EBD097E2E48D}" srcOrd="2" destOrd="0" presId="urn:microsoft.com/office/officeart/2005/8/layout/vList2"/>
    <dgm:cxn modelId="{409CD2EE-BF90-43B4-B771-3F65A6D209D2}" type="presParOf" srcId="{2F4530A1-5D98-4136-BA25-D078A59F0A84}" destId="{70B2C989-4F5A-4F6D-9D77-2D25E19E46A6}" srcOrd="3" destOrd="0" presId="urn:microsoft.com/office/officeart/2005/8/layout/vList2"/>
    <dgm:cxn modelId="{84ECD45D-27A6-4B1C-A362-411EE9E01D4E}" type="presParOf" srcId="{2F4530A1-5D98-4136-BA25-D078A59F0A84}" destId="{6E2AFE3A-D000-4E7D-A728-B7673A3F9B4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A2577-429D-4572-9F26-8576A447B804}">
      <dsp:nvSpPr>
        <dsp:cNvPr id="0" name=""/>
        <dsp:cNvSpPr/>
      </dsp:nvSpPr>
      <dsp:spPr>
        <a:xfrm>
          <a:off x="0" y="24025"/>
          <a:ext cx="6373813" cy="1867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“Enables search and interacts with elastic search”</a:t>
          </a:r>
          <a:r>
            <a:rPr lang="en-US" sz="1900" b="0" i="0" kern="1200" dirty="0"/>
            <a:t>. </a:t>
          </a:r>
          <a:br>
            <a:rPr lang="en-US" sz="1900" b="0" i="0" kern="1200" dirty="0"/>
          </a:br>
          <a:r>
            <a:rPr lang="en-US" sz="1900" b="0" i="0" kern="1200" dirty="0"/>
            <a:t>We could request elastic search RestfulApi’s with dev-tools in Kibana. Besides, Kibana also provides us caching our query syntax, that means, even you close your browser without saving, you could use the caching query syntax at the next time. </a:t>
          </a:r>
          <a:endParaRPr lang="en-US" sz="1900" kern="1200" dirty="0"/>
        </a:p>
      </dsp:txBody>
      <dsp:txXfrm>
        <a:off x="91155" y="115180"/>
        <a:ext cx="6191503" cy="1685010"/>
      </dsp:txXfrm>
    </dsp:sp>
    <dsp:sp modelId="{6438F988-E66B-4CDA-AF86-EBD097E2E48D}">
      <dsp:nvSpPr>
        <dsp:cNvPr id="0" name=""/>
        <dsp:cNvSpPr/>
      </dsp:nvSpPr>
      <dsp:spPr>
        <a:xfrm>
          <a:off x="0" y="1946065"/>
          <a:ext cx="6373813" cy="1867320"/>
        </a:xfrm>
        <a:prstGeom prst="roundRect">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a:t>
          </a:r>
          <a:r>
            <a:rPr lang="en-US" sz="1900" b="1" kern="1200" dirty="0"/>
            <a:t>A</a:t>
          </a:r>
          <a:r>
            <a:rPr lang="en-US" sz="1900" b="1" i="0" kern="1200" dirty="0"/>
            <a:t>llows performing advanced analytics and creation of reports”.</a:t>
          </a:r>
          <a:r>
            <a:rPr lang="en-US" sz="1900" b="0" i="0" kern="1200" dirty="0"/>
            <a:t> </a:t>
          </a:r>
          <a:br>
            <a:rPr lang="en-US" sz="1900" b="0" i="0" kern="1200" dirty="0"/>
          </a:br>
          <a:r>
            <a:rPr lang="en-US" sz="1900" b="0" i="0" kern="1200" dirty="0"/>
            <a:t>With Kibana, we could analyze our raw data advanced and discover more data properties which is not focused on by us. </a:t>
          </a:r>
          <a:endParaRPr lang="en-US" sz="1900" kern="1200" dirty="0"/>
        </a:p>
      </dsp:txBody>
      <dsp:txXfrm>
        <a:off x="91155" y="2037220"/>
        <a:ext cx="6191503" cy="1685010"/>
      </dsp:txXfrm>
    </dsp:sp>
    <dsp:sp modelId="{6E2AFE3A-D000-4E7D-A728-B7673A3F9B4F}">
      <dsp:nvSpPr>
        <dsp:cNvPr id="0" name=""/>
        <dsp:cNvSpPr/>
      </dsp:nvSpPr>
      <dsp:spPr>
        <a:xfrm>
          <a:off x="0" y="3868105"/>
          <a:ext cx="6373813" cy="186732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a:t>
          </a:r>
          <a:r>
            <a:rPr lang="en-US" sz="1900" b="1" kern="1200" dirty="0"/>
            <a:t>E</a:t>
          </a:r>
          <a:r>
            <a:rPr lang="en-US" sz="1900" b="1" i="0" kern="1200" dirty="0"/>
            <a:t>nables creation and sharing dynamic dashboards that get updated in real time”. </a:t>
          </a:r>
          <a:br>
            <a:rPr lang="en-US" sz="1900" b="1" i="0" kern="1200" dirty="0"/>
          </a:br>
          <a:r>
            <a:rPr lang="en-US" sz="1900" b="0" i="0" kern="1200" dirty="0"/>
            <a:t>Undoubtedly, this is the most well-known feature in Kibana.</a:t>
          </a:r>
          <a:endParaRPr lang="en-US" sz="1900" kern="1200" dirty="0"/>
        </a:p>
      </dsp:txBody>
      <dsp:txXfrm>
        <a:off x="91155" y="3959260"/>
        <a:ext cx="6191503" cy="1685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uru99.com/splunk-tutorial.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72375" y="1051551"/>
            <a:ext cx="4619625" cy="2377449"/>
          </a:xfrm>
        </p:spPr>
        <p:txBody>
          <a:bodyPr anchor="b" anchorCtr="0">
            <a:normAutofit/>
          </a:bodyPr>
          <a:lstStyle/>
          <a:p>
            <a:r>
              <a:rPr lang="en-US" dirty="0"/>
              <a:t>Log Analysis: Using ELK Stack</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86675" y="3543300"/>
            <a:ext cx="3878262" cy="1757363"/>
          </a:xfrm>
        </p:spPr>
        <p:txBody>
          <a:bodyPr>
            <a:normAutofit/>
          </a:bodyPr>
          <a:lstStyle/>
          <a:p>
            <a:r>
              <a:rPr lang="en-US" dirty="0"/>
              <a:t>Sanskar Dwivedi</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619D-D7F9-413D-9016-4814A09A0C7A}"/>
              </a:ext>
            </a:extLst>
          </p:cNvPr>
          <p:cNvSpPr>
            <a:spLocks noGrp="1"/>
          </p:cNvSpPr>
          <p:nvPr>
            <p:ph type="title"/>
          </p:nvPr>
        </p:nvSpPr>
        <p:spPr>
          <a:xfrm>
            <a:off x="550864" y="549276"/>
            <a:ext cx="5983286" cy="546100"/>
          </a:xfrm>
        </p:spPr>
        <p:txBody>
          <a:bodyPr/>
          <a:lstStyle/>
          <a:p>
            <a:r>
              <a:rPr lang="en-US" dirty="0">
                <a:solidFill>
                  <a:srgbClr val="00B050"/>
                </a:solidFill>
              </a:rPr>
              <a:t>What is </a:t>
            </a:r>
            <a:r>
              <a:rPr lang="en-US" dirty="0">
                <a:solidFill>
                  <a:srgbClr val="FF0000"/>
                </a:solidFill>
              </a:rPr>
              <a:t>ELK Stack?</a:t>
            </a:r>
          </a:p>
        </p:txBody>
      </p:sp>
      <p:sp>
        <p:nvSpPr>
          <p:cNvPr id="3" name="Content Placeholder 2">
            <a:extLst>
              <a:ext uri="{FF2B5EF4-FFF2-40B4-BE49-F238E27FC236}">
                <a16:creationId xmlns:a16="http://schemas.microsoft.com/office/drawing/2014/main" id="{A60DE9B1-D746-415A-A4B7-A45FF8D42163}"/>
              </a:ext>
            </a:extLst>
          </p:cNvPr>
          <p:cNvSpPr>
            <a:spLocks noGrp="1"/>
          </p:cNvSpPr>
          <p:nvPr>
            <p:ph idx="1"/>
          </p:nvPr>
        </p:nvSpPr>
        <p:spPr>
          <a:xfrm>
            <a:off x="379413" y="1323975"/>
            <a:ext cx="11641137" cy="3415519"/>
          </a:xfrm>
        </p:spPr>
        <p:txBody>
          <a:bodyPr/>
          <a:lstStyle/>
          <a:p>
            <a:pPr marL="285750" indent="-285750" algn="just">
              <a:buFontTx/>
              <a:buChar char="-"/>
            </a:pPr>
            <a:r>
              <a:rPr lang="en-US" sz="1800" b="0" i="0" dirty="0">
                <a:solidFill>
                  <a:schemeClr val="tx1"/>
                </a:solidFill>
                <a:effectLst/>
                <a:latin typeface="Source Sans Pro" panose="020B0604020202020204" pitchFamily="34" charset="0"/>
              </a:rPr>
              <a:t>The </a:t>
            </a:r>
            <a:r>
              <a:rPr lang="en-US" sz="1800" b="1" i="0" dirty="0">
                <a:solidFill>
                  <a:schemeClr val="tx1"/>
                </a:solidFill>
                <a:effectLst/>
                <a:latin typeface="Source Sans Pro" panose="020B0604020202020204" pitchFamily="34" charset="0"/>
              </a:rPr>
              <a:t>ELK Stack</a:t>
            </a:r>
            <a:r>
              <a:rPr lang="en-US" sz="1800" b="0" i="0" dirty="0">
                <a:solidFill>
                  <a:schemeClr val="tx1"/>
                </a:solidFill>
                <a:effectLst/>
                <a:latin typeface="Source Sans Pro" panose="020B0604020202020204" pitchFamily="34" charset="0"/>
              </a:rPr>
              <a:t> is a collection of three open-source products — </a:t>
            </a:r>
            <a:r>
              <a:rPr lang="en-US" sz="1800" b="1" i="0" dirty="0">
                <a:solidFill>
                  <a:srgbClr val="FF0000"/>
                </a:solidFill>
                <a:effectLst/>
                <a:latin typeface="Source Sans Pro" panose="020B0604020202020204" pitchFamily="34" charset="0"/>
              </a:rPr>
              <a:t>Elasticsearch, Logstash, and Kibana</a:t>
            </a:r>
            <a:r>
              <a:rPr lang="en-US" sz="1800" b="0" i="0" dirty="0">
                <a:solidFill>
                  <a:schemeClr val="tx1"/>
                </a:solidFill>
                <a:effectLst/>
                <a:latin typeface="Source Sans Pro" panose="020B0604020202020204" pitchFamily="34" charset="0"/>
              </a:rPr>
              <a:t>. </a:t>
            </a:r>
          </a:p>
          <a:p>
            <a:pPr marL="285750" indent="-285750" algn="just">
              <a:buFontTx/>
              <a:buChar char="-"/>
            </a:pPr>
            <a:r>
              <a:rPr lang="en-US" sz="1800" b="0" i="0" dirty="0">
                <a:solidFill>
                  <a:schemeClr val="tx1"/>
                </a:solidFill>
                <a:effectLst/>
                <a:latin typeface="Source Sans Pro" panose="020B0604020202020204" pitchFamily="34" charset="0"/>
              </a:rPr>
              <a:t>ELK stack provides </a:t>
            </a:r>
            <a:r>
              <a:rPr lang="en-US" sz="1800" b="1" i="0" u="sng" dirty="0">
                <a:solidFill>
                  <a:schemeClr val="tx1"/>
                </a:solidFill>
                <a:effectLst/>
                <a:latin typeface="Source Sans Pro" panose="020B0604020202020204" pitchFamily="34" charset="0"/>
              </a:rPr>
              <a:t>centralized logging </a:t>
            </a:r>
            <a:r>
              <a:rPr lang="en-US" sz="1800" b="0" i="0" dirty="0">
                <a:solidFill>
                  <a:schemeClr val="tx1"/>
                </a:solidFill>
                <a:effectLst/>
                <a:latin typeface="Source Sans Pro" panose="020B0604020202020204" pitchFamily="34" charset="0"/>
              </a:rPr>
              <a:t>in order to identify problems with servers or applications. </a:t>
            </a:r>
          </a:p>
          <a:p>
            <a:pPr marL="285750" indent="-285750" algn="just">
              <a:buFontTx/>
              <a:buChar char="-"/>
            </a:pPr>
            <a:r>
              <a:rPr lang="en-US" sz="1800" dirty="0">
                <a:solidFill>
                  <a:schemeClr val="tx1"/>
                </a:solidFill>
                <a:latin typeface="Source Sans Pro" panose="020B0604020202020204" pitchFamily="34" charset="0"/>
              </a:rPr>
              <a:t>A</a:t>
            </a:r>
            <a:r>
              <a:rPr lang="en-US" sz="1800" b="0" i="0" dirty="0">
                <a:solidFill>
                  <a:schemeClr val="tx1"/>
                </a:solidFill>
                <a:effectLst/>
                <a:latin typeface="Source Sans Pro" panose="020B0604020202020204" pitchFamily="34" charset="0"/>
              </a:rPr>
              <a:t>llows you to search all the logs in a single place. </a:t>
            </a:r>
          </a:p>
          <a:p>
            <a:pPr marL="285750" indent="-285750" algn="just">
              <a:buFontTx/>
              <a:buChar char="-"/>
            </a:pPr>
            <a:r>
              <a:rPr lang="en-US" sz="1800" dirty="0">
                <a:solidFill>
                  <a:schemeClr val="tx1"/>
                </a:solidFill>
                <a:latin typeface="Source Sans Pro" panose="020B0604020202020204" pitchFamily="34" charset="0"/>
              </a:rPr>
              <a:t>A</a:t>
            </a:r>
            <a:r>
              <a:rPr lang="en-US" sz="1800" b="0" i="0" dirty="0">
                <a:solidFill>
                  <a:schemeClr val="tx1"/>
                </a:solidFill>
                <a:effectLst/>
                <a:latin typeface="Source Sans Pro" panose="020B0604020202020204" pitchFamily="34" charset="0"/>
              </a:rPr>
              <a:t>lso helps to find issues in multiple servers by connecting logs during a specific time frame.</a:t>
            </a:r>
          </a:p>
          <a:p>
            <a:pPr marL="285750" indent="-285750" algn="just">
              <a:buFontTx/>
              <a:buChar char="-"/>
            </a:pPr>
            <a:r>
              <a:rPr lang="en-US" sz="1800" b="1" i="0" dirty="0">
                <a:solidFill>
                  <a:srgbClr val="FF0000"/>
                </a:solidFill>
                <a:effectLst/>
                <a:latin typeface="Source Sans Pro" panose="020B0604020202020204" pitchFamily="34" charset="0"/>
              </a:rPr>
              <a:t>E</a:t>
            </a:r>
            <a:r>
              <a:rPr lang="en-US" sz="1800" b="0" i="0" dirty="0">
                <a:solidFill>
                  <a:schemeClr val="tx1"/>
                </a:solidFill>
                <a:effectLst/>
                <a:latin typeface="Source Sans Pro" panose="020B0604020202020204" pitchFamily="34" charset="0"/>
              </a:rPr>
              <a:t> stands for </a:t>
            </a:r>
            <a:r>
              <a:rPr lang="en-US" sz="1800" b="0" i="0" dirty="0">
                <a:solidFill>
                  <a:srgbClr val="FF0000"/>
                </a:solidFill>
                <a:effectLst/>
                <a:latin typeface="Source Sans Pro" panose="020B0604020202020204" pitchFamily="34" charset="0"/>
              </a:rPr>
              <a:t>ElasticSearch:</a:t>
            </a:r>
            <a:r>
              <a:rPr lang="en-US" sz="1800" b="0" i="0" dirty="0">
                <a:solidFill>
                  <a:schemeClr val="tx1"/>
                </a:solidFill>
                <a:effectLst/>
                <a:latin typeface="Source Sans Pro" panose="020B0604020202020204" pitchFamily="34" charset="0"/>
              </a:rPr>
              <a:t> used for </a:t>
            </a:r>
            <a:r>
              <a:rPr lang="en-US" sz="1800" b="1" i="0" u="sng" dirty="0">
                <a:solidFill>
                  <a:schemeClr val="tx1"/>
                </a:solidFill>
                <a:effectLst/>
                <a:latin typeface="Source Sans Pro" panose="020B0604020202020204" pitchFamily="34" charset="0"/>
              </a:rPr>
              <a:t>storing logs</a:t>
            </a:r>
          </a:p>
          <a:p>
            <a:pPr marL="285750" indent="-285750" algn="just">
              <a:buFontTx/>
              <a:buChar char="-"/>
            </a:pPr>
            <a:r>
              <a:rPr lang="en-US" sz="1800" b="1" i="0" dirty="0">
                <a:solidFill>
                  <a:srgbClr val="FF0000"/>
                </a:solidFill>
                <a:effectLst/>
                <a:latin typeface="Source Sans Pro" panose="020B0604020202020204" pitchFamily="34" charset="0"/>
              </a:rPr>
              <a:t>L</a:t>
            </a:r>
            <a:r>
              <a:rPr lang="en-US" sz="1800" b="0" i="0" dirty="0">
                <a:solidFill>
                  <a:schemeClr val="tx1"/>
                </a:solidFill>
                <a:effectLst/>
                <a:latin typeface="Source Sans Pro" panose="020B0604020202020204" pitchFamily="34" charset="0"/>
              </a:rPr>
              <a:t> stands for </a:t>
            </a:r>
            <a:r>
              <a:rPr lang="en-US" sz="1800" b="0" i="0" dirty="0">
                <a:solidFill>
                  <a:srgbClr val="FF0000"/>
                </a:solidFill>
                <a:effectLst/>
                <a:latin typeface="Source Sans Pro" panose="020B0604020202020204" pitchFamily="34" charset="0"/>
              </a:rPr>
              <a:t>LogStash :</a:t>
            </a:r>
            <a:r>
              <a:rPr lang="en-US" sz="1800" b="0" i="0" dirty="0">
                <a:solidFill>
                  <a:schemeClr val="tx1"/>
                </a:solidFill>
                <a:effectLst/>
                <a:latin typeface="Source Sans Pro" panose="020B0604020202020204" pitchFamily="34" charset="0"/>
              </a:rPr>
              <a:t> used for both </a:t>
            </a:r>
            <a:r>
              <a:rPr lang="en-US" sz="1800" b="1" i="0" u="sng" dirty="0">
                <a:solidFill>
                  <a:schemeClr val="tx1"/>
                </a:solidFill>
                <a:effectLst/>
                <a:latin typeface="Source Sans Pro" panose="020B0604020202020204" pitchFamily="34" charset="0"/>
              </a:rPr>
              <a:t>shipping as well as processing and storing logs</a:t>
            </a:r>
          </a:p>
          <a:p>
            <a:pPr marL="285750" indent="-285750" algn="just">
              <a:buFontTx/>
              <a:buChar char="-"/>
            </a:pPr>
            <a:r>
              <a:rPr lang="en-US" sz="1800" b="1" i="0" dirty="0">
                <a:solidFill>
                  <a:srgbClr val="FF0000"/>
                </a:solidFill>
                <a:effectLst/>
                <a:latin typeface="Source Sans Pro" panose="020B0604020202020204" pitchFamily="34" charset="0"/>
              </a:rPr>
              <a:t>K</a:t>
            </a:r>
            <a:r>
              <a:rPr lang="en-US" sz="1800" b="0" i="0" dirty="0">
                <a:solidFill>
                  <a:schemeClr val="tx1"/>
                </a:solidFill>
                <a:effectLst/>
                <a:latin typeface="Source Sans Pro" panose="020B0604020202020204" pitchFamily="34" charset="0"/>
              </a:rPr>
              <a:t> stands for </a:t>
            </a:r>
            <a:r>
              <a:rPr lang="en-US" sz="1800" b="0" i="0" dirty="0">
                <a:solidFill>
                  <a:srgbClr val="FF0000"/>
                </a:solidFill>
                <a:effectLst/>
                <a:latin typeface="Source Sans Pro" panose="020B0604020202020204" pitchFamily="34" charset="0"/>
              </a:rPr>
              <a:t>Kibana:</a:t>
            </a:r>
            <a:r>
              <a:rPr lang="en-US" sz="1800" b="0" i="0" dirty="0">
                <a:solidFill>
                  <a:schemeClr val="tx1"/>
                </a:solidFill>
                <a:effectLst/>
                <a:latin typeface="Source Sans Pro" panose="020B0604020202020204" pitchFamily="34" charset="0"/>
              </a:rPr>
              <a:t> is a</a:t>
            </a:r>
            <a:r>
              <a:rPr lang="en-US" sz="1800" b="1" i="0" u="sng" dirty="0">
                <a:solidFill>
                  <a:schemeClr val="tx1"/>
                </a:solidFill>
                <a:effectLst/>
                <a:latin typeface="Source Sans Pro" panose="020B0604020202020204" pitchFamily="34" charset="0"/>
              </a:rPr>
              <a:t> </a:t>
            </a:r>
            <a:r>
              <a:rPr lang="en-US" sz="1800" b="1" i="0" u="sng" strike="noStrike" dirty="0">
                <a:solidFill>
                  <a:schemeClr val="tx1"/>
                </a:solidFill>
                <a:effectLst/>
                <a:latin typeface="Source Sans Pro" panose="020B0604020202020204" pitchFamily="34" charset="0"/>
              </a:rPr>
              <a:t>visualization tool</a:t>
            </a:r>
            <a:r>
              <a:rPr lang="en-US" sz="1800" b="1" i="0" u="sng" dirty="0">
                <a:solidFill>
                  <a:schemeClr val="tx1"/>
                </a:solidFill>
                <a:effectLst/>
                <a:latin typeface="Source Sans Pro" panose="020B0604020202020204" pitchFamily="34" charset="0"/>
              </a:rPr>
              <a:t> </a:t>
            </a:r>
            <a:r>
              <a:rPr lang="en-US" sz="1800" b="0" i="0" dirty="0">
                <a:solidFill>
                  <a:schemeClr val="tx1"/>
                </a:solidFill>
                <a:effectLst/>
                <a:latin typeface="Source Sans Pro" panose="020B0604020202020204" pitchFamily="34" charset="0"/>
              </a:rPr>
              <a:t>(a web interface) which is hosted through Nginx or Apache</a:t>
            </a:r>
          </a:p>
          <a:p>
            <a:pPr marL="285750" indent="-285750" algn="just">
              <a:buFontTx/>
              <a:buChar char="-"/>
            </a:pPr>
            <a:r>
              <a:rPr lang="en-US" sz="1800" b="0" i="0" dirty="0">
                <a:solidFill>
                  <a:schemeClr val="tx1"/>
                </a:solidFill>
                <a:effectLst/>
                <a:latin typeface="Source Sans Pro" panose="020B0604020202020204" pitchFamily="34" charset="0"/>
              </a:rPr>
              <a:t>ElasticSearch, LogStash and Kibana are all </a:t>
            </a:r>
            <a:r>
              <a:rPr lang="en-US" sz="1800" b="1" i="0" dirty="0">
                <a:solidFill>
                  <a:schemeClr val="tx1"/>
                </a:solidFill>
                <a:effectLst/>
                <a:latin typeface="Source Sans Pro" panose="020B0604020202020204" pitchFamily="34" charset="0"/>
              </a:rPr>
              <a:t>developed, managed ,and maintained by the company named </a:t>
            </a:r>
            <a:r>
              <a:rPr lang="en-US" sz="1800" b="1" i="0" dirty="0">
                <a:solidFill>
                  <a:srgbClr val="FF0000"/>
                </a:solidFill>
                <a:effectLst/>
                <a:latin typeface="Source Sans Pro" panose="020B0604020202020204" pitchFamily="34" charset="0"/>
              </a:rPr>
              <a:t>Elastic</a:t>
            </a:r>
            <a:r>
              <a:rPr lang="en-US" sz="1800" b="0" i="0" dirty="0">
                <a:solidFill>
                  <a:srgbClr val="FF0000"/>
                </a:solidFill>
                <a:effectLst/>
                <a:latin typeface="Source Sans Pro" panose="020B0604020202020204" pitchFamily="34" charset="0"/>
              </a:rPr>
              <a:t>.</a:t>
            </a:r>
          </a:p>
          <a:p>
            <a:pPr marL="285750" indent="-285750" algn="just">
              <a:buFontTx/>
              <a:buChar char="-"/>
            </a:pPr>
            <a:r>
              <a:rPr lang="en-US" sz="1800" b="1" i="1" dirty="0">
                <a:solidFill>
                  <a:srgbClr val="FF0000"/>
                </a:solidFill>
                <a:effectLst/>
                <a:highlight>
                  <a:srgbClr val="FFFF00"/>
                </a:highlight>
                <a:latin typeface="Source Sans Pro" panose="020B0604020202020204" pitchFamily="34" charset="0"/>
              </a:rPr>
              <a:t>ELK Stack is designed to allow users to take data from any source, in any format, and to search, analyze, and visualize that data in real time.</a:t>
            </a:r>
          </a:p>
          <a:p>
            <a:pPr algn="just"/>
            <a:endParaRPr lang="en-US" sz="1800" dirty="0">
              <a:solidFill>
                <a:schemeClr val="tx1"/>
              </a:solidFill>
            </a:endParaRPr>
          </a:p>
        </p:txBody>
      </p:sp>
      <p:sp>
        <p:nvSpPr>
          <p:cNvPr id="7" name="Date Placeholder 6">
            <a:extLst>
              <a:ext uri="{FF2B5EF4-FFF2-40B4-BE49-F238E27FC236}">
                <a16:creationId xmlns:a16="http://schemas.microsoft.com/office/drawing/2014/main" id="{8EB9AF38-831E-4AE5-91F6-8FB8BC60830B}"/>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150B518E-0EE7-4B8A-87A1-5751AD3848E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1203F52-3CD6-4AE5-89C9-105DA99520B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9F786555-2314-463F-8752-C9378524FBF1}"/>
              </a:ext>
            </a:extLst>
          </p:cNvPr>
          <p:cNvPicPr>
            <a:picLocks noChangeAspect="1"/>
          </p:cNvPicPr>
          <p:nvPr/>
        </p:nvPicPr>
        <p:blipFill>
          <a:blip r:embed="rId2"/>
          <a:stretch>
            <a:fillRect/>
          </a:stretch>
        </p:blipFill>
        <p:spPr>
          <a:xfrm>
            <a:off x="8944246" y="2117090"/>
            <a:ext cx="3247754" cy="2337509"/>
          </a:xfrm>
          <a:prstGeom prst="rect">
            <a:avLst/>
          </a:prstGeom>
        </p:spPr>
      </p:pic>
    </p:spTree>
    <p:extLst>
      <p:ext uri="{BB962C8B-B14F-4D97-AF65-F5344CB8AC3E}">
        <p14:creationId xmlns:p14="http://schemas.microsoft.com/office/powerpoint/2010/main" val="76463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E0F0-BC0E-4D0C-961E-14783BD769F7}"/>
              </a:ext>
            </a:extLst>
          </p:cNvPr>
          <p:cNvSpPr>
            <a:spLocks noGrp="1"/>
          </p:cNvSpPr>
          <p:nvPr>
            <p:ph type="title"/>
          </p:nvPr>
        </p:nvSpPr>
        <p:spPr>
          <a:xfrm>
            <a:off x="550863" y="549276"/>
            <a:ext cx="7688262" cy="831850"/>
          </a:xfrm>
        </p:spPr>
        <p:txBody>
          <a:bodyPr/>
          <a:lstStyle/>
          <a:p>
            <a:r>
              <a:rPr lang="en-US" dirty="0">
                <a:solidFill>
                  <a:srgbClr val="FF0000"/>
                </a:solidFill>
              </a:rPr>
              <a:t>ELK Stack: </a:t>
            </a:r>
            <a:r>
              <a:rPr lang="en-US" dirty="0">
                <a:solidFill>
                  <a:srgbClr val="00B050"/>
                </a:solidFill>
              </a:rPr>
              <a:t>Architecture</a:t>
            </a:r>
          </a:p>
        </p:txBody>
      </p:sp>
      <p:sp>
        <p:nvSpPr>
          <p:cNvPr id="3" name="Content Placeholder 2">
            <a:extLst>
              <a:ext uri="{FF2B5EF4-FFF2-40B4-BE49-F238E27FC236}">
                <a16:creationId xmlns:a16="http://schemas.microsoft.com/office/drawing/2014/main" id="{F0D3AC80-9A04-43E9-AB9C-F2B29CEFE28D}"/>
              </a:ext>
            </a:extLst>
          </p:cNvPr>
          <p:cNvSpPr>
            <a:spLocks noGrp="1"/>
          </p:cNvSpPr>
          <p:nvPr>
            <p:ph idx="1"/>
          </p:nvPr>
        </p:nvSpPr>
        <p:spPr>
          <a:xfrm>
            <a:off x="432594" y="1721240"/>
            <a:ext cx="4576286" cy="3415519"/>
          </a:xfrm>
        </p:spPr>
        <p:txBody>
          <a:bodyPr/>
          <a:lstStyle/>
          <a:p>
            <a:pPr marL="0" indent="0" algn="l"/>
            <a:r>
              <a:rPr lang="en-US" dirty="0">
                <a:solidFill>
                  <a:srgbClr val="FF0000"/>
                </a:solidFill>
              </a:rPr>
              <a:t>- Simple Architecture of ELK Stack :</a:t>
            </a:r>
          </a:p>
          <a:p>
            <a:pPr algn="l">
              <a:buFont typeface="Arial" panose="020B0604020202020204" pitchFamily="34" charset="0"/>
              <a:buChar char="•"/>
            </a:pPr>
            <a:r>
              <a:rPr lang="en-US" b="1" i="0" dirty="0">
                <a:solidFill>
                  <a:schemeClr val="tx1"/>
                </a:solidFill>
                <a:effectLst/>
                <a:latin typeface="Source Sans Pro" panose="020B0503030403020204" pitchFamily="34" charset="0"/>
              </a:rPr>
              <a:t>Logs: </a:t>
            </a:r>
            <a:r>
              <a:rPr lang="en-US" b="0" i="0" dirty="0">
                <a:solidFill>
                  <a:schemeClr val="tx1"/>
                </a:solidFill>
                <a:effectLst/>
                <a:latin typeface="Source Sans Pro" panose="020B0503030403020204" pitchFamily="34" charset="0"/>
              </a:rPr>
              <a:t>Server logs that needs to be analyzed are identified.</a:t>
            </a:r>
          </a:p>
          <a:p>
            <a:pPr algn="l">
              <a:buFont typeface="Arial" panose="020B0604020202020204" pitchFamily="34" charset="0"/>
              <a:buChar char="•"/>
            </a:pPr>
            <a:r>
              <a:rPr lang="en-US" b="1" i="0" dirty="0">
                <a:solidFill>
                  <a:schemeClr val="tx1"/>
                </a:solidFill>
                <a:effectLst/>
                <a:latin typeface="Source Sans Pro" panose="020B0503030403020204" pitchFamily="34" charset="0"/>
              </a:rPr>
              <a:t>Logstash:</a:t>
            </a:r>
            <a:r>
              <a:rPr lang="en-US" b="0" i="0" dirty="0">
                <a:solidFill>
                  <a:schemeClr val="tx1"/>
                </a:solidFill>
                <a:effectLst/>
                <a:latin typeface="Source Sans Pro" panose="020B0503030403020204" pitchFamily="34" charset="0"/>
              </a:rPr>
              <a:t> Collect logs and events data. It even parses and transforms data.</a:t>
            </a:r>
          </a:p>
          <a:p>
            <a:pPr algn="l">
              <a:buFont typeface="Arial" panose="020B0604020202020204" pitchFamily="34" charset="0"/>
              <a:buChar char="•"/>
            </a:pPr>
            <a:r>
              <a:rPr lang="en-US" b="1" i="0" dirty="0">
                <a:solidFill>
                  <a:schemeClr val="tx1"/>
                </a:solidFill>
                <a:effectLst/>
                <a:latin typeface="Source Sans Pro" panose="020B0503030403020204" pitchFamily="34" charset="0"/>
              </a:rPr>
              <a:t>ElasticSearch: </a:t>
            </a:r>
            <a:r>
              <a:rPr lang="en-US" b="0" i="0" dirty="0">
                <a:solidFill>
                  <a:schemeClr val="tx1"/>
                </a:solidFill>
                <a:effectLst/>
                <a:latin typeface="Source Sans Pro" panose="020B0503030403020204" pitchFamily="34" charset="0"/>
              </a:rPr>
              <a:t>The transformed data from Logstash is</a:t>
            </a:r>
            <a:r>
              <a:rPr lang="en-US" b="1" i="0" dirty="0">
                <a:solidFill>
                  <a:schemeClr val="tx1"/>
                </a:solidFill>
                <a:effectLst/>
                <a:latin typeface="Source Sans Pro" panose="020B0503030403020204" pitchFamily="34" charset="0"/>
              </a:rPr>
              <a:t> </a:t>
            </a:r>
            <a:r>
              <a:rPr lang="en-US" b="0" i="0" dirty="0">
                <a:solidFill>
                  <a:schemeClr val="tx1"/>
                </a:solidFill>
                <a:effectLst/>
                <a:latin typeface="Source Sans Pro" panose="020B0503030403020204" pitchFamily="34" charset="0"/>
              </a:rPr>
              <a:t>Stored, Searched, and Indexed.</a:t>
            </a:r>
          </a:p>
          <a:p>
            <a:pPr algn="l">
              <a:buFont typeface="Arial" panose="020B0604020202020204" pitchFamily="34" charset="0"/>
              <a:buChar char="•"/>
            </a:pPr>
            <a:r>
              <a:rPr lang="en-US" b="1" i="0" dirty="0">
                <a:solidFill>
                  <a:schemeClr val="tx1"/>
                </a:solidFill>
                <a:effectLst/>
                <a:latin typeface="Source Sans Pro" panose="020B0503030403020204" pitchFamily="34" charset="0"/>
              </a:rPr>
              <a:t>Kibana: </a:t>
            </a:r>
            <a:r>
              <a:rPr lang="en-US" b="0" i="0" dirty="0">
                <a:solidFill>
                  <a:schemeClr val="tx1"/>
                </a:solidFill>
                <a:effectLst/>
                <a:latin typeface="Source Sans Pro" panose="020B0503030403020204" pitchFamily="34" charset="0"/>
              </a:rPr>
              <a:t>Kibana uses Elasticsearch DB to Explore, Visualize, and Share.</a:t>
            </a:r>
          </a:p>
          <a:p>
            <a:pPr marL="0" indent="0" algn="l"/>
            <a:endParaRPr lang="en-US" dirty="0">
              <a:solidFill>
                <a:srgbClr val="FF0000"/>
              </a:solidFill>
            </a:endParaRPr>
          </a:p>
        </p:txBody>
      </p:sp>
      <p:sp>
        <p:nvSpPr>
          <p:cNvPr id="7" name="Date Placeholder 6">
            <a:extLst>
              <a:ext uri="{FF2B5EF4-FFF2-40B4-BE49-F238E27FC236}">
                <a16:creationId xmlns:a16="http://schemas.microsoft.com/office/drawing/2014/main" id="{CB3619D6-DA77-444F-BC94-062A78E65F37}"/>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D54358EE-85AF-49BC-BE00-38DEF33BCE6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A45D510-CC47-4367-AD60-E12977FEBC8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13" name="Picture 12">
            <a:extLst>
              <a:ext uri="{FF2B5EF4-FFF2-40B4-BE49-F238E27FC236}">
                <a16:creationId xmlns:a16="http://schemas.microsoft.com/office/drawing/2014/main" id="{455EBE4D-3A65-4400-B322-6022FAB512C0}"/>
              </a:ext>
            </a:extLst>
          </p:cNvPr>
          <p:cNvPicPr>
            <a:picLocks noChangeAspect="1"/>
          </p:cNvPicPr>
          <p:nvPr/>
        </p:nvPicPr>
        <p:blipFill>
          <a:blip r:embed="rId2"/>
          <a:stretch>
            <a:fillRect/>
          </a:stretch>
        </p:blipFill>
        <p:spPr>
          <a:xfrm>
            <a:off x="5608320" y="1721240"/>
            <a:ext cx="6032817" cy="3846440"/>
          </a:xfrm>
          <a:prstGeom prst="rect">
            <a:avLst/>
          </a:prstGeom>
        </p:spPr>
      </p:pic>
    </p:spTree>
    <p:extLst>
      <p:ext uri="{BB962C8B-B14F-4D97-AF65-F5344CB8AC3E}">
        <p14:creationId xmlns:p14="http://schemas.microsoft.com/office/powerpoint/2010/main" val="275762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25" name="Freeform: Shape 24">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EEE236D4-BFF7-40EE-BE1B-294FEB2FD9CB}"/>
              </a:ext>
            </a:extLst>
          </p:cNvPr>
          <p:cNvSpPr>
            <a:spLocks noGrp="1"/>
          </p:cNvSpPr>
          <p:nvPr>
            <p:ph idx="1"/>
          </p:nvPr>
        </p:nvSpPr>
        <p:spPr>
          <a:xfrm>
            <a:off x="1062665" y="931412"/>
            <a:ext cx="9899810" cy="1562959"/>
          </a:xfrm>
        </p:spPr>
        <p:txBody>
          <a:bodyPr vert="horz" wrap="square" lIns="0" tIns="0" rIns="0" bIns="0" rtlCol="0" anchor="t">
            <a:normAutofit/>
          </a:bodyPr>
          <a:lstStyle/>
          <a:p>
            <a:pPr marL="0" indent="0"/>
            <a:r>
              <a:rPr lang="en-US" sz="1800" b="1" i="0" dirty="0">
                <a:solidFill>
                  <a:srgbClr val="FF0000"/>
                </a:solidFill>
                <a:effectLst/>
                <a:latin typeface="Source Sans Pro" panose="020B0503030403020204" pitchFamily="34" charset="0"/>
              </a:rPr>
              <a:t>However, one more component is needed, or Data collection called Beats. This led Elastic to rename ELK as the Elastic Stack.</a:t>
            </a:r>
            <a:br>
              <a:rPr lang="en-US" sz="1800" b="1" i="0" dirty="0">
                <a:solidFill>
                  <a:schemeClr val="tx1"/>
                </a:solidFill>
                <a:effectLst/>
                <a:latin typeface="Source Sans Pro" panose="020B0503030403020204" pitchFamily="34" charset="0"/>
              </a:rPr>
            </a:br>
            <a:br>
              <a:rPr lang="en-US" sz="1800" b="1" i="0" dirty="0">
                <a:solidFill>
                  <a:schemeClr val="tx1"/>
                </a:solidFill>
                <a:effectLst/>
                <a:latin typeface="Source Sans Pro" panose="020B0503030403020204" pitchFamily="34" charset="0"/>
              </a:rPr>
            </a:br>
            <a:r>
              <a:rPr lang="en-US" sz="1800" b="1" i="0" dirty="0">
                <a:solidFill>
                  <a:schemeClr val="tx1"/>
                </a:solidFill>
                <a:effectLst/>
                <a:latin typeface="Source Sans Pro" panose="020B0503030403020204" pitchFamily="34" charset="0"/>
              </a:rPr>
              <a:t>(</a:t>
            </a:r>
            <a:r>
              <a:rPr lang="en-US" sz="1900" b="1" i="0" dirty="0">
                <a:solidFill>
                  <a:srgbClr val="FF0000"/>
                </a:solidFill>
                <a:effectLst/>
                <a:latin typeface="source-serif-pro"/>
              </a:rPr>
              <a:t>Beats </a:t>
            </a:r>
            <a:r>
              <a:rPr lang="en-US" sz="1900" b="1" i="0" dirty="0">
                <a:solidFill>
                  <a:schemeClr val="tx1"/>
                </a:solidFill>
                <a:effectLst/>
                <a:latin typeface="source-serif-pro"/>
              </a:rPr>
              <a:t>is a simple data shipper that either sits on servers or on containers, that listen to log file locations and ship them to either Logstash for transformation or Elasticsearch</a:t>
            </a:r>
            <a:r>
              <a:rPr lang="en-US" sz="1900" b="1" i="0" dirty="0">
                <a:solidFill>
                  <a:schemeClr val="tx1"/>
                </a:solidFill>
                <a:effectLst/>
                <a:latin typeface="Source Sans Pro" panose="020B0503030403020204" pitchFamily="34" charset="0"/>
              </a:rPr>
              <a:t>.)</a:t>
            </a:r>
            <a:endParaRPr lang="en-US" sz="1900" b="1" dirty="0">
              <a:solidFill>
                <a:schemeClr val="tx1"/>
              </a:solidFill>
            </a:endParaRPr>
          </a:p>
        </p:txBody>
      </p:sp>
      <p:pic>
        <p:nvPicPr>
          <p:cNvPr id="11" name="Picture 10">
            <a:extLst>
              <a:ext uri="{FF2B5EF4-FFF2-40B4-BE49-F238E27FC236}">
                <a16:creationId xmlns:a16="http://schemas.microsoft.com/office/drawing/2014/main" id="{F38BE59F-E29E-432D-A2EE-C5498A37F68E}"/>
              </a:ext>
            </a:extLst>
          </p:cNvPr>
          <p:cNvPicPr>
            <a:picLocks noChangeAspect="1"/>
          </p:cNvPicPr>
          <p:nvPr/>
        </p:nvPicPr>
        <p:blipFill>
          <a:blip r:embed="rId2"/>
          <a:stretch>
            <a:fillRect/>
          </a:stretch>
        </p:blipFill>
        <p:spPr>
          <a:xfrm>
            <a:off x="0" y="2661510"/>
            <a:ext cx="12192000" cy="3200398"/>
          </a:xfrm>
          <a:custGeom>
            <a:avLst/>
            <a:gdLst/>
            <a:ahLst/>
            <a:cxnLst/>
            <a:rect l="l" t="t" r="r" b="b"/>
            <a:pathLst>
              <a:path w="12192000" h="3647216">
                <a:moveTo>
                  <a:pt x="0" y="0"/>
                </a:moveTo>
                <a:lnTo>
                  <a:pt x="12192000" y="0"/>
                </a:lnTo>
                <a:lnTo>
                  <a:pt x="12192000" y="3647216"/>
                </a:lnTo>
                <a:lnTo>
                  <a:pt x="0" y="3647216"/>
                </a:lnTo>
                <a:close/>
              </a:path>
            </a:pathLst>
          </a:custGeom>
        </p:spPr>
      </p:pic>
      <p:grpSp>
        <p:nvGrpSpPr>
          <p:cNvPr id="28" name="Group 27">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29" name="Freeform: Shape 28">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30">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Date Placeholder 6">
            <a:extLst>
              <a:ext uri="{FF2B5EF4-FFF2-40B4-BE49-F238E27FC236}">
                <a16:creationId xmlns:a16="http://schemas.microsoft.com/office/drawing/2014/main" id="{5F8F4158-9A74-4992-AC2A-2C4CA382912D}"/>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4AEF7D55-2D65-42AD-86A9-FAEA977F6E0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0C7C1D85-D829-4EE6-B328-C1B8A57D97A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56298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4BF4F49-03E6-41CC-AF55-AD65DEBF0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07237" y="1292637"/>
            <a:ext cx="667800" cy="631474"/>
            <a:chOff x="8069541" y="1262702"/>
            <a:chExt cx="667800" cy="631474"/>
          </a:xfrm>
        </p:grpSpPr>
        <p:sp>
          <p:nvSpPr>
            <p:cNvPr id="25" name="Freeform: Shape 24">
              <a:extLst>
                <a:ext uri="{FF2B5EF4-FFF2-40B4-BE49-F238E27FC236}">
                  <a16:creationId xmlns:a16="http://schemas.microsoft.com/office/drawing/2014/main" id="{DC1EDB74-7A6D-4D1E-B5BB-49E885D8D9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54C11E97-305F-4D2F-B5FE-DE0ECD6BE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471E024C-7A9B-44C3-9714-B58A9E3ED6D9}"/>
              </a:ext>
            </a:extLst>
          </p:cNvPr>
          <p:cNvSpPr>
            <a:spLocks noGrp="1"/>
          </p:cNvSpPr>
          <p:nvPr>
            <p:ph idx="1"/>
          </p:nvPr>
        </p:nvSpPr>
        <p:spPr>
          <a:xfrm>
            <a:off x="3148213" y="1419556"/>
            <a:ext cx="6373813" cy="1562959"/>
          </a:xfrm>
        </p:spPr>
        <p:txBody>
          <a:bodyPr vert="horz" wrap="square" lIns="0" tIns="0" rIns="0" bIns="0" rtlCol="0" anchor="t">
            <a:normAutofit/>
          </a:bodyPr>
          <a:lstStyle/>
          <a:p>
            <a:pPr marL="0" indent="0"/>
            <a:r>
              <a:rPr lang="en-US" sz="1800" b="0" i="0" dirty="0">
                <a:solidFill>
                  <a:srgbClr val="FF0000"/>
                </a:solidFill>
                <a:effectLst/>
                <a:latin typeface="Source Sans Pro" panose="020B0503030403020204" pitchFamily="34" charset="0"/>
              </a:rPr>
              <a:t>While dealing with very large amounts of data, you may need Kafka, RabbitMQ for buffering and resilience. </a:t>
            </a:r>
            <a:br>
              <a:rPr lang="en-US" sz="1800" b="0" i="0" dirty="0">
                <a:solidFill>
                  <a:srgbClr val="FF0000"/>
                </a:solidFill>
                <a:effectLst/>
                <a:latin typeface="Source Sans Pro" panose="020B0503030403020204" pitchFamily="34" charset="0"/>
              </a:rPr>
            </a:br>
            <a:r>
              <a:rPr lang="en-US" sz="1800" b="0" i="0" dirty="0">
                <a:solidFill>
                  <a:srgbClr val="FF0000"/>
                </a:solidFill>
                <a:effectLst/>
                <a:latin typeface="Source Sans Pro" panose="020B0503030403020204" pitchFamily="34" charset="0"/>
              </a:rPr>
              <a:t>For security, nginx can be used.</a:t>
            </a:r>
            <a:endParaRPr lang="en-US" sz="1800" dirty="0">
              <a:solidFill>
                <a:srgbClr val="FF0000"/>
              </a:solidFill>
            </a:endParaRPr>
          </a:p>
        </p:txBody>
      </p:sp>
      <p:pic>
        <p:nvPicPr>
          <p:cNvPr id="11" name="Picture 10">
            <a:extLst>
              <a:ext uri="{FF2B5EF4-FFF2-40B4-BE49-F238E27FC236}">
                <a16:creationId xmlns:a16="http://schemas.microsoft.com/office/drawing/2014/main" id="{058F85B9-1B6E-454F-B309-AC2F3DD8AB6B}"/>
              </a:ext>
            </a:extLst>
          </p:cNvPr>
          <p:cNvPicPr>
            <a:picLocks noChangeAspect="1"/>
          </p:cNvPicPr>
          <p:nvPr/>
        </p:nvPicPr>
        <p:blipFill>
          <a:blip r:embed="rId2"/>
          <a:stretch>
            <a:fillRect/>
          </a:stretch>
        </p:blipFill>
        <p:spPr>
          <a:xfrm>
            <a:off x="0" y="2661510"/>
            <a:ext cx="12192000" cy="3230881"/>
          </a:xfrm>
          <a:custGeom>
            <a:avLst/>
            <a:gdLst/>
            <a:ahLst/>
            <a:cxnLst/>
            <a:rect l="l" t="t" r="r" b="b"/>
            <a:pathLst>
              <a:path w="12192000" h="3647216">
                <a:moveTo>
                  <a:pt x="0" y="0"/>
                </a:moveTo>
                <a:lnTo>
                  <a:pt x="12192000" y="0"/>
                </a:lnTo>
                <a:lnTo>
                  <a:pt x="12192000" y="3647216"/>
                </a:lnTo>
                <a:lnTo>
                  <a:pt x="0" y="3647216"/>
                </a:lnTo>
                <a:close/>
              </a:path>
            </a:pathLst>
          </a:custGeom>
        </p:spPr>
      </p:pic>
      <p:grpSp>
        <p:nvGrpSpPr>
          <p:cNvPr id="28" name="Group 27">
            <a:extLst>
              <a:ext uri="{FF2B5EF4-FFF2-40B4-BE49-F238E27FC236}">
                <a16:creationId xmlns:a16="http://schemas.microsoft.com/office/drawing/2014/main" id="{DA51DAFE-3CF2-44EC-B173-C51A29866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2227091"/>
            <a:ext cx="1343549" cy="1980000"/>
            <a:chOff x="10157513" y="3767025"/>
            <a:chExt cx="1343549" cy="1980000"/>
          </a:xfrm>
        </p:grpSpPr>
        <p:sp>
          <p:nvSpPr>
            <p:cNvPr id="29" name="Freeform: Shape 28">
              <a:extLst>
                <a:ext uri="{FF2B5EF4-FFF2-40B4-BE49-F238E27FC236}">
                  <a16:creationId xmlns:a16="http://schemas.microsoft.com/office/drawing/2014/main" id="{3063301B-41B6-4FE1-B94D-CF323DEE8D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00806" y="435654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20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3EC698B9-63DB-4BC1-9F0D-4E46583B70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9751989" y="4268631"/>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Oval 30">
              <a:extLst>
                <a:ext uri="{FF2B5EF4-FFF2-40B4-BE49-F238E27FC236}">
                  <a16:creationId xmlns:a16="http://schemas.microsoft.com/office/drawing/2014/main" id="{E0CEC20B-5710-4F96-B241-1656BCFA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1393964" y="4748050"/>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0D00330D-9E5D-4427-87AC-50CF27018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0412937" y="3767025"/>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Date Placeholder 6">
            <a:extLst>
              <a:ext uri="{FF2B5EF4-FFF2-40B4-BE49-F238E27FC236}">
                <a16:creationId xmlns:a16="http://schemas.microsoft.com/office/drawing/2014/main" id="{AAE98DD5-6757-4872-A148-364EA843C9B6}"/>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E9735A3E-3818-42BA-AFA4-470F7BD6C9F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96EF081-A680-4453-A2DD-9CF49757C28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58244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4CF1-5626-442F-BE52-C8BA4C005371}"/>
              </a:ext>
            </a:extLst>
          </p:cNvPr>
          <p:cNvSpPr>
            <a:spLocks noGrp="1"/>
          </p:cNvSpPr>
          <p:nvPr>
            <p:ph type="title"/>
          </p:nvPr>
        </p:nvSpPr>
        <p:spPr>
          <a:xfrm>
            <a:off x="388938" y="-269874"/>
            <a:ext cx="6583361" cy="1460500"/>
          </a:xfrm>
        </p:spPr>
        <p:txBody>
          <a:bodyPr/>
          <a:lstStyle/>
          <a:p>
            <a:r>
              <a:rPr lang="en-US" dirty="0">
                <a:solidFill>
                  <a:srgbClr val="FF0000"/>
                </a:solidFill>
              </a:rPr>
              <a:t>What is </a:t>
            </a:r>
            <a:r>
              <a:rPr lang="en-US" dirty="0">
                <a:solidFill>
                  <a:srgbClr val="00B050"/>
                </a:solidFill>
              </a:rPr>
              <a:t>Elasticsearch?</a:t>
            </a:r>
          </a:p>
        </p:txBody>
      </p:sp>
      <p:sp>
        <p:nvSpPr>
          <p:cNvPr id="3" name="Content Placeholder 2">
            <a:extLst>
              <a:ext uri="{FF2B5EF4-FFF2-40B4-BE49-F238E27FC236}">
                <a16:creationId xmlns:a16="http://schemas.microsoft.com/office/drawing/2014/main" id="{64D294E8-04ED-4949-8B0B-2A68E06A952B}"/>
              </a:ext>
            </a:extLst>
          </p:cNvPr>
          <p:cNvSpPr>
            <a:spLocks noGrp="1"/>
          </p:cNvSpPr>
          <p:nvPr>
            <p:ph idx="1"/>
          </p:nvPr>
        </p:nvSpPr>
        <p:spPr>
          <a:xfrm>
            <a:off x="511177" y="1410481"/>
            <a:ext cx="12374562" cy="3415519"/>
          </a:xfrm>
        </p:spPr>
        <p:txBody>
          <a:bodyPr/>
          <a:lstStyle/>
          <a:p>
            <a:pPr marL="342900" indent="-342900" algn="l">
              <a:buFontTx/>
              <a:buChar char="-"/>
            </a:pPr>
            <a:r>
              <a:rPr lang="en-US" sz="1800" b="0" i="0" dirty="0">
                <a:solidFill>
                  <a:schemeClr val="tx1"/>
                </a:solidFill>
                <a:effectLst/>
                <a:latin typeface="Source Sans Pro" panose="020B0503030403020204" pitchFamily="34" charset="0"/>
              </a:rPr>
              <a:t>A NoSQL database. </a:t>
            </a:r>
          </a:p>
          <a:p>
            <a:pPr marL="342900" indent="-342900" algn="l">
              <a:buFontTx/>
              <a:buChar char="-"/>
            </a:pPr>
            <a:r>
              <a:rPr lang="en-US" sz="1800" dirty="0">
                <a:solidFill>
                  <a:schemeClr val="tx1"/>
                </a:solidFill>
                <a:latin typeface="Source Sans Pro" panose="020B0503030403020204" pitchFamily="34" charset="0"/>
              </a:rPr>
              <a:t>B</a:t>
            </a:r>
            <a:r>
              <a:rPr lang="en-US" sz="1800" b="0" i="0" dirty="0">
                <a:solidFill>
                  <a:schemeClr val="tx1"/>
                </a:solidFill>
                <a:effectLst/>
                <a:latin typeface="Source Sans Pro" panose="020B0503030403020204" pitchFamily="34" charset="0"/>
              </a:rPr>
              <a:t>ased on Lucene search engine, and it is built with RESTful APIS. </a:t>
            </a:r>
          </a:p>
          <a:p>
            <a:pPr marL="342900" indent="-342900" algn="l">
              <a:buFontTx/>
              <a:buChar char="-"/>
            </a:pPr>
            <a:r>
              <a:rPr lang="en-US" sz="1800" dirty="0">
                <a:solidFill>
                  <a:schemeClr val="tx1"/>
                </a:solidFill>
                <a:latin typeface="Source Sans Pro" panose="020B0503030403020204" pitchFamily="34" charset="0"/>
              </a:rPr>
              <a:t>O</a:t>
            </a:r>
            <a:r>
              <a:rPr lang="en-US" sz="1800" b="0" i="0" dirty="0">
                <a:solidFill>
                  <a:schemeClr val="tx1"/>
                </a:solidFill>
                <a:effectLst/>
                <a:latin typeface="Source Sans Pro" panose="020B0503030403020204" pitchFamily="34" charset="0"/>
              </a:rPr>
              <a:t>ffers simple deployment, maximum reliability, and easy management. </a:t>
            </a:r>
          </a:p>
          <a:p>
            <a:pPr marL="342900" indent="-342900" algn="l">
              <a:buFontTx/>
              <a:buChar char="-"/>
            </a:pPr>
            <a:r>
              <a:rPr lang="en-US" sz="1800" dirty="0">
                <a:solidFill>
                  <a:schemeClr val="tx1"/>
                </a:solidFill>
                <a:latin typeface="Source Sans Pro" panose="020B0503030403020204" pitchFamily="34" charset="0"/>
              </a:rPr>
              <a:t>A</a:t>
            </a:r>
            <a:r>
              <a:rPr lang="en-US" sz="1800" b="0" i="0" dirty="0">
                <a:solidFill>
                  <a:schemeClr val="tx1"/>
                </a:solidFill>
                <a:effectLst/>
                <a:latin typeface="Source Sans Pro" panose="020B0503030403020204" pitchFamily="34" charset="0"/>
              </a:rPr>
              <a:t>lso offers advanced queries to perform detail analysis and stores all the data centrally. </a:t>
            </a:r>
          </a:p>
          <a:p>
            <a:pPr marL="342900" indent="-342900" algn="l">
              <a:buFontTx/>
              <a:buChar char="-"/>
            </a:pPr>
            <a:r>
              <a:rPr lang="en-US" sz="1800" dirty="0">
                <a:solidFill>
                  <a:schemeClr val="tx1"/>
                </a:solidFill>
                <a:latin typeface="Source Sans Pro" panose="020B0503030403020204" pitchFamily="34" charset="0"/>
              </a:rPr>
              <a:t>H</a:t>
            </a:r>
            <a:r>
              <a:rPr lang="en-US" sz="1800" b="0" i="0" dirty="0">
                <a:solidFill>
                  <a:schemeClr val="tx1"/>
                </a:solidFill>
                <a:effectLst/>
                <a:latin typeface="Source Sans Pro" panose="020B0503030403020204" pitchFamily="34" charset="0"/>
              </a:rPr>
              <a:t>elpful for executing a quick search of the documents.</a:t>
            </a:r>
          </a:p>
          <a:p>
            <a:pPr marL="342900" indent="-342900" algn="l">
              <a:buFontTx/>
              <a:buChar char="-"/>
            </a:pPr>
            <a:r>
              <a:rPr lang="en-US" sz="1800" dirty="0">
                <a:solidFill>
                  <a:schemeClr val="tx1"/>
                </a:solidFill>
                <a:latin typeface="Source Sans Pro" panose="020B0503030403020204" pitchFamily="34" charset="0"/>
              </a:rPr>
              <a:t>A</a:t>
            </a:r>
            <a:r>
              <a:rPr lang="en-US" sz="1800" b="0" i="0" dirty="0">
                <a:solidFill>
                  <a:schemeClr val="tx1"/>
                </a:solidFill>
                <a:effectLst/>
                <a:latin typeface="Source Sans Pro" panose="020B0503030403020204" pitchFamily="34" charset="0"/>
              </a:rPr>
              <a:t>llows you to store, search and analyze big volume of data.</a:t>
            </a:r>
          </a:p>
          <a:p>
            <a:pPr marL="342900" indent="-342900" algn="l">
              <a:buFontTx/>
              <a:buChar char="-"/>
            </a:pPr>
            <a:r>
              <a:rPr lang="en-US" sz="1800" b="0" i="0" dirty="0">
                <a:solidFill>
                  <a:schemeClr val="tx1"/>
                </a:solidFill>
                <a:effectLst/>
                <a:latin typeface="Source Sans Pro" panose="020B0503030403020204" pitchFamily="34" charset="0"/>
              </a:rPr>
              <a:t> </a:t>
            </a:r>
            <a:r>
              <a:rPr lang="en-US" sz="1800" dirty="0">
                <a:solidFill>
                  <a:schemeClr val="tx1"/>
                </a:solidFill>
                <a:latin typeface="Source Sans Pro" panose="020B0503030403020204" pitchFamily="34" charset="0"/>
              </a:rPr>
              <a:t>M</a:t>
            </a:r>
            <a:r>
              <a:rPr lang="en-US" sz="1800" b="0" i="0" dirty="0">
                <a:solidFill>
                  <a:schemeClr val="tx1"/>
                </a:solidFill>
                <a:effectLst/>
                <a:latin typeface="Source Sans Pro" panose="020B0503030403020204" pitchFamily="34" charset="0"/>
              </a:rPr>
              <a:t>ostly used as the underlying engine to powers applications that completed search requirements.</a:t>
            </a:r>
          </a:p>
          <a:p>
            <a:pPr marL="342900" indent="-342900" algn="l">
              <a:buFontTx/>
              <a:buChar char="-"/>
            </a:pPr>
            <a:r>
              <a:rPr lang="en-US" sz="1800" b="0" i="0" dirty="0">
                <a:solidFill>
                  <a:schemeClr val="tx1"/>
                </a:solidFill>
                <a:effectLst/>
                <a:latin typeface="Source Sans Pro" panose="020B0503030403020204" pitchFamily="34" charset="0"/>
              </a:rPr>
              <a:t> It has been adopted in search engine platforms for modern web and mobile applications. </a:t>
            </a:r>
          </a:p>
          <a:p>
            <a:pPr marL="342900" indent="-342900" algn="l">
              <a:buFontTx/>
              <a:buChar char="-"/>
            </a:pPr>
            <a:r>
              <a:rPr lang="en-US" sz="1800" b="0" i="0" dirty="0">
                <a:solidFill>
                  <a:schemeClr val="tx1"/>
                </a:solidFill>
                <a:effectLst/>
                <a:latin typeface="Source Sans Pro" panose="020B0503030403020204" pitchFamily="34" charset="0"/>
              </a:rPr>
              <a:t>Apart from a quick search, the tool also offers complex analytics and many advanced features.</a:t>
            </a:r>
          </a:p>
          <a:p>
            <a:endParaRPr lang="en-US" sz="1800" dirty="0">
              <a:solidFill>
                <a:schemeClr val="tx1"/>
              </a:solidFill>
            </a:endParaRPr>
          </a:p>
        </p:txBody>
      </p:sp>
      <p:sp>
        <p:nvSpPr>
          <p:cNvPr id="7" name="Date Placeholder 6">
            <a:extLst>
              <a:ext uri="{FF2B5EF4-FFF2-40B4-BE49-F238E27FC236}">
                <a16:creationId xmlns:a16="http://schemas.microsoft.com/office/drawing/2014/main" id="{751B1573-F771-444E-A411-447317EC286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6C8A5AD1-43B2-42A3-AA54-1D32FD145BE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22495FC-C359-4875-B350-C6BD93C59914}"/>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421637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550863" y="549275"/>
            <a:ext cx="8831261" cy="879475"/>
          </a:xfrm>
        </p:spPr>
        <p:txBody>
          <a:bodyPr/>
          <a:lstStyle/>
          <a:p>
            <a:r>
              <a:rPr lang="en-US" dirty="0">
                <a:solidFill>
                  <a:srgbClr val="FF0000"/>
                </a:solidFill>
              </a:rPr>
              <a:t>ElasticSearch: </a:t>
            </a:r>
            <a:r>
              <a:rPr lang="en-US" dirty="0">
                <a:solidFill>
                  <a:srgbClr val="00B050"/>
                </a:solidFill>
              </a:rPr>
              <a:t>Features</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446088" y="1721240"/>
            <a:ext cx="10383837" cy="3415519"/>
          </a:xfrm>
        </p:spPr>
        <p:txBody>
          <a:bodyPr/>
          <a:lstStyle/>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Open-source search server is written using Java (since based on Apache Lucene).</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Used to index any kind of heterogeneous data (indexing makes searching easier).</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Has REST API web-interface with JSON output.</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Full-Text Search.</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Near Real Time (NRT) search.</a:t>
            </a:r>
          </a:p>
          <a:p>
            <a:pPr>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Sharded, replicated searchable, JSON document store.</a:t>
            </a:r>
            <a:br>
              <a:rPr lang="en-US" sz="1800" b="0" i="0" dirty="0">
                <a:solidFill>
                  <a:schemeClr val="tx1"/>
                </a:solidFill>
                <a:effectLst/>
                <a:latin typeface="Source Sans Pro" panose="020B0503030403020204" pitchFamily="34" charset="0"/>
              </a:rPr>
            </a:br>
            <a:r>
              <a:rPr lang="en-US" sz="1800" b="0" i="0" dirty="0">
                <a:solidFill>
                  <a:schemeClr val="tx1"/>
                </a:solidFill>
                <a:effectLst/>
                <a:latin typeface="Source Sans Pro" panose="020B0503030403020204" pitchFamily="34" charset="0"/>
              </a:rPr>
              <a:t>(Shards are </a:t>
            </a:r>
            <a:r>
              <a:rPr lang="en-US" sz="1600" i="1" dirty="0">
                <a:solidFill>
                  <a:schemeClr val="tx1"/>
                </a:solidFill>
                <a:latin typeface="Roboto" panose="02000000000000000000" pitchFamily="2" charset="0"/>
              </a:rPr>
              <a:t>horizontal partition of data in a database or search engine. Each shard is held on a separate database server instance, to spread load.)</a:t>
            </a:r>
            <a:endParaRPr lang="en-US" sz="1800" b="0" i="1" dirty="0">
              <a:solidFill>
                <a:schemeClr val="tx1"/>
              </a:solidFill>
              <a:effectLst/>
              <a:latin typeface="Source Sans Pro" panose="020B0503030403020204" pitchFamily="34" charset="0"/>
            </a:endParaRP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Schema-free, REST &amp; JSON based distributed document store</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Multi-language &amp; Geolocation support.</a:t>
            </a:r>
          </a:p>
          <a:p>
            <a:pPr>
              <a:lnSpc>
                <a:spcPct val="100000"/>
              </a:lnSpc>
            </a:pPr>
            <a:endParaRPr lang="en-US" sz="1800"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81425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550863" y="1108038"/>
            <a:ext cx="9907586" cy="688975"/>
          </a:xfrm>
        </p:spPr>
        <p:txBody>
          <a:bodyPr/>
          <a:lstStyle/>
          <a:p>
            <a:r>
              <a:rPr lang="en-US" dirty="0">
                <a:solidFill>
                  <a:srgbClr val="FF0000"/>
                </a:solidFill>
              </a:rPr>
              <a:t>ElasticSearch: </a:t>
            </a:r>
            <a:r>
              <a:rPr lang="en-US" dirty="0">
                <a:solidFill>
                  <a:srgbClr val="00B050"/>
                </a:solidFill>
              </a:rPr>
              <a:t>Advantages</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761366" y="2458231"/>
            <a:ext cx="9187497" cy="3415519"/>
          </a:xfrm>
        </p:spPr>
        <p:txBody>
          <a:bodyPr/>
          <a:lstStyle/>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Store schema-less data and creates a schema for your data.</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Manipulate your data record by record with the help of Multi-document APIs.</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Perform filtering and querying your data for insights.</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Based on Apache Lucene and provides RESTful API.</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Provides horizontal scalability, reliability, and multitenant capability for real time use of indexing to make it faster search.</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Helps you to scale vertically and horizontally.</a:t>
            </a:r>
          </a:p>
          <a:p>
            <a:pPr>
              <a:lnSpc>
                <a:spcPct val="100000"/>
              </a:lnSpc>
            </a:pPr>
            <a:endParaRPr lang="en-US" sz="1800"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310739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4CF1-5626-442F-BE52-C8BA4C005371}"/>
              </a:ext>
            </a:extLst>
          </p:cNvPr>
          <p:cNvSpPr>
            <a:spLocks noGrp="1"/>
          </p:cNvSpPr>
          <p:nvPr>
            <p:ph type="title"/>
          </p:nvPr>
        </p:nvSpPr>
        <p:spPr>
          <a:xfrm>
            <a:off x="388938" y="-269874"/>
            <a:ext cx="10858182" cy="1460500"/>
          </a:xfrm>
        </p:spPr>
        <p:txBody>
          <a:bodyPr/>
          <a:lstStyle/>
          <a:p>
            <a:r>
              <a:rPr lang="en-US" dirty="0">
                <a:solidFill>
                  <a:srgbClr val="FF0000"/>
                </a:solidFill>
              </a:rPr>
              <a:t>Elasticsearch: </a:t>
            </a:r>
            <a:r>
              <a:rPr lang="en-US" dirty="0">
                <a:solidFill>
                  <a:srgbClr val="00B050"/>
                </a:solidFill>
              </a:rPr>
              <a:t>Important Terms</a:t>
            </a:r>
          </a:p>
        </p:txBody>
      </p:sp>
      <p:sp>
        <p:nvSpPr>
          <p:cNvPr id="7" name="Date Placeholder 6">
            <a:extLst>
              <a:ext uri="{FF2B5EF4-FFF2-40B4-BE49-F238E27FC236}">
                <a16:creationId xmlns:a16="http://schemas.microsoft.com/office/drawing/2014/main" id="{751B1573-F771-444E-A411-447317EC286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6C8A5AD1-43B2-42A3-AA54-1D32FD145BE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22495FC-C359-4875-B350-C6BD93C59914}"/>
              </a:ext>
            </a:extLst>
          </p:cNvPr>
          <p:cNvSpPr>
            <a:spLocks noGrp="1"/>
          </p:cNvSpPr>
          <p:nvPr>
            <p:ph type="sldNum" sz="quarter" idx="12"/>
          </p:nvPr>
        </p:nvSpPr>
        <p:spPr/>
        <p:txBody>
          <a:bodyPr/>
          <a:lstStyle/>
          <a:p>
            <a:fld id="{DBA1B0FB-D917-4C8C-928F-313BD683BF39}" type="slidenum">
              <a:rPr lang="en-US" smtClean="0"/>
              <a:t>17</a:t>
            </a:fld>
            <a:endParaRPr lang="en-US"/>
          </a:p>
        </p:txBody>
      </p:sp>
      <p:pic>
        <p:nvPicPr>
          <p:cNvPr id="6" name="Picture 5">
            <a:extLst>
              <a:ext uri="{FF2B5EF4-FFF2-40B4-BE49-F238E27FC236}">
                <a16:creationId xmlns:a16="http://schemas.microsoft.com/office/drawing/2014/main" id="{2B850C03-14E7-41FB-A571-106F65AA560B}"/>
              </a:ext>
            </a:extLst>
          </p:cNvPr>
          <p:cNvPicPr>
            <a:picLocks noChangeAspect="1"/>
          </p:cNvPicPr>
          <p:nvPr/>
        </p:nvPicPr>
        <p:blipFill>
          <a:blip r:embed="rId2"/>
          <a:stretch>
            <a:fillRect/>
          </a:stretch>
        </p:blipFill>
        <p:spPr>
          <a:xfrm>
            <a:off x="716280" y="1691530"/>
            <a:ext cx="10759440" cy="4267419"/>
          </a:xfrm>
          <a:prstGeom prst="rect">
            <a:avLst/>
          </a:prstGeom>
        </p:spPr>
      </p:pic>
    </p:spTree>
    <p:extLst>
      <p:ext uri="{BB962C8B-B14F-4D97-AF65-F5344CB8AC3E}">
        <p14:creationId xmlns:p14="http://schemas.microsoft.com/office/powerpoint/2010/main" val="2747131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436564" y="107874"/>
            <a:ext cx="7564436" cy="1260475"/>
          </a:xfrm>
        </p:spPr>
        <p:txBody>
          <a:bodyPr/>
          <a:lstStyle/>
          <a:p>
            <a:r>
              <a:rPr lang="en-US" dirty="0">
                <a:solidFill>
                  <a:srgbClr val="00B050"/>
                </a:solidFill>
              </a:rPr>
              <a:t>What is </a:t>
            </a:r>
            <a:r>
              <a:rPr lang="en-US" dirty="0">
                <a:solidFill>
                  <a:srgbClr val="FF0000"/>
                </a:solidFill>
              </a:rPr>
              <a:t>Logstash?</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356394" y="1721240"/>
            <a:ext cx="10869612" cy="4184260"/>
          </a:xfrm>
        </p:spPr>
        <p:txBody>
          <a:bodyPr/>
          <a:lstStyle/>
          <a:p>
            <a:pPr algn="l"/>
            <a:r>
              <a:rPr lang="en-US" sz="1800" b="0" i="0" dirty="0">
                <a:solidFill>
                  <a:schemeClr val="tx1"/>
                </a:solidFill>
                <a:effectLst/>
                <a:latin typeface="Source Sans Pro" panose="020B0503030403020204" pitchFamily="34" charset="0"/>
              </a:rPr>
              <a:t> - Logstash is the data collection pipeline tool. It collects data inputs and feeds into the Elasticsearch. </a:t>
            </a:r>
          </a:p>
          <a:p>
            <a:pPr algn="l"/>
            <a:r>
              <a:rPr lang="en-US" sz="1800" dirty="0">
                <a:solidFill>
                  <a:schemeClr val="tx1"/>
                </a:solidFill>
                <a:latin typeface="Source Sans Pro" panose="020B0503030403020204" pitchFamily="34" charset="0"/>
              </a:rPr>
              <a:t>- </a:t>
            </a:r>
            <a:r>
              <a:rPr lang="en-US" sz="1800" b="0" i="0" dirty="0">
                <a:solidFill>
                  <a:schemeClr val="tx1"/>
                </a:solidFill>
                <a:effectLst/>
                <a:latin typeface="Source Sans Pro" panose="020B0503030403020204" pitchFamily="34" charset="0"/>
              </a:rPr>
              <a:t>It gathers all types of data from the different source and makes it available for further use.</a:t>
            </a:r>
          </a:p>
          <a:p>
            <a:pPr marL="285750" indent="-285750" algn="l">
              <a:buFontTx/>
              <a:buChar char="-"/>
            </a:pPr>
            <a:r>
              <a:rPr lang="en-US" sz="1800" b="0" i="0" dirty="0">
                <a:solidFill>
                  <a:schemeClr val="tx1"/>
                </a:solidFill>
                <a:effectLst/>
                <a:latin typeface="Source Sans Pro" panose="020B0503030403020204" pitchFamily="34" charset="0"/>
              </a:rPr>
              <a:t>Logstash can unify data from disparate sources and normalize the data into your desired destinations. </a:t>
            </a:r>
          </a:p>
          <a:p>
            <a:pPr marL="285750" indent="-285750" algn="l">
              <a:buFontTx/>
              <a:buChar char="-"/>
            </a:pPr>
            <a:r>
              <a:rPr lang="en-US" sz="1800" b="0" i="0" dirty="0">
                <a:solidFill>
                  <a:schemeClr val="tx1"/>
                </a:solidFill>
                <a:effectLst/>
                <a:latin typeface="Source Sans Pro" panose="020B0503030403020204" pitchFamily="34" charset="0"/>
              </a:rPr>
              <a:t>It allows you to cleanse and democratize all your data for analytics and visualization of use cases.</a:t>
            </a:r>
          </a:p>
          <a:p>
            <a:pPr marL="285750" indent="-285750" algn="l">
              <a:buFontTx/>
              <a:buChar char="-"/>
            </a:pPr>
            <a:r>
              <a:rPr lang="en-US" sz="1800" b="0" i="0" dirty="0">
                <a:solidFill>
                  <a:schemeClr val="tx1"/>
                </a:solidFill>
                <a:effectLst/>
                <a:latin typeface="Source Sans Pro" panose="020B0503030403020204" pitchFamily="34" charset="0"/>
              </a:rPr>
              <a:t>It consists of three components:</a:t>
            </a:r>
          </a:p>
          <a:p>
            <a:pPr algn="l">
              <a:buFont typeface="Arial" panose="020B0604020202020204" pitchFamily="34" charset="0"/>
              <a:buChar char="•"/>
            </a:pPr>
            <a:r>
              <a:rPr lang="en-US" sz="1800" b="1" i="0" dirty="0">
                <a:solidFill>
                  <a:schemeClr val="tx1"/>
                </a:solidFill>
                <a:effectLst/>
                <a:latin typeface="Source Sans Pro" panose="020B0503030403020204" pitchFamily="34" charset="0"/>
              </a:rPr>
              <a:t>Input</a:t>
            </a:r>
            <a:r>
              <a:rPr lang="en-US" sz="1800" b="0" i="0" dirty="0">
                <a:solidFill>
                  <a:schemeClr val="tx1"/>
                </a:solidFill>
                <a:effectLst/>
                <a:latin typeface="Source Sans Pro" panose="020B0503030403020204" pitchFamily="34" charset="0"/>
              </a:rPr>
              <a:t>: passing logs to process them into machine understandable format</a:t>
            </a:r>
          </a:p>
          <a:p>
            <a:pPr algn="l">
              <a:buFont typeface="Arial" panose="020B0604020202020204" pitchFamily="34" charset="0"/>
              <a:buChar char="•"/>
            </a:pPr>
            <a:r>
              <a:rPr lang="en-US" sz="1800" b="1" i="0" dirty="0">
                <a:solidFill>
                  <a:schemeClr val="tx1"/>
                </a:solidFill>
                <a:effectLst/>
                <a:latin typeface="Source Sans Pro" panose="020B0503030403020204" pitchFamily="34" charset="0"/>
              </a:rPr>
              <a:t>Filters</a:t>
            </a:r>
            <a:r>
              <a:rPr lang="en-US" sz="1800" b="0" i="0" dirty="0">
                <a:solidFill>
                  <a:schemeClr val="tx1"/>
                </a:solidFill>
                <a:effectLst/>
                <a:latin typeface="Source Sans Pro" panose="020B0503030403020204" pitchFamily="34" charset="0"/>
              </a:rPr>
              <a:t>: It is a set of conditions to perform a particular action or event</a:t>
            </a:r>
          </a:p>
          <a:p>
            <a:pPr algn="l">
              <a:buFont typeface="Arial" panose="020B0604020202020204" pitchFamily="34" charset="0"/>
              <a:buChar char="•"/>
            </a:pPr>
            <a:r>
              <a:rPr lang="en-US" sz="1800" b="1" i="0" dirty="0">
                <a:solidFill>
                  <a:schemeClr val="tx1"/>
                </a:solidFill>
                <a:effectLst/>
                <a:latin typeface="Source Sans Pro" panose="020B0503030403020204" pitchFamily="34" charset="0"/>
              </a:rPr>
              <a:t>Output</a:t>
            </a:r>
            <a:r>
              <a:rPr lang="en-US" sz="1800" b="0" i="0" dirty="0">
                <a:solidFill>
                  <a:schemeClr val="tx1"/>
                </a:solidFill>
                <a:effectLst/>
                <a:latin typeface="Source Sans Pro" panose="020B0503030403020204" pitchFamily="34" charset="0"/>
              </a:rPr>
              <a:t>: Decision maker for processed event or log</a:t>
            </a:r>
          </a:p>
          <a:p>
            <a:endParaRPr lang="en-US" sz="1800"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13301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550864" y="549275"/>
            <a:ext cx="5545136" cy="1498599"/>
          </a:xfrm>
        </p:spPr>
        <p:txBody>
          <a:bodyPr/>
          <a:lstStyle/>
          <a:p>
            <a:r>
              <a:rPr lang="en-US" dirty="0">
                <a:solidFill>
                  <a:srgbClr val="FF0000"/>
                </a:solidFill>
              </a:rPr>
              <a:t>Logstash: </a:t>
            </a:r>
            <a:r>
              <a:rPr lang="en-US" dirty="0">
                <a:solidFill>
                  <a:srgbClr val="00B050"/>
                </a:solidFill>
              </a:rPr>
              <a:t>Features</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550863" y="2677306"/>
            <a:ext cx="7011987" cy="3415519"/>
          </a:xfrm>
        </p:spPr>
        <p:txBody>
          <a:bodyPr/>
          <a:lstStyle/>
          <a:p>
            <a:pPr algn="l">
              <a:buFont typeface="Arial" panose="020B0604020202020204" pitchFamily="34" charset="0"/>
              <a:buChar char="•"/>
            </a:pPr>
            <a:r>
              <a:rPr lang="en-US" b="0" i="0" dirty="0">
                <a:solidFill>
                  <a:schemeClr val="tx1"/>
                </a:solidFill>
                <a:effectLst/>
                <a:latin typeface="Source Sans Pro" panose="020B0503030403020204" pitchFamily="34" charset="0"/>
              </a:rPr>
              <a:t>Events are passed through each phase using internal queues</a:t>
            </a:r>
          </a:p>
          <a:p>
            <a:pPr algn="l">
              <a:buFont typeface="Arial" panose="020B0604020202020204" pitchFamily="34" charset="0"/>
              <a:buChar char="•"/>
            </a:pPr>
            <a:r>
              <a:rPr lang="en-US" b="0" i="0" dirty="0">
                <a:solidFill>
                  <a:schemeClr val="tx1"/>
                </a:solidFill>
                <a:effectLst/>
                <a:latin typeface="Source Sans Pro" panose="020B0503030403020204" pitchFamily="34" charset="0"/>
              </a:rPr>
              <a:t>Allows different inputs for your logs</a:t>
            </a:r>
          </a:p>
          <a:p>
            <a:pPr algn="l">
              <a:buFont typeface="Arial" panose="020B0604020202020204" pitchFamily="34" charset="0"/>
              <a:buChar char="•"/>
            </a:pPr>
            <a:r>
              <a:rPr lang="en-US" b="0" i="0" dirty="0">
                <a:solidFill>
                  <a:schemeClr val="tx1"/>
                </a:solidFill>
                <a:effectLst/>
                <a:latin typeface="Source Sans Pro" panose="020B0503030403020204" pitchFamily="34" charset="0"/>
              </a:rPr>
              <a:t>Filtering/parsing for your logs</a:t>
            </a:r>
          </a:p>
          <a:p>
            <a:endParaRPr lang="en-US"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196655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637381" y="967392"/>
            <a:ext cx="5783261" cy="869950"/>
          </a:xfrm>
        </p:spPr>
        <p:txBody>
          <a:bodyPr/>
          <a:lstStyle/>
          <a:p>
            <a:r>
              <a:rPr lang="en-US" dirty="0">
                <a:solidFill>
                  <a:srgbClr val="00B050"/>
                </a:solidFill>
              </a:rPr>
              <a:t>Why</a:t>
            </a:r>
            <a:r>
              <a:rPr lang="en-US" dirty="0"/>
              <a:t> </a:t>
            </a:r>
            <a:r>
              <a:rPr lang="en-US" dirty="0">
                <a:solidFill>
                  <a:srgbClr val="C00000"/>
                </a:solidFill>
              </a:rPr>
              <a:t>Log Analysis?</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637381" y="2255459"/>
            <a:ext cx="10917237" cy="3415519"/>
          </a:xfrm>
        </p:spPr>
        <p:txBody>
          <a:bodyPr/>
          <a:lstStyle/>
          <a:p>
            <a:pPr algn="l"/>
            <a:r>
              <a:rPr lang="en-US" b="0" i="0" dirty="0">
                <a:solidFill>
                  <a:schemeClr val="tx1"/>
                </a:solidFill>
                <a:effectLst/>
                <a:latin typeface="Source Sans Pro" panose="020B0503030403020204" pitchFamily="34" charset="0"/>
              </a:rPr>
              <a:t>-   In cloud-based environment infrastructures, </a:t>
            </a:r>
            <a:r>
              <a:rPr lang="en-US" b="0" i="0" dirty="0">
                <a:solidFill>
                  <a:schemeClr val="tx1"/>
                </a:solidFill>
                <a:effectLst/>
                <a:highlight>
                  <a:srgbClr val="008000"/>
                </a:highlight>
                <a:latin typeface="Source Sans Pro" panose="020B0503030403020204" pitchFamily="34" charset="0"/>
              </a:rPr>
              <a:t>performance, and isolation </a:t>
            </a:r>
            <a:r>
              <a:rPr lang="en-US" b="0" i="0" dirty="0">
                <a:solidFill>
                  <a:schemeClr val="tx1"/>
                </a:solidFill>
                <a:effectLst/>
                <a:latin typeface="Source Sans Pro" panose="020B0503030403020204" pitchFamily="34" charset="0"/>
              </a:rPr>
              <a:t>is very important. The performance of virtual machines in the cloud may vary based on the specific loads, environments, and number of active users in the system. Therefore, </a:t>
            </a:r>
            <a:r>
              <a:rPr lang="en-US" b="0" i="0" dirty="0">
                <a:solidFill>
                  <a:schemeClr val="tx1"/>
                </a:solidFill>
                <a:effectLst/>
                <a:highlight>
                  <a:srgbClr val="008000"/>
                </a:highlight>
                <a:latin typeface="Source Sans Pro" panose="020B0503030403020204" pitchFamily="34" charset="0"/>
              </a:rPr>
              <a:t>reliability and node failure can become a significant issue.</a:t>
            </a:r>
          </a:p>
          <a:p>
            <a:pPr algn="l"/>
            <a:r>
              <a:rPr lang="en-US" b="1" i="1" u="none" strike="noStrike" dirty="0">
                <a:solidFill>
                  <a:schemeClr val="tx1"/>
                </a:solidFill>
                <a:effectLst/>
                <a:latin typeface="Source Sans Pro" panose="020B0503030403020204" pitchFamily="34" charset="0"/>
              </a:rPr>
              <a:t>-   Log management platform</a:t>
            </a:r>
            <a:r>
              <a:rPr lang="en-US" b="1" i="1" dirty="0">
                <a:solidFill>
                  <a:schemeClr val="tx1"/>
                </a:solidFill>
                <a:effectLst/>
                <a:latin typeface="Source Sans Pro" panose="020B0503030403020204" pitchFamily="34" charset="0"/>
              </a:rPr>
              <a:t> can monitor all above-given issues as well as process operating system logs, NGINX, IIS server log for web traffic analysis, application logs, and logs on AWS (Amazon web services).</a:t>
            </a:r>
          </a:p>
          <a:p>
            <a:pPr marL="342900" indent="-342900" algn="l">
              <a:buFontTx/>
              <a:buChar char="-"/>
            </a:pPr>
            <a:r>
              <a:rPr lang="en-US" b="0" i="0" dirty="0">
                <a:solidFill>
                  <a:schemeClr val="tx1"/>
                </a:solidFill>
                <a:effectLst/>
                <a:latin typeface="Source Sans Pro" panose="020B0503030403020204" pitchFamily="34" charset="0"/>
              </a:rPr>
              <a:t>Log management helps DevOps engineers, system admin to </a:t>
            </a:r>
            <a:r>
              <a:rPr lang="en-US" b="0" i="0" dirty="0">
                <a:solidFill>
                  <a:schemeClr val="tx1"/>
                </a:solidFill>
                <a:effectLst/>
                <a:highlight>
                  <a:srgbClr val="008000"/>
                </a:highlight>
                <a:latin typeface="Source Sans Pro" panose="020B0503030403020204" pitchFamily="34" charset="0"/>
              </a:rPr>
              <a:t>make better business decisions</a:t>
            </a:r>
            <a:r>
              <a:rPr lang="en-US" b="0" i="0" dirty="0">
                <a:solidFill>
                  <a:schemeClr val="tx1"/>
                </a:solidFill>
                <a:effectLst/>
                <a:latin typeface="Source Sans Pro" panose="020B0503030403020204" pitchFamily="34" charset="0"/>
              </a:rPr>
              <a:t>. Hence, log analysis via Elastic Stack or similar tools is important.</a:t>
            </a: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6750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550863" y="549275"/>
            <a:ext cx="7002461" cy="1374775"/>
          </a:xfrm>
        </p:spPr>
        <p:txBody>
          <a:bodyPr/>
          <a:lstStyle/>
          <a:p>
            <a:r>
              <a:rPr lang="en-US" dirty="0">
                <a:solidFill>
                  <a:srgbClr val="FF0000"/>
                </a:solidFill>
              </a:rPr>
              <a:t>Logstash: </a:t>
            </a:r>
            <a:r>
              <a:rPr lang="en-US" dirty="0">
                <a:solidFill>
                  <a:srgbClr val="00B050"/>
                </a:solidFill>
              </a:rPr>
              <a:t>Advantages</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550863" y="2677306"/>
            <a:ext cx="10088562" cy="3415519"/>
          </a:xfrm>
        </p:spPr>
        <p:txBody>
          <a:bodyPr/>
          <a:lstStyle/>
          <a:p>
            <a:pPr algn="l">
              <a:buFont typeface="Arial" panose="020B0604020202020204" pitchFamily="34" charset="0"/>
              <a:buChar char="•"/>
            </a:pPr>
            <a:r>
              <a:rPr lang="en-US" b="0" i="0" dirty="0">
                <a:solidFill>
                  <a:schemeClr val="tx1"/>
                </a:solidFill>
                <a:effectLst/>
                <a:latin typeface="Source Sans Pro" panose="020B0503030403020204" pitchFamily="34" charset="0"/>
              </a:rPr>
              <a:t>Offers centralizing the data processing.</a:t>
            </a:r>
          </a:p>
          <a:p>
            <a:pPr algn="l">
              <a:buFont typeface="Arial" panose="020B0604020202020204" pitchFamily="34" charset="0"/>
              <a:buChar char="•"/>
            </a:pPr>
            <a:r>
              <a:rPr lang="en-US" b="0" i="0" dirty="0">
                <a:solidFill>
                  <a:schemeClr val="tx1"/>
                </a:solidFill>
                <a:effectLst/>
                <a:latin typeface="Source Sans Pro" panose="020B0503030403020204" pitchFamily="34" charset="0"/>
              </a:rPr>
              <a:t>It analyzes a large variety of structured/unstructured data and events.</a:t>
            </a:r>
          </a:p>
          <a:p>
            <a:pPr algn="l">
              <a:buFont typeface="Arial" panose="020B0604020202020204" pitchFamily="34" charset="0"/>
              <a:buChar char="•"/>
            </a:pPr>
            <a:r>
              <a:rPr lang="en-US" b="0" i="0" dirty="0">
                <a:solidFill>
                  <a:schemeClr val="tx1"/>
                </a:solidFill>
                <a:effectLst/>
                <a:latin typeface="Source Sans Pro" panose="020B0503030403020204" pitchFamily="34" charset="0"/>
              </a:rPr>
              <a:t>ELK LogStash offers plugins to connect with various types of input sources and platforms.</a:t>
            </a:r>
          </a:p>
          <a:p>
            <a:endParaRPr lang="en-US"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95433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1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1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1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1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1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1"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0C745-F9E8-4D26-87ED-669A606FB049}"/>
              </a:ext>
            </a:extLst>
          </p:cNvPr>
          <p:cNvSpPr>
            <a:spLocks noGrp="1"/>
          </p:cNvSpPr>
          <p:nvPr>
            <p:ph type="title"/>
          </p:nvPr>
        </p:nvSpPr>
        <p:spPr>
          <a:xfrm>
            <a:off x="550861" y="580363"/>
            <a:ext cx="7078663" cy="1333055"/>
          </a:xfrm>
        </p:spPr>
        <p:txBody>
          <a:bodyPr vert="horz" wrap="square" lIns="0" tIns="0" rIns="0" bIns="0" rtlCol="0" anchor="t" anchorCtr="0">
            <a:normAutofit/>
          </a:bodyPr>
          <a:lstStyle/>
          <a:p>
            <a:pPr>
              <a:lnSpc>
                <a:spcPct val="100000"/>
              </a:lnSpc>
            </a:pPr>
            <a:r>
              <a:rPr lang="en-US" dirty="0">
                <a:solidFill>
                  <a:srgbClr val="FF0000"/>
                </a:solidFill>
              </a:rPr>
              <a:t>Kibana: </a:t>
            </a:r>
            <a:r>
              <a:rPr lang="en-US" dirty="0">
                <a:solidFill>
                  <a:srgbClr val="00B050"/>
                </a:solidFill>
              </a:rPr>
              <a:t>Introduction</a:t>
            </a:r>
            <a:br>
              <a:rPr lang="en-US" dirty="0"/>
            </a:br>
            <a:r>
              <a:rPr lang="en-US" sz="3200" i="1" dirty="0">
                <a:solidFill>
                  <a:srgbClr val="FFFF00"/>
                </a:solidFill>
              </a:rPr>
              <a:t>(Our main topic for session)</a:t>
            </a:r>
          </a:p>
        </p:txBody>
      </p:sp>
      <p:grpSp>
        <p:nvGrpSpPr>
          <p:cNvPr id="32" name="Group 21">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3"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B745BCF6-C24C-4B17-A08F-CACC39958B9E}"/>
              </a:ext>
            </a:extLst>
          </p:cNvPr>
          <p:cNvPicPr>
            <a:picLocks noChangeAspect="1"/>
          </p:cNvPicPr>
          <p:nvPr/>
        </p:nvPicPr>
        <p:blipFill>
          <a:blip r:embed="rId2"/>
          <a:stretch>
            <a:fillRect/>
          </a:stretch>
        </p:blipFill>
        <p:spPr>
          <a:xfrm>
            <a:off x="673430" y="2361879"/>
            <a:ext cx="5773738" cy="3925283"/>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6629AF2D-FB25-452E-B353-5435803FA75F}"/>
              </a:ext>
            </a:extLst>
          </p:cNvPr>
          <p:cNvSpPr>
            <a:spLocks noGrp="1"/>
          </p:cNvSpPr>
          <p:nvPr>
            <p:ph idx="1"/>
          </p:nvPr>
        </p:nvSpPr>
        <p:spPr>
          <a:xfrm>
            <a:off x="7140575" y="1520825"/>
            <a:ext cx="4500562" cy="4572000"/>
          </a:xfrm>
        </p:spPr>
        <p:txBody>
          <a:bodyPr vert="horz" wrap="square" lIns="0" tIns="0" rIns="0" bIns="0" rtlCol="0" anchor="t">
            <a:normAutofit fontScale="85000" lnSpcReduction="20000"/>
          </a:bodyPr>
          <a:lstStyle/>
          <a:p>
            <a:pPr marL="342900">
              <a:buFont typeface="Arial" panose="020B0604020202020204" pitchFamily="34" charset="0"/>
              <a:buChar char="•"/>
            </a:pPr>
            <a:r>
              <a:rPr lang="en-US" b="0" i="0" dirty="0">
                <a:solidFill>
                  <a:schemeClr val="tx1"/>
                </a:solidFill>
                <a:effectLst/>
              </a:rPr>
              <a:t>Kibana is a data visualizer tool of ELK.</a:t>
            </a:r>
          </a:p>
          <a:p>
            <a:pPr marL="342900">
              <a:buFont typeface="Arial" panose="020B0604020202020204" pitchFamily="34" charset="0"/>
              <a:buChar char="•"/>
            </a:pPr>
            <a:r>
              <a:rPr lang="en-US" b="0" i="0" dirty="0">
                <a:solidFill>
                  <a:schemeClr val="tx1"/>
                </a:solidFill>
                <a:effectLst/>
                <a:latin typeface="source-serif-pro"/>
              </a:rPr>
              <a:t>Kibana is an exploration and visualization tool. You can use it to analyze elastic search’s logs or time series data and monitor the specific application.</a:t>
            </a:r>
            <a:endParaRPr lang="en-US" b="0" i="0" dirty="0">
              <a:solidFill>
                <a:schemeClr val="tx1"/>
              </a:solidFill>
              <a:effectLst/>
            </a:endParaRPr>
          </a:p>
          <a:p>
            <a:pPr marL="342900">
              <a:buFont typeface="Arial" panose="020B0604020202020204" pitchFamily="34" charset="0"/>
              <a:buChar char="•"/>
            </a:pPr>
            <a:r>
              <a:rPr lang="en-US" b="0" i="0" dirty="0">
                <a:solidFill>
                  <a:schemeClr val="tx1"/>
                </a:solidFill>
                <a:effectLst/>
              </a:rPr>
              <a:t>Kibana isn’t the only tool to visualize elastic search results. There are many other tools, like as Grafana and others.</a:t>
            </a:r>
          </a:p>
          <a:p>
            <a:pPr marL="342900">
              <a:buFont typeface="Arial" panose="020B0604020202020204" pitchFamily="34" charset="0"/>
              <a:buChar char="•"/>
            </a:pPr>
            <a:r>
              <a:rPr lang="en-US" b="0" i="0" dirty="0">
                <a:solidFill>
                  <a:schemeClr val="tx1"/>
                </a:solidFill>
                <a:effectLst/>
              </a:rPr>
              <a:t> </a:t>
            </a:r>
            <a:r>
              <a:rPr lang="en-US" b="0" i="0" dirty="0">
                <a:solidFill>
                  <a:schemeClr val="tx1"/>
                </a:solidFill>
                <a:effectLst/>
                <a:latin typeface="source-serif-pro"/>
              </a:rPr>
              <a:t>Different from Grafana, Kibana needs to rely on the elastic search service. </a:t>
            </a:r>
            <a:br>
              <a:rPr lang="en-US" b="0" i="0" dirty="0">
                <a:solidFill>
                  <a:schemeClr val="tx1"/>
                </a:solidFill>
                <a:effectLst/>
                <a:latin typeface="source-serif-pro"/>
              </a:rPr>
            </a:br>
            <a:br>
              <a:rPr lang="en-US" b="0" i="0" dirty="0">
                <a:solidFill>
                  <a:schemeClr val="tx1"/>
                </a:solidFill>
                <a:effectLst/>
                <a:latin typeface="source-serif-pro"/>
              </a:rPr>
            </a:br>
            <a:r>
              <a:rPr lang="en-US" b="0" i="0" dirty="0">
                <a:solidFill>
                  <a:schemeClr val="tx1"/>
                </a:solidFill>
                <a:effectLst/>
                <a:latin typeface="source-serif-pro"/>
              </a:rPr>
              <a:t>By default, it will listen to the elastic search service on port 9200 and start the service on port 5601.(Of course, like as elastic search, you can customize these configuration at specific yaml file.)</a:t>
            </a:r>
            <a:endParaRPr lang="en-US" dirty="0">
              <a:solidFill>
                <a:schemeClr val="tx1"/>
              </a:solidFill>
            </a:endParaRPr>
          </a:p>
        </p:txBody>
      </p:sp>
      <p:sp>
        <p:nvSpPr>
          <p:cNvPr id="9" name="Slide Number Placeholder 8">
            <a:extLst>
              <a:ext uri="{FF2B5EF4-FFF2-40B4-BE49-F238E27FC236}">
                <a16:creationId xmlns:a16="http://schemas.microsoft.com/office/drawing/2014/main" id="{0FCD7645-C825-4C74-8324-9E42BD7102B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Tree>
    <p:extLst>
      <p:ext uri="{BB962C8B-B14F-4D97-AF65-F5344CB8AC3E}">
        <p14:creationId xmlns:p14="http://schemas.microsoft.com/office/powerpoint/2010/main" val="310111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550861" y="580363"/>
            <a:ext cx="7002463" cy="1333055"/>
          </a:xfrm>
        </p:spPr>
        <p:txBody>
          <a:bodyPr vert="horz" wrap="square" lIns="0" tIns="0" rIns="0" bIns="0" rtlCol="0" anchor="t" anchorCtr="0">
            <a:normAutofit/>
          </a:bodyPr>
          <a:lstStyle/>
          <a:p>
            <a:r>
              <a:rPr lang="en-US" dirty="0"/>
              <a:t>Kibana: </a:t>
            </a:r>
            <a:br>
              <a:rPr lang="en-US" dirty="0"/>
            </a:br>
            <a:r>
              <a:rPr lang="en-US" dirty="0"/>
              <a:t>Role in ELK Stack</a:t>
            </a:r>
          </a:p>
        </p:txBody>
      </p:sp>
      <p:grpSp>
        <p:nvGrpSpPr>
          <p:cNvPr id="24" name="Group 2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Picture 10">
            <a:extLst>
              <a:ext uri="{FF2B5EF4-FFF2-40B4-BE49-F238E27FC236}">
                <a16:creationId xmlns:a16="http://schemas.microsoft.com/office/drawing/2014/main" id="{19E142C1-A19C-4739-B034-33BF06BFB0DB}"/>
              </a:ext>
            </a:extLst>
          </p:cNvPr>
          <p:cNvPicPr>
            <a:picLocks noChangeAspect="1"/>
          </p:cNvPicPr>
          <p:nvPr/>
        </p:nvPicPr>
        <p:blipFill>
          <a:blip r:embed="rId2"/>
          <a:stretch>
            <a:fillRect/>
          </a:stretch>
        </p:blipFill>
        <p:spPr>
          <a:xfrm>
            <a:off x="1004596" y="2474154"/>
            <a:ext cx="10182808" cy="3334162"/>
          </a:xfrm>
          <a:custGeom>
            <a:avLst/>
            <a:gdLst/>
            <a:ahLst/>
            <a:cxnLst/>
            <a:rect l="l" t="t" r="r" b="b"/>
            <a:pathLst>
              <a:path w="5773738" h="3779838">
                <a:moveTo>
                  <a:pt x="0" y="0"/>
                </a:moveTo>
                <a:lnTo>
                  <a:pt x="5773738" y="0"/>
                </a:lnTo>
                <a:lnTo>
                  <a:pt x="5773738" y="3779838"/>
                </a:lnTo>
                <a:lnTo>
                  <a:pt x="0" y="3779838"/>
                </a:lnTo>
                <a:close/>
              </a:path>
            </a:pathLst>
          </a:custGeom>
        </p:spPr>
      </p:pic>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Tree>
    <p:extLst>
      <p:ext uri="{BB962C8B-B14F-4D97-AF65-F5344CB8AC3E}">
        <p14:creationId xmlns:p14="http://schemas.microsoft.com/office/powerpoint/2010/main" val="235145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531811" y="285089"/>
            <a:ext cx="7002463" cy="724562"/>
          </a:xfrm>
        </p:spPr>
        <p:txBody>
          <a:bodyPr vert="horz" wrap="square" lIns="0" tIns="0" rIns="0" bIns="0" rtlCol="0" anchor="t" anchorCtr="0">
            <a:normAutofit/>
          </a:bodyPr>
          <a:lstStyle/>
          <a:p>
            <a:r>
              <a:rPr lang="en-US" dirty="0">
                <a:solidFill>
                  <a:srgbClr val="00B050"/>
                </a:solidFill>
              </a:rPr>
              <a:t>What is </a:t>
            </a:r>
            <a:r>
              <a:rPr lang="en-US" dirty="0">
                <a:solidFill>
                  <a:srgbClr val="FF0000"/>
                </a:solidFill>
              </a:rPr>
              <a:t>Kibana?</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sp>
        <p:nvSpPr>
          <p:cNvPr id="3" name="TextBox 2">
            <a:extLst>
              <a:ext uri="{FF2B5EF4-FFF2-40B4-BE49-F238E27FC236}">
                <a16:creationId xmlns:a16="http://schemas.microsoft.com/office/drawing/2014/main" id="{8618B620-9C5A-4341-BB6E-86F3991A641F}"/>
              </a:ext>
            </a:extLst>
          </p:cNvPr>
          <p:cNvSpPr txBox="1"/>
          <p:nvPr/>
        </p:nvSpPr>
        <p:spPr>
          <a:xfrm>
            <a:off x="468312" y="1152525"/>
            <a:ext cx="11172825" cy="3416320"/>
          </a:xfrm>
          <a:prstGeom prst="rect">
            <a:avLst/>
          </a:prstGeom>
          <a:noFill/>
        </p:spPr>
        <p:txBody>
          <a:bodyPr wrap="square" rtlCol="0">
            <a:spAutoFit/>
          </a:bodyPr>
          <a:lstStyle/>
          <a:p>
            <a:pPr marL="285750" indent="-285750" algn="l">
              <a:buFontTx/>
              <a:buChar char="-"/>
            </a:pPr>
            <a:r>
              <a:rPr lang="en-US" b="0" i="0" dirty="0">
                <a:effectLst/>
                <a:latin typeface="Source Sans Pro" panose="020B0503030403020204" pitchFamily="34" charset="0"/>
              </a:rPr>
              <a:t>Kibana is a data visualization tool which completes the ELK stack. This tool is used for visualizing the Elasticsearch documents and helps developers to have a quick insight into it. </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marL="285750" indent="-285750" algn="l">
              <a:buFontTx/>
              <a:buChar char="-"/>
            </a:pPr>
            <a:r>
              <a:rPr lang="en-US" b="0" i="0" dirty="0">
                <a:effectLst/>
                <a:latin typeface="Source Sans Pro" panose="020B0503030403020204" pitchFamily="34" charset="0"/>
              </a:rPr>
              <a:t>Kibana dashboard offers various interactive diagrams, geospatial data, and graphs to visualize complex queries.</a:t>
            </a:r>
          </a:p>
          <a:p>
            <a:pPr algn="l"/>
            <a:endParaRPr lang="en-US" b="0" i="0" dirty="0">
              <a:effectLst/>
              <a:latin typeface="Source Sans Pro" panose="020B0503030403020204" pitchFamily="34" charset="0"/>
            </a:endParaRPr>
          </a:p>
          <a:p>
            <a:pPr marL="285750" indent="-285750" algn="l">
              <a:buFontTx/>
              <a:buChar char="-"/>
            </a:pPr>
            <a:r>
              <a:rPr lang="en-US" b="0" i="0" dirty="0">
                <a:effectLst/>
                <a:latin typeface="Source Sans Pro" panose="020B0503030403020204" pitchFamily="34" charset="0"/>
              </a:rPr>
              <a:t>It can be used for searching, viewing, and interacting with data stored in Elasticsearch directories. </a:t>
            </a:r>
          </a:p>
          <a:p>
            <a:pPr marL="285750" indent="-285750" algn="l">
              <a:buFontTx/>
              <a:buChar char="-"/>
            </a:pPr>
            <a:endParaRPr lang="en-US" dirty="0">
              <a:latin typeface="Source Sans Pro" panose="020B0503030403020204" pitchFamily="34" charset="0"/>
            </a:endParaRPr>
          </a:p>
          <a:p>
            <a:pPr marL="285750" indent="-285750" algn="l">
              <a:buFontTx/>
              <a:buChar char="-"/>
            </a:pPr>
            <a:r>
              <a:rPr lang="en-US" b="0" i="0" dirty="0">
                <a:effectLst/>
                <a:latin typeface="Source Sans Pro" panose="020B0503030403020204" pitchFamily="34" charset="0"/>
              </a:rPr>
              <a:t>Kibana helps you to perform advanced </a:t>
            </a:r>
            <a:r>
              <a:rPr lang="en-US" b="0" i="0" u="none" strike="noStrike" dirty="0">
                <a:effectLst/>
                <a:latin typeface="Source Sans Pro" panose="020B0503030403020204" pitchFamily="34" charset="0"/>
              </a:rPr>
              <a:t>data analysis</a:t>
            </a:r>
            <a:r>
              <a:rPr lang="en-US" b="0" i="0" dirty="0">
                <a:effectLst/>
                <a:latin typeface="Source Sans Pro" panose="020B0503030403020204" pitchFamily="34" charset="0"/>
              </a:rPr>
              <a:t> and visualize your data in a variety of tables, charts, and maps.</a:t>
            </a:r>
          </a:p>
          <a:p>
            <a:pPr marL="285750" indent="-285750" algn="l">
              <a:buFontTx/>
              <a:buChar char="-"/>
            </a:pPr>
            <a:r>
              <a:rPr lang="en-US" b="0" i="0" dirty="0">
                <a:effectLst/>
                <a:latin typeface="Source Sans Pro" panose="020B0503030403020204" pitchFamily="34" charset="0"/>
              </a:rPr>
              <a:t>In Kibana there are different methods for performing searches on your data. </a:t>
            </a:r>
            <a:br>
              <a:rPr lang="en-US" b="0" i="0" dirty="0">
                <a:effectLst/>
                <a:latin typeface="Source Sans Pro" panose="020B0503030403020204" pitchFamily="34" charset="0"/>
              </a:rPr>
            </a:br>
            <a:r>
              <a:rPr lang="en-US" b="0" i="0" dirty="0">
                <a:effectLst/>
                <a:latin typeface="Source Sans Pro" panose="020B0503030403020204" pitchFamily="34" charset="0"/>
              </a:rPr>
              <a:t>Here are the most common search types:</a:t>
            </a:r>
          </a:p>
          <a:p>
            <a:endParaRPr lang="en-US" dirty="0"/>
          </a:p>
        </p:txBody>
      </p:sp>
      <p:pic>
        <p:nvPicPr>
          <p:cNvPr id="7" name="Picture 6">
            <a:extLst>
              <a:ext uri="{FF2B5EF4-FFF2-40B4-BE49-F238E27FC236}">
                <a16:creationId xmlns:a16="http://schemas.microsoft.com/office/drawing/2014/main" id="{4BD00366-6450-4FF3-8C9E-C7F3E90FFD75}"/>
              </a:ext>
            </a:extLst>
          </p:cNvPr>
          <p:cNvPicPr>
            <a:picLocks noChangeAspect="1"/>
          </p:cNvPicPr>
          <p:nvPr/>
        </p:nvPicPr>
        <p:blipFill>
          <a:blip r:embed="rId2"/>
          <a:stretch>
            <a:fillRect/>
          </a:stretch>
        </p:blipFill>
        <p:spPr>
          <a:xfrm>
            <a:off x="844826" y="4443356"/>
            <a:ext cx="9899374" cy="2063856"/>
          </a:xfrm>
          <a:prstGeom prst="rect">
            <a:avLst/>
          </a:prstGeom>
        </p:spPr>
      </p:pic>
    </p:spTree>
    <p:extLst>
      <p:ext uri="{BB962C8B-B14F-4D97-AF65-F5344CB8AC3E}">
        <p14:creationId xmlns:p14="http://schemas.microsoft.com/office/powerpoint/2010/main" val="1928190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E687-A7A4-4AAE-A4A2-53948C13BCEF}"/>
              </a:ext>
            </a:extLst>
          </p:cNvPr>
          <p:cNvSpPr>
            <a:spLocks noGrp="1"/>
          </p:cNvSpPr>
          <p:nvPr>
            <p:ph type="title"/>
          </p:nvPr>
        </p:nvSpPr>
        <p:spPr>
          <a:xfrm>
            <a:off x="550864" y="549275"/>
            <a:ext cx="5884730" cy="1089025"/>
          </a:xfrm>
        </p:spPr>
        <p:txBody>
          <a:bodyPr/>
          <a:lstStyle/>
          <a:p>
            <a:r>
              <a:rPr lang="en-US" dirty="0">
                <a:solidFill>
                  <a:srgbClr val="FF0000"/>
                </a:solidFill>
              </a:rPr>
              <a:t>Kibana: </a:t>
            </a:r>
            <a:r>
              <a:rPr lang="en-US" dirty="0">
                <a:solidFill>
                  <a:srgbClr val="00B050"/>
                </a:solidFill>
              </a:rPr>
              <a:t>Architecture</a:t>
            </a:r>
          </a:p>
        </p:txBody>
      </p:sp>
      <p:sp>
        <p:nvSpPr>
          <p:cNvPr id="3" name="Content Placeholder 2">
            <a:extLst>
              <a:ext uri="{FF2B5EF4-FFF2-40B4-BE49-F238E27FC236}">
                <a16:creationId xmlns:a16="http://schemas.microsoft.com/office/drawing/2014/main" id="{DA0E97B1-5822-4662-BA02-B4800B4E8376}"/>
              </a:ext>
            </a:extLst>
          </p:cNvPr>
          <p:cNvSpPr>
            <a:spLocks noGrp="1"/>
          </p:cNvSpPr>
          <p:nvPr>
            <p:ph idx="1"/>
          </p:nvPr>
        </p:nvSpPr>
        <p:spPr>
          <a:xfrm>
            <a:off x="407194" y="2058181"/>
            <a:ext cx="5545137" cy="3415519"/>
          </a:xfrm>
        </p:spPr>
        <p:txBody>
          <a:bodyPr/>
          <a:lstStyle/>
          <a:p>
            <a:r>
              <a:rPr lang="en-US" b="0" i="0" dirty="0">
                <a:solidFill>
                  <a:schemeClr val="tx1"/>
                </a:solidFill>
                <a:effectLst/>
                <a:latin typeface="Nunito Sans" panose="020B0604020202020204" pitchFamily="2" charset="0"/>
              </a:rPr>
              <a:t>   We have a web server that is connected to a database server for reading and write operations. </a:t>
            </a:r>
            <a:br>
              <a:rPr lang="en-US" b="0" i="0" dirty="0">
                <a:solidFill>
                  <a:schemeClr val="tx1"/>
                </a:solidFill>
                <a:effectLst/>
                <a:latin typeface="Nunito Sans" panose="020B0604020202020204" pitchFamily="2" charset="0"/>
              </a:rPr>
            </a:br>
            <a:br>
              <a:rPr lang="en-US" b="0" i="0" dirty="0">
                <a:solidFill>
                  <a:schemeClr val="tx1"/>
                </a:solidFill>
                <a:effectLst/>
                <a:latin typeface="Nunito Sans" panose="020B0604020202020204" pitchFamily="2" charset="0"/>
              </a:rPr>
            </a:br>
            <a:r>
              <a:rPr lang="en-US" b="0" i="0" dirty="0">
                <a:solidFill>
                  <a:schemeClr val="tx1"/>
                </a:solidFill>
                <a:effectLst/>
                <a:latin typeface="Nunito Sans" panose="020B0604020202020204" pitchFamily="2" charset="0"/>
              </a:rPr>
              <a:t>Then, we are using the JDBC input plugin of Logstash to fetch the data from the database by writing queries. </a:t>
            </a:r>
            <a:br>
              <a:rPr lang="en-US" b="0" i="0" dirty="0">
                <a:solidFill>
                  <a:schemeClr val="tx1"/>
                </a:solidFill>
                <a:effectLst/>
                <a:latin typeface="Nunito Sans" panose="020B0604020202020204" pitchFamily="2" charset="0"/>
              </a:rPr>
            </a:br>
            <a:br>
              <a:rPr lang="en-US" b="0" i="0" dirty="0">
                <a:solidFill>
                  <a:schemeClr val="tx1"/>
                </a:solidFill>
                <a:effectLst/>
                <a:latin typeface="Nunito Sans" panose="020B0604020202020204" pitchFamily="2" charset="0"/>
              </a:rPr>
            </a:br>
            <a:r>
              <a:rPr lang="en-US" b="0" i="0" dirty="0">
                <a:solidFill>
                  <a:schemeClr val="tx1"/>
                </a:solidFill>
                <a:effectLst/>
                <a:latin typeface="Nunito Sans" panose="020B0604020202020204" pitchFamily="2" charset="0"/>
              </a:rPr>
              <a:t>After this, the data is then sent to Elastic, and Kibana uses that data to create the dashboards.</a:t>
            </a:r>
            <a:endParaRPr lang="en-US" dirty="0">
              <a:solidFill>
                <a:schemeClr val="tx1"/>
              </a:solidFill>
            </a:endParaRPr>
          </a:p>
        </p:txBody>
      </p:sp>
      <p:sp>
        <p:nvSpPr>
          <p:cNvPr id="7" name="Date Placeholder 6">
            <a:extLst>
              <a:ext uri="{FF2B5EF4-FFF2-40B4-BE49-F238E27FC236}">
                <a16:creationId xmlns:a16="http://schemas.microsoft.com/office/drawing/2014/main" id="{59CA457A-724D-489A-8D45-70740703E6E7}"/>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331D9844-007F-418F-BC23-D8162DF50DE1}"/>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EDF78EB-8711-4BC8-8738-58A8B9B1DDCC}"/>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11" name="Picture 10">
            <a:extLst>
              <a:ext uri="{FF2B5EF4-FFF2-40B4-BE49-F238E27FC236}">
                <a16:creationId xmlns:a16="http://schemas.microsoft.com/office/drawing/2014/main" id="{BBF31264-1B74-406E-99BB-105F9CB7648C}"/>
              </a:ext>
            </a:extLst>
          </p:cNvPr>
          <p:cNvPicPr>
            <a:picLocks noChangeAspect="1"/>
          </p:cNvPicPr>
          <p:nvPr/>
        </p:nvPicPr>
        <p:blipFill>
          <a:blip r:embed="rId2"/>
          <a:stretch>
            <a:fillRect/>
          </a:stretch>
        </p:blipFill>
        <p:spPr>
          <a:xfrm>
            <a:off x="6435594" y="1768384"/>
            <a:ext cx="5086611" cy="3530781"/>
          </a:xfrm>
          <a:prstGeom prst="rect">
            <a:avLst/>
          </a:prstGeom>
        </p:spPr>
      </p:pic>
    </p:spTree>
    <p:extLst>
      <p:ext uri="{BB962C8B-B14F-4D97-AF65-F5344CB8AC3E}">
        <p14:creationId xmlns:p14="http://schemas.microsoft.com/office/powerpoint/2010/main" val="110783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550861" y="580363"/>
            <a:ext cx="7002463" cy="753137"/>
          </a:xfrm>
        </p:spPr>
        <p:txBody>
          <a:bodyPr vert="horz" wrap="square" lIns="0" tIns="0" rIns="0" bIns="0" rtlCol="0" anchor="t" anchorCtr="0">
            <a:normAutofit/>
          </a:bodyPr>
          <a:lstStyle/>
          <a:p>
            <a:r>
              <a:rPr lang="en-US" dirty="0">
                <a:solidFill>
                  <a:srgbClr val="FF0000"/>
                </a:solidFill>
              </a:rPr>
              <a:t>Kibana: </a:t>
            </a:r>
            <a:r>
              <a:rPr lang="en-US" dirty="0">
                <a:solidFill>
                  <a:srgbClr val="00B050"/>
                </a:solidFill>
              </a:rPr>
              <a:t>Features</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3" name="TextBox 2">
            <a:extLst>
              <a:ext uri="{FF2B5EF4-FFF2-40B4-BE49-F238E27FC236}">
                <a16:creationId xmlns:a16="http://schemas.microsoft.com/office/drawing/2014/main" id="{D89188FD-977E-468D-8654-49DB980D9EF7}"/>
              </a:ext>
            </a:extLst>
          </p:cNvPr>
          <p:cNvSpPr txBox="1"/>
          <p:nvPr/>
        </p:nvSpPr>
        <p:spPr>
          <a:xfrm>
            <a:off x="550860" y="1533525"/>
            <a:ext cx="11279189" cy="4524315"/>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ource Sans Pro" panose="020B0503030403020204" pitchFamily="34" charset="0"/>
              </a:rPr>
              <a:t> Powerful front-end dashboard which is capable of visualizing indexed information from the elastic cluster.</a:t>
            </a:r>
          </a:p>
          <a:p>
            <a:pPr algn="l"/>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Enables real-time search of indexed information.</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You can search, View, and interact with data stored in Elasticsearch.</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Execute queries on data &amp; visualize results in charts, tables, and maps.</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Configurable dashboard to slice and dice logstash logs in elasticsearch.</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Capable of providing historical data in the form of graphs, charts, etc.…</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Real-time dashboards which is easily configurable.</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Kibana ElasticSearch enables real-time search of indexed information.</a:t>
            </a:r>
          </a:p>
          <a:p>
            <a:endParaRPr lang="en-US" dirty="0"/>
          </a:p>
        </p:txBody>
      </p:sp>
    </p:spTree>
    <p:extLst>
      <p:ext uri="{BB962C8B-B14F-4D97-AF65-F5344CB8AC3E}">
        <p14:creationId xmlns:p14="http://schemas.microsoft.com/office/powerpoint/2010/main" val="199931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6"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5BE2C-A8E9-4BC5-9D93-68308E565347}"/>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pPr>
              <a:lnSpc>
                <a:spcPct val="100000"/>
              </a:lnSpc>
            </a:pPr>
            <a:r>
              <a:rPr lang="en-US" dirty="0">
                <a:solidFill>
                  <a:srgbClr val="FF0000"/>
                </a:solidFill>
              </a:rPr>
              <a:t>Kibana: </a:t>
            </a:r>
            <a:br>
              <a:rPr lang="en-US" dirty="0">
                <a:solidFill>
                  <a:srgbClr val="00B050"/>
                </a:solidFill>
              </a:rPr>
            </a:br>
            <a:r>
              <a:rPr lang="en-US" dirty="0">
                <a:solidFill>
                  <a:srgbClr val="00B050"/>
                </a:solidFill>
              </a:rPr>
              <a:t>Features</a:t>
            </a:r>
            <a:br>
              <a:rPr lang="en-US" dirty="0">
                <a:solidFill>
                  <a:srgbClr val="00B050"/>
                </a:solidFill>
              </a:rPr>
            </a:br>
            <a:r>
              <a:rPr lang="en-US" dirty="0">
                <a:solidFill>
                  <a:srgbClr val="00B050"/>
                </a:solidFill>
              </a:rPr>
              <a:t>Summed Up</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F1234DCF-BB7D-4C29-9554-3E554286C92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graphicFrame>
        <p:nvGraphicFramePr>
          <p:cNvPr id="11" name="Content Placeholder 2">
            <a:extLst>
              <a:ext uri="{FF2B5EF4-FFF2-40B4-BE49-F238E27FC236}">
                <a16:creationId xmlns:a16="http://schemas.microsoft.com/office/drawing/2014/main" id="{721A22E0-1125-0B18-2C76-50BCC1FA7E9D}"/>
              </a:ext>
            </a:extLst>
          </p:cNvPr>
          <p:cNvGraphicFramePr>
            <a:graphicFrameLocks noGrp="1"/>
          </p:cNvGraphicFramePr>
          <p:nvPr>
            <p:ph idx="1"/>
            <p:extLst>
              <p:ext uri="{D42A27DB-BD31-4B8C-83A1-F6EECF244321}">
                <p14:modId xmlns:p14="http://schemas.microsoft.com/office/powerpoint/2010/main" val="245419909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649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550861" y="580363"/>
            <a:ext cx="9040814" cy="695987"/>
          </a:xfrm>
        </p:spPr>
        <p:txBody>
          <a:bodyPr vert="horz" wrap="square" lIns="0" tIns="0" rIns="0" bIns="0" rtlCol="0" anchor="t" anchorCtr="0">
            <a:normAutofit/>
          </a:bodyPr>
          <a:lstStyle/>
          <a:p>
            <a:r>
              <a:rPr lang="en-US" dirty="0">
                <a:solidFill>
                  <a:srgbClr val="FF0000"/>
                </a:solidFill>
              </a:rPr>
              <a:t>Kibana: </a:t>
            </a:r>
            <a:r>
              <a:rPr lang="en-US" dirty="0">
                <a:solidFill>
                  <a:srgbClr val="00B050"/>
                </a:solidFill>
              </a:rPr>
              <a:t>How to investigate issues?</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3" name="TextBox 2">
            <a:extLst>
              <a:ext uri="{FF2B5EF4-FFF2-40B4-BE49-F238E27FC236}">
                <a16:creationId xmlns:a16="http://schemas.microsoft.com/office/drawing/2014/main" id="{9011FF44-544E-42E0-9BC4-0FC6820C59C7}"/>
              </a:ext>
            </a:extLst>
          </p:cNvPr>
          <p:cNvSpPr txBox="1"/>
          <p:nvPr/>
        </p:nvSpPr>
        <p:spPr>
          <a:xfrm>
            <a:off x="550861" y="1495425"/>
            <a:ext cx="11269664" cy="3970318"/>
          </a:xfrm>
          <a:prstGeom prst="rect">
            <a:avLst/>
          </a:prstGeom>
          <a:noFill/>
        </p:spPr>
        <p:txBody>
          <a:bodyPr wrap="square" rtlCol="0">
            <a:spAutoFit/>
          </a:bodyPr>
          <a:lstStyle/>
          <a:p>
            <a:pPr marL="285750" indent="-285750">
              <a:buFontTx/>
              <a:buChar char="-"/>
            </a:pPr>
            <a:r>
              <a:rPr lang="en-US" dirty="0"/>
              <a:t>Get the trace id. If not available, reproduce the bug/defect in UI and get the traceid by using  “Inspect” on your web browser.</a:t>
            </a:r>
            <a:br>
              <a:rPr lang="en-US" dirty="0"/>
            </a:br>
            <a:endParaRPr lang="en-US" dirty="0"/>
          </a:p>
          <a:p>
            <a:pPr marL="285750" indent="-285750">
              <a:buFontTx/>
              <a:buChar char="-"/>
            </a:pPr>
            <a:r>
              <a:rPr lang="en-US" dirty="0"/>
              <a:t>Now, since you have the traceid, copy it &amp; login to the Kibana of the environment (Prod/UAT1/UAT2) where the defect had occurred.</a:t>
            </a:r>
            <a:br>
              <a:rPr lang="en-US" dirty="0"/>
            </a:br>
            <a:endParaRPr lang="en-US" dirty="0"/>
          </a:p>
          <a:p>
            <a:pPr marL="285750" indent="-285750">
              <a:buFontTx/>
              <a:buChar char="-"/>
            </a:pPr>
            <a:r>
              <a:rPr lang="en-US" dirty="0"/>
              <a:t>After logging into kibana, you should see a search tab. And if you don’t see it, navigate to discover section to see it.</a:t>
            </a:r>
            <a:br>
              <a:rPr lang="en-US" dirty="0"/>
            </a:br>
            <a:endParaRPr lang="en-US" dirty="0"/>
          </a:p>
          <a:p>
            <a:pPr marL="285750" indent="-285750">
              <a:buFontTx/>
              <a:buChar char="-"/>
            </a:pPr>
            <a:r>
              <a:rPr lang="en-US" dirty="0"/>
              <a:t>Paste the trace id there, select the time frame for which you want to see the log &amp; click “Update” button.</a:t>
            </a:r>
          </a:p>
          <a:p>
            <a:pPr marL="285750" indent="-285750">
              <a:buFontTx/>
              <a:buChar char="-"/>
            </a:pPr>
            <a:endParaRPr lang="en-US" dirty="0"/>
          </a:p>
          <a:p>
            <a:pPr marL="285750" indent="-285750">
              <a:buFontTx/>
              <a:buChar char="-"/>
            </a:pPr>
            <a:r>
              <a:rPr lang="en-US" dirty="0"/>
              <a:t>Logs will appear.  To investigate properly, apply filters for “log level = Error”</a:t>
            </a:r>
          </a:p>
          <a:p>
            <a:pPr marL="285750" indent="-285750">
              <a:buFontTx/>
              <a:buChar char="-"/>
            </a:pPr>
            <a:endParaRPr lang="en-US" dirty="0"/>
          </a:p>
          <a:p>
            <a:pPr marL="285750" indent="-285750">
              <a:buFontTx/>
              <a:buChar char="-"/>
            </a:pPr>
            <a:r>
              <a:rPr lang="en-US" dirty="0"/>
              <a:t>Select the recent most log box, expand it and scroll to message section, there are high chances this would give you the reason of error.</a:t>
            </a:r>
          </a:p>
        </p:txBody>
      </p:sp>
    </p:spTree>
    <p:extLst>
      <p:ext uri="{BB962C8B-B14F-4D97-AF65-F5344CB8AC3E}">
        <p14:creationId xmlns:p14="http://schemas.microsoft.com/office/powerpoint/2010/main" val="360638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550860" y="837539"/>
            <a:ext cx="7002463" cy="781712"/>
          </a:xfrm>
        </p:spPr>
        <p:txBody>
          <a:bodyPr vert="horz" wrap="square" lIns="0" tIns="0" rIns="0" bIns="0" rtlCol="0" anchor="t" anchorCtr="0">
            <a:normAutofit/>
          </a:bodyPr>
          <a:lstStyle/>
          <a:p>
            <a:r>
              <a:rPr lang="en-US" dirty="0">
                <a:solidFill>
                  <a:srgbClr val="FF0000"/>
                </a:solidFill>
              </a:rPr>
              <a:t>Kibana: </a:t>
            </a:r>
            <a:r>
              <a:rPr lang="en-US" dirty="0">
                <a:solidFill>
                  <a:srgbClr val="00B050"/>
                </a:solidFill>
              </a:rPr>
              <a:t>Advantages</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
        <p:nvSpPr>
          <p:cNvPr id="3" name="TextBox 2">
            <a:extLst>
              <a:ext uri="{FF2B5EF4-FFF2-40B4-BE49-F238E27FC236}">
                <a16:creationId xmlns:a16="http://schemas.microsoft.com/office/drawing/2014/main" id="{9B47CFE8-4E6A-46BA-8A70-7FEFB0C84013}"/>
              </a:ext>
            </a:extLst>
          </p:cNvPr>
          <p:cNvSpPr txBox="1"/>
          <p:nvPr/>
        </p:nvSpPr>
        <p:spPr>
          <a:xfrm>
            <a:off x="695325" y="1876425"/>
            <a:ext cx="10820400" cy="3416320"/>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ource Sans Pro" panose="020B0503030403020204" pitchFamily="34" charset="0"/>
              </a:rPr>
              <a:t> Easy visualizing since </a:t>
            </a:r>
            <a:r>
              <a:rPr lang="en-US" dirty="0">
                <a:latin typeface="Source Sans Pro" panose="020B0503030403020204" pitchFamily="34" charset="0"/>
              </a:rPr>
              <a:t>K</a:t>
            </a:r>
            <a:r>
              <a:rPr lang="en-US" b="0" i="0" dirty="0">
                <a:effectLst/>
                <a:latin typeface="Source Sans Pro" panose="020B0503030403020204" pitchFamily="34" charset="0"/>
              </a:rPr>
              <a:t>ibana is a visualization tool.</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Fully integrated with Elasticsearch.</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Offers real-time analysis, charting, summarization, and debugging capabilities.</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Provides instinctive and user-friendly interface.</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Allows sharing of snapshots of the logs searched.</a:t>
            </a:r>
          </a:p>
          <a:p>
            <a:pPr algn="l"/>
            <a:endParaRPr lang="en-US" b="0" i="0" dirty="0">
              <a:effectLst/>
              <a:latin typeface="Source Sans Pro" panose="020B0503030403020204" pitchFamily="34" charset="0"/>
            </a:endParaRPr>
          </a:p>
          <a:p>
            <a:pPr algn="l">
              <a:buFont typeface="Arial" panose="020B0604020202020204" pitchFamily="34" charset="0"/>
              <a:buChar char="•"/>
            </a:pPr>
            <a:r>
              <a:rPr lang="en-US" b="0" i="0" dirty="0">
                <a:effectLst/>
                <a:latin typeface="Source Sans Pro" panose="020B0503030403020204" pitchFamily="34" charset="0"/>
              </a:rPr>
              <a:t> Permits saving the dashboard and managing multiple dashboards.</a:t>
            </a:r>
          </a:p>
          <a:p>
            <a:endParaRPr lang="en-US" dirty="0"/>
          </a:p>
        </p:txBody>
      </p:sp>
    </p:spTree>
    <p:extLst>
      <p:ext uri="{BB962C8B-B14F-4D97-AF65-F5344CB8AC3E}">
        <p14:creationId xmlns:p14="http://schemas.microsoft.com/office/powerpoint/2010/main" val="4009438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31B3-8BC6-466A-9FB4-F8CBAAE0D8D6}"/>
              </a:ext>
            </a:extLst>
          </p:cNvPr>
          <p:cNvSpPr>
            <a:spLocks noGrp="1"/>
          </p:cNvSpPr>
          <p:nvPr>
            <p:ph type="title"/>
          </p:nvPr>
        </p:nvSpPr>
        <p:spPr>
          <a:xfrm>
            <a:off x="550864" y="549276"/>
            <a:ext cx="6459536" cy="908050"/>
          </a:xfrm>
        </p:spPr>
        <p:txBody>
          <a:bodyPr/>
          <a:lstStyle/>
          <a:p>
            <a:r>
              <a:rPr lang="en-US" dirty="0">
                <a:solidFill>
                  <a:srgbClr val="FF0000"/>
                </a:solidFill>
              </a:rPr>
              <a:t>Kibana: </a:t>
            </a:r>
            <a:r>
              <a:rPr lang="en-US" dirty="0">
                <a:solidFill>
                  <a:srgbClr val="00B050"/>
                </a:solidFill>
              </a:rPr>
              <a:t>Disadvantages</a:t>
            </a:r>
          </a:p>
        </p:txBody>
      </p:sp>
      <p:sp>
        <p:nvSpPr>
          <p:cNvPr id="3" name="Content Placeholder 2">
            <a:extLst>
              <a:ext uri="{FF2B5EF4-FFF2-40B4-BE49-F238E27FC236}">
                <a16:creationId xmlns:a16="http://schemas.microsoft.com/office/drawing/2014/main" id="{79B5D89B-859A-4E98-A740-8D06B7D5FAF5}"/>
              </a:ext>
            </a:extLst>
          </p:cNvPr>
          <p:cNvSpPr>
            <a:spLocks noGrp="1"/>
          </p:cNvSpPr>
          <p:nvPr>
            <p:ph idx="1"/>
          </p:nvPr>
        </p:nvSpPr>
        <p:spPr>
          <a:xfrm>
            <a:off x="617538" y="2274509"/>
            <a:ext cx="8012112" cy="3415519"/>
          </a:xfrm>
        </p:spPr>
        <p:txBody>
          <a:bodyPr/>
          <a:lstStyle/>
          <a:p>
            <a:pPr algn="l">
              <a:buFont typeface="+mj-lt"/>
              <a:buAutoNum type="arabicPeriod"/>
            </a:pPr>
            <a:r>
              <a:rPr lang="en-US" b="0" i="0" dirty="0">
                <a:solidFill>
                  <a:schemeClr val="tx1"/>
                </a:solidFill>
                <a:effectLst/>
                <a:latin typeface="Nunito Sans" pitchFamily="2" charset="0"/>
              </a:rPr>
              <a:t>Sometimes adding third-party plugins to Kibana will be a very tedious job because of version mismatch.</a:t>
            </a:r>
          </a:p>
          <a:p>
            <a:pPr algn="l">
              <a:buFont typeface="+mj-lt"/>
              <a:buAutoNum type="arabicPeriod"/>
            </a:pPr>
            <a:r>
              <a:rPr lang="en-US" b="0" i="0" dirty="0">
                <a:solidFill>
                  <a:schemeClr val="tx1"/>
                </a:solidFill>
                <a:effectLst/>
                <a:latin typeface="Nunito Sans" pitchFamily="2" charset="0"/>
              </a:rPr>
              <a:t>Sometimes not only plugin version issues occur because sometimes when we upgrade then the elasticsearch version also mismatch error occurs.</a:t>
            </a:r>
          </a:p>
          <a:p>
            <a:endParaRPr lang="en-US" dirty="0">
              <a:solidFill>
                <a:schemeClr val="tx1"/>
              </a:solidFill>
            </a:endParaRPr>
          </a:p>
        </p:txBody>
      </p:sp>
      <p:sp>
        <p:nvSpPr>
          <p:cNvPr id="7" name="Date Placeholder 6">
            <a:extLst>
              <a:ext uri="{FF2B5EF4-FFF2-40B4-BE49-F238E27FC236}">
                <a16:creationId xmlns:a16="http://schemas.microsoft.com/office/drawing/2014/main" id="{63D89C90-C686-475D-9AB3-D3E92ACC9383}"/>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CB958D8C-FA8D-41D7-9DA7-37CC3573455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17BC7E8-84D1-4768-9475-88FEA016D792}"/>
              </a:ext>
            </a:extLst>
          </p:cNvPr>
          <p:cNvSpPr>
            <a:spLocks noGrp="1"/>
          </p:cNvSpPr>
          <p:nvPr>
            <p:ph type="sldNum" sz="quarter" idx="12"/>
          </p:nvPr>
        </p:nvSpPr>
        <p:spPr/>
        <p:txBody>
          <a:bodyPr/>
          <a:lstStyle/>
          <a:p>
            <a:fld id="{DBA1B0FB-D917-4C8C-928F-313BD683BF39}" type="slidenum">
              <a:rPr lang="en-US" smtClean="0"/>
              <a:t>29</a:t>
            </a:fld>
            <a:endParaRPr lang="en-US"/>
          </a:p>
        </p:txBody>
      </p:sp>
    </p:spTree>
    <p:extLst>
      <p:ext uri="{BB962C8B-B14F-4D97-AF65-F5344CB8AC3E}">
        <p14:creationId xmlns:p14="http://schemas.microsoft.com/office/powerpoint/2010/main" val="418204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DFB-5299-4264-A4CE-0BA4BFB834C5}"/>
              </a:ext>
            </a:extLst>
          </p:cNvPr>
          <p:cNvSpPr>
            <a:spLocks noGrp="1"/>
          </p:cNvSpPr>
          <p:nvPr>
            <p:ph type="title"/>
          </p:nvPr>
        </p:nvSpPr>
        <p:spPr>
          <a:xfrm>
            <a:off x="427831" y="863600"/>
            <a:ext cx="6697661" cy="504273"/>
          </a:xfrm>
        </p:spPr>
        <p:txBody>
          <a:bodyPr/>
          <a:lstStyle/>
          <a:p>
            <a:r>
              <a:rPr lang="en-US" dirty="0">
                <a:solidFill>
                  <a:srgbClr val="FF0000"/>
                </a:solidFill>
              </a:rPr>
              <a:t>Log Analysis: </a:t>
            </a:r>
            <a:r>
              <a:rPr lang="en-US" dirty="0">
                <a:solidFill>
                  <a:srgbClr val="00B050"/>
                </a:solidFill>
              </a:rPr>
              <a:t>Advantages</a:t>
            </a:r>
          </a:p>
        </p:txBody>
      </p:sp>
      <p:sp>
        <p:nvSpPr>
          <p:cNvPr id="3" name="Content Placeholder 2">
            <a:extLst>
              <a:ext uri="{FF2B5EF4-FFF2-40B4-BE49-F238E27FC236}">
                <a16:creationId xmlns:a16="http://schemas.microsoft.com/office/drawing/2014/main" id="{CF2FC0DF-8574-4B1C-8A84-181ED1734D7A}"/>
              </a:ext>
            </a:extLst>
          </p:cNvPr>
          <p:cNvSpPr>
            <a:spLocks noGrp="1"/>
          </p:cNvSpPr>
          <p:nvPr>
            <p:ph idx="1"/>
          </p:nvPr>
        </p:nvSpPr>
        <p:spPr>
          <a:xfrm>
            <a:off x="427831" y="1910385"/>
            <a:ext cx="11336338" cy="4820616"/>
          </a:xfrm>
        </p:spPr>
        <p:txBody>
          <a:bodyPr/>
          <a:lstStyle/>
          <a:p>
            <a:pPr algn="l"/>
            <a:r>
              <a:rPr lang="en-US" dirty="0">
                <a:solidFill>
                  <a:srgbClr val="FFFF00"/>
                </a:solidFill>
                <a:latin typeface="Source Sans Pro" panose="020B0503030403020204" pitchFamily="34" charset="0"/>
              </a:rPr>
              <a:t>Reduces problem diagnosis &amp; resolution time:</a:t>
            </a:r>
            <a:br>
              <a:rPr lang="en-US" dirty="0">
                <a:solidFill>
                  <a:schemeClr val="tx1"/>
                </a:solidFill>
                <a:latin typeface="Source Sans Pro" panose="020B0503030403020204" pitchFamily="34" charset="0"/>
              </a:rPr>
            </a:br>
            <a:r>
              <a:rPr lang="en-US" sz="1800" b="0" i="0" dirty="0">
                <a:solidFill>
                  <a:schemeClr val="tx1"/>
                </a:solidFill>
                <a:effectLst/>
                <a:latin typeface="-apple-system"/>
              </a:rPr>
              <a:t>Hunting down issues can be a tedious and time-wasting task, especially when it’s not clear if the problem is on the application layer or infrastructure. Whether it’s one or the other, or a combination of the two, they prolong the time your app delivers a poor </a:t>
            </a:r>
            <a:r>
              <a:rPr lang="en-US" sz="1800" b="0" i="0" u="none" strike="noStrike" dirty="0">
                <a:solidFill>
                  <a:schemeClr val="tx1"/>
                </a:solidFill>
                <a:effectLst/>
                <a:latin typeface="-apple-system"/>
              </a:rPr>
              <a:t>user experience</a:t>
            </a:r>
            <a:r>
              <a:rPr lang="en-US" sz="1800" b="0" i="0" dirty="0">
                <a:solidFill>
                  <a:schemeClr val="tx1"/>
                </a:solidFill>
                <a:effectLst/>
                <a:latin typeface="-apple-system"/>
              </a:rPr>
              <a:t>. </a:t>
            </a:r>
            <a:r>
              <a:rPr lang="en-US" sz="1800" b="0" i="0" dirty="0">
                <a:solidFill>
                  <a:srgbClr val="0070C0"/>
                </a:solidFill>
                <a:effectLst/>
                <a:latin typeface="-apple-system"/>
              </a:rPr>
              <a:t>Log file analysis allows you to take a proactive approach by pointing out issues and their root causes before or as they happen. This avoids time loss and reduces MTTR (Mean Time To Recover). </a:t>
            </a:r>
            <a:br>
              <a:rPr lang="en-US" sz="1800" b="0" i="0" dirty="0">
                <a:solidFill>
                  <a:srgbClr val="0070C0"/>
                </a:solidFill>
                <a:effectLst/>
                <a:latin typeface="-apple-system"/>
              </a:rPr>
            </a:br>
            <a:br>
              <a:rPr lang="en-US" sz="1800" b="0" i="0" dirty="0">
                <a:solidFill>
                  <a:schemeClr val="tx1"/>
                </a:solidFill>
                <a:effectLst/>
                <a:latin typeface="-apple-system"/>
              </a:rPr>
            </a:br>
            <a:r>
              <a:rPr lang="en-US" sz="1800" b="0" i="0" dirty="0">
                <a:solidFill>
                  <a:schemeClr val="tx1"/>
                </a:solidFill>
                <a:effectLst/>
                <a:latin typeface="-apple-system"/>
              </a:rPr>
              <a:t>Hence, Log Analysis </a:t>
            </a:r>
            <a:r>
              <a:rPr lang="en-US" sz="1800" b="0" i="0" dirty="0">
                <a:solidFill>
                  <a:srgbClr val="0070C0"/>
                </a:solidFill>
                <a:effectLst/>
                <a:latin typeface="-apple-system"/>
              </a:rPr>
              <a:t>shortens the time a business needs to detect and solve production problems and allow teams to focus more on improving existing and adding new functionalities to products and services </a:t>
            </a:r>
            <a:r>
              <a:rPr lang="en-US" sz="1800" b="0" i="0" dirty="0">
                <a:solidFill>
                  <a:schemeClr val="tx1"/>
                </a:solidFill>
                <a:effectLst/>
                <a:latin typeface="-apple-system"/>
              </a:rPr>
              <a:t>they are creating instead of spending time troubleshooting. This, in turn, increases the value of software they are building, leads to more frequent releases, and increases the overall value for the business.</a:t>
            </a:r>
            <a:br>
              <a:rPr lang="en-US" sz="1800" dirty="0">
                <a:solidFill>
                  <a:schemeClr val="tx1"/>
                </a:solidFill>
                <a:latin typeface="Source Sans Pro" panose="020B0503030403020204" pitchFamily="34" charset="0"/>
              </a:rPr>
            </a:br>
            <a:endParaRPr lang="en-US" sz="1800" b="0" i="0" dirty="0">
              <a:solidFill>
                <a:schemeClr val="tx1"/>
              </a:solidFill>
              <a:effectLst/>
              <a:latin typeface="Source Sans Pro" panose="020B0503030403020204" pitchFamily="34" charset="0"/>
            </a:endParaRPr>
          </a:p>
          <a:p>
            <a:endParaRPr lang="en-US" dirty="0">
              <a:solidFill>
                <a:schemeClr val="tx1"/>
              </a:solidFill>
            </a:endParaRPr>
          </a:p>
        </p:txBody>
      </p:sp>
      <p:sp>
        <p:nvSpPr>
          <p:cNvPr id="7" name="Date Placeholder 6">
            <a:extLst>
              <a:ext uri="{FF2B5EF4-FFF2-40B4-BE49-F238E27FC236}">
                <a16:creationId xmlns:a16="http://schemas.microsoft.com/office/drawing/2014/main" id="{2EF8F450-F14E-43CD-9C94-5A9B5E1C334B}"/>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A451704-E793-4425-9B09-6A2B7FDFF72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44EAF19E-127F-4980-9117-0B37A56AB109}"/>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3897601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388936" y="527651"/>
            <a:ext cx="7002463" cy="810287"/>
          </a:xfrm>
        </p:spPr>
        <p:txBody>
          <a:bodyPr vert="horz" wrap="square" lIns="0" tIns="0" rIns="0" bIns="0" rtlCol="0" anchor="t" anchorCtr="0">
            <a:normAutofit/>
          </a:bodyPr>
          <a:lstStyle/>
          <a:p>
            <a:r>
              <a:rPr lang="en-US" dirty="0">
                <a:solidFill>
                  <a:srgbClr val="FF0000"/>
                </a:solidFill>
              </a:rPr>
              <a:t>ELK Stack: </a:t>
            </a:r>
            <a:r>
              <a:rPr lang="en-US" dirty="0">
                <a:solidFill>
                  <a:srgbClr val="00B050"/>
                </a:solidFill>
              </a:rPr>
              <a:t>Advantages</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30</a:t>
            </a:fld>
            <a:endParaRPr lang="en-US">
              <a:solidFill>
                <a:schemeClr val="tx1">
                  <a:alpha val="80000"/>
                </a:schemeClr>
              </a:solidFill>
            </a:endParaRPr>
          </a:p>
        </p:txBody>
      </p:sp>
      <p:sp>
        <p:nvSpPr>
          <p:cNvPr id="4" name="TextBox 3">
            <a:extLst>
              <a:ext uri="{FF2B5EF4-FFF2-40B4-BE49-F238E27FC236}">
                <a16:creationId xmlns:a16="http://schemas.microsoft.com/office/drawing/2014/main" id="{5D47C89D-5B69-4BC2-8874-D0720EEE9908}"/>
              </a:ext>
            </a:extLst>
          </p:cNvPr>
          <p:cNvSpPr txBox="1"/>
          <p:nvPr/>
        </p:nvSpPr>
        <p:spPr>
          <a:xfrm>
            <a:off x="493711" y="1524000"/>
            <a:ext cx="9191625" cy="4401205"/>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Source Sans Pro" panose="020B0503030403020204" pitchFamily="34" charset="0"/>
              </a:rPr>
              <a:t> ELK works best when logs from various Apps of an enterprise converge into a single ELK instance.</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 It provides amazing insights for this single instance and eliminates the need to log into hundred different log data sources.</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 Rapid on-premise installation.</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 Easy to deploy &amp;</a:t>
            </a:r>
            <a:r>
              <a:rPr lang="en-US" sz="2000" dirty="0">
                <a:latin typeface="Source Sans Pro" panose="020B0503030403020204" pitchFamily="34" charset="0"/>
              </a:rPr>
              <a:t> s</a:t>
            </a:r>
            <a:r>
              <a:rPr lang="en-US" sz="2000" b="0" i="0" dirty="0">
                <a:effectLst/>
                <a:latin typeface="Source Sans Pro" panose="020B0503030403020204" pitchFamily="34" charset="0"/>
              </a:rPr>
              <a:t>cales vertically and horizontally.</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 Elastic offers a host of language clients which includes Ruby, Python, PHP, Perl, .NET, Java, and JavaScript, and more.</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Availability of libraries for different programming and scripting languages</a:t>
            </a:r>
          </a:p>
        </p:txBody>
      </p:sp>
    </p:spTree>
    <p:extLst>
      <p:ext uri="{BB962C8B-B14F-4D97-AF65-F5344CB8AC3E}">
        <p14:creationId xmlns:p14="http://schemas.microsoft.com/office/powerpoint/2010/main" val="12920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E2F9-9386-44D0-9C6D-270A6D172B1F}"/>
              </a:ext>
            </a:extLst>
          </p:cNvPr>
          <p:cNvSpPr>
            <a:spLocks noGrp="1"/>
          </p:cNvSpPr>
          <p:nvPr>
            <p:ph type="title"/>
          </p:nvPr>
        </p:nvSpPr>
        <p:spPr>
          <a:xfrm>
            <a:off x="388936" y="1318226"/>
            <a:ext cx="7002463" cy="810287"/>
          </a:xfrm>
        </p:spPr>
        <p:txBody>
          <a:bodyPr vert="horz" wrap="square" lIns="0" tIns="0" rIns="0" bIns="0" rtlCol="0" anchor="t" anchorCtr="0">
            <a:normAutofit/>
          </a:bodyPr>
          <a:lstStyle/>
          <a:p>
            <a:r>
              <a:rPr lang="en-US" dirty="0">
                <a:solidFill>
                  <a:srgbClr val="FF0000"/>
                </a:solidFill>
              </a:rPr>
              <a:t>ELK Stack: </a:t>
            </a:r>
            <a:r>
              <a:rPr lang="en-US" dirty="0">
                <a:solidFill>
                  <a:srgbClr val="00B050"/>
                </a:solidFill>
              </a:rPr>
              <a:t>Disadvantages</a:t>
            </a:r>
          </a:p>
        </p:txBody>
      </p:sp>
      <p:sp>
        <p:nvSpPr>
          <p:cNvPr id="9" name="Slide Number Placeholder 8">
            <a:extLst>
              <a:ext uri="{FF2B5EF4-FFF2-40B4-BE49-F238E27FC236}">
                <a16:creationId xmlns:a16="http://schemas.microsoft.com/office/drawing/2014/main" id="{8F58C2F3-13BF-4670-BD9F-56D5E339BB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31</a:t>
            </a:fld>
            <a:endParaRPr lang="en-US">
              <a:solidFill>
                <a:schemeClr val="tx1">
                  <a:alpha val="80000"/>
                </a:schemeClr>
              </a:solidFill>
            </a:endParaRPr>
          </a:p>
        </p:txBody>
      </p:sp>
      <p:sp>
        <p:nvSpPr>
          <p:cNvPr id="4" name="TextBox 3">
            <a:extLst>
              <a:ext uri="{FF2B5EF4-FFF2-40B4-BE49-F238E27FC236}">
                <a16:creationId xmlns:a16="http://schemas.microsoft.com/office/drawing/2014/main" id="{5D47C89D-5B69-4BC2-8874-D0720EEE9908}"/>
              </a:ext>
            </a:extLst>
          </p:cNvPr>
          <p:cNvSpPr txBox="1"/>
          <p:nvPr/>
        </p:nvSpPr>
        <p:spPr>
          <a:xfrm>
            <a:off x="388936" y="2952750"/>
            <a:ext cx="9191625" cy="1938992"/>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Source Sans Pro" panose="020B0503030403020204" pitchFamily="34" charset="0"/>
              </a:rPr>
              <a:t> Different components In the stack can become difficult to handle when you move on to complex setup.</a:t>
            </a:r>
          </a:p>
          <a:p>
            <a:pPr algn="l"/>
            <a:endParaRPr lang="en-US" sz="2000" b="0" i="0" dirty="0">
              <a:effectLst/>
              <a:latin typeface="Source Sans Pro" panose="020B0503030403020204" pitchFamily="34" charset="0"/>
            </a:endParaRPr>
          </a:p>
          <a:p>
            <a:pPr algn="l">
              <a:buFont typeface="Arial" panose="020B0604020202020204" pitchFamily="34" charset="0"/>
              <a:buChar char="•"/>
            </a:pPr>
            <a:r>
              <a:rPr lang="en-US" sz="2000" b="0" i="0" dirty="0">
                <a:effectLst/>
                <a:latin typeface="Source Sans Pro" panose="020B0503030403020204" pitchFamily="34" charset="0"/>
              </a:rPr>
              <a:t> There’s nothing like trial and error. Thus, the more you do, the more you learn along the way</a:t>
            </a:r>
          </a:p>
          <a:p>
            <a:pPr algn="l">
              <a:buFont typeface="Arial" panose="020B0604020202020204" pitchFamily="34" charset="0"/>
              <a:buChar char="•"/>
            </a:pPr>
            <a:endParaRPr lang="en-US" sz="2000" b="0" i="0" dirty="0">
              <a:effectLst/>
              <a:latin typeface="Source Sans Pro" panose="020B0503030403020204" pitchFamily="34" charset="0"/>
            </a:endParaRPr>
          </a:p>
        </p:txBody>
      </p:sp>
    </p:spTree>
    <p:extLst>
      <p:ext uri="{BB962C8B-B14F-4D97-AF65-F5344CB8AC3E}">
        <p14:creationId xmlns:p14="http://schemas.microsoft.com/office/powerpoint/2010/main" val="2750552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8319-5BE6-4996-AE29-09875783EE3F}"/>
              </a:ext>
            </a:extLst>
          </p:cNvPr>
          <p:cNvSpPr>
            <a:spLocks noGrp="1"/>
          </p:cNvSpPr>
          <p:nvPr>
            <p:ph type="title"/>
          </p:nvPr>
        </p:nvSpPr>
        <p:spPr>
          <a:xfrm>
            <a:off x="550863" y="423812"/>
            <a:ext cx="7764461" cy="688975"/>
          </a:xfrm>
        </p:spPr>
        <p:txBody>
          <a:bodyPr/>
          <a:lstStyle/>
          <a:p>
            <a:r>
              <a:rPr lang="en-US" dirty="0">
                <a:solidFill>
                  <a:srgbClr val="FF0000"/>
                </a:solidFill>
              </a:rPr>
              <a:t>ELK Stack: </a:t>
            </a:r>
            <a:r>
              <a:rPr lang="en-US" dirty="0">
                <a:solidFill>
                  <a:srgbClr val="00B050"/>
                </a:solidFill>
              </a:rPr>
              <a:t>Summary</a:t>
            </a:r>
          </a:p>
        </p:txBody>
      </p:sp>
      <p:sp>
        <p:nvSpPr>
          <p:cNvPr id="3" name="Content Placeholder 2">
            <a:extLst>
              <a:ext uri="{FF2B5EF4-FFF2-40B4-BE49-F238E27FC236}">
                <a16:creationId xmlns:a16="http://schemas.microsoft.com/office/drawing/2014/main" id="{70DC2BBD-8A3C-4A65-962D-2EE30F941986}"/>
              </a:ext>
            </a:extLst>
          </p:cNvPr>
          <p:cNvSpPr>
            <a:spLocks noGrp="1"/>
          </p:cNvSpPr>
          <p:nvPr>
            <p:ph idx="1"/>
          </p:nvPr>
        </p:nvSpPr>
        <p:spPr>
          <a:xfrm>
            <a:off x="465138" y="1420812"/>
            <a:ext cx="10907712" cy="4778375"/>
          </a:xfrm>
        </p:spPr>
        <p:txBody>
          <a:bodyPr/>
          <a:lstStyle/>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Centralized logging can be useful when attempting to identify problems with servers or applications.</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ELK server stack is useful to resolve issues related to centralized logging system.</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ELK stack is a collection of three open-source tools Elasticsearch, Logstash, Kibana.</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Elasticsearch is a NoSQL database, Logstash is the data collection pipeline tool &amp; Kibana is a data visualization which completes the ELK stack.</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In cloud-based environment infrastructures, performance and isolation is very important.</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In ELK stack processing speed is strictly limited whereas </a:t>
            </a:r>
            <a:r>
              <a:rPr lang="en-US" sz="1800" b="0" i="0" u="none" strike="noStrike" dirty="0">
                <a:solidFill>
                  <a:schemeClr val="tx1"/>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Splunk</a:t>
            </a:r>
            <a:r>
              <a:rPr lang="en-US" sz="1800" b="0" i="0" dirty="0">
                <a:solidFill>
                  <a:schemeClr val="tx1"/>
                </a:solidFill>
                <a:effectLst/>
                <a:latin typeface="Source Sans Pro" panose="020B0503030403020204" pitchFamily="34" charset="0"/>
              </a:rPr>
              <a:t> offers accurate and speedy processes.</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Netflix, LinkedIn, Tripwire, Medium all are using ELK stack for their business.</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ELK Syslog works best when logs from various Apps of an enterprise converge into a single ELK instance..</a:t>
            </a:r>
          </a:p>
          <a:p>
            <a:pPr algn="l">
              <a:lnSpc>
                <a:spcPct val="100000"/>
              </a:lnSpc>
              <a:buFont typeface="Arial" panose="020B0604020202020204" pitchFamily="34" charset="0"/>
              <a:buChar char="•"/>
            </a:pPr>
            <a:r>
              <a:rPr lang="en-US" sz="1800" b="0" i="0" dirty="0">
                <a:solidFill>
                  <a:schemeClr val="tx1"/>
                </a:solidFill>
                <a:effectLst/>
                <a:latin typeface="Source Sans Pro" panose="020B0503030403020204" pitchFamily="34" charset="0"/>
              </a:rPr>
              <a:t>Different components In the stack can become difficult to handle when you move on to complex setup</a:t>
            </a:r>
          </a:p>
          <a:p>
            <a:pPr>
              <a:lnSpc>
                <a:spcPct val="100000"/>
              </a:lnSpc>
            </a:pPr>
            <a:endParaRPr lang="en-US" sz="1800" dirty="0">
              <a:solidFill>
                <a:schemeClr val="tx1"/>
              </a:solidFill>
            </a:endParaRPr>
          </a:p>
        </p:txBody>
      </p:sp>
      <p:sp>
        <p:nvSpPr>
          <p:cNvPr id="7" name="Date Placeholder 6">
            <a:extLst>
              <a:ext uri="{FF2B5EF4-FFF2-40B4-BE49-F238E27FC236}">
                <a16:creationId xmlns:a16="http://schemas.microsoft.com/office/drawing/2014/main" id="{6BAA810B-4821-4548-AB2F-F1FD3516E5ED}"/>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F974C12-8647-49A1-B668-28E3DEDBE393}"/>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DD81F79-66D4-4833-9352-2675647688C6}"/>
              </a:ext>
            </a:extLst>
          </p:cNvPr>
          <p:cNvSpPr>
            <a:spLocks noGrp="1"/>
          </p:cNvSpPr>
          <p:nvPr>
            <p:ph type="sldNum" sz="quarter" idx="12"/>
          </p:nvPr>
        </p:nvSpPr>
        <p:spPr/>
        <p:txBody>
          <a:bodyPr/>
          <a:lstStyle/>
          <a:p>
            <a:fld id="{DBA1B0FB-D917-4C8C-928F-313BD683BF39}" type="slidenum">
              <a:rPr lang="en-US" smtClean="0"/>
              <a:t>32</a:t>
            </a:fld>
            <a:endParaRPr lang="en-US"/>
          </a:p>
        </p:txBody>
      </p:sp>
    </p:spTree>
    <p:extLst>
      <p:ext uri="{BB962C8B-B14F-4D97-AF65-F5344CB8AC3E}">
        <p14:creationId xmlns:p14="http://schemas.microsoft.com/office/powerpoint/2010/main" val="4075493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 Sanskar Dwivedi</a:t>
            </a:r>
            <a:br>
              <a:rPr lang="en-US" dirty="0"/>
            </a:br>
            <a:r>
              <a:rPr lang="en-US" dirty="0"/>
              <a:t>Software Developer,</a:t>
            </a:r>
            <a:br>
              <a:rPr lang="en-US" dirty="0"/>
            </a:br>
            <a:r>
              <a:rPr lang="en-US" dirty="0"/>
              <a:t>SmartOps-CALA</a:t>
            </a:r>
          </a:p>
          <a:p>
            <a:r>
              <a:rPr lang="en-US" dirty="0"/>
              <a:t>Email: sanskard@amdocs.com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DFB-5299-4264-A4CE-0BA4BFB834C5}"/>
              </a:ext>
            </a:extLst>
          </p:cNvPr>
          <p:cNvSpPr>
            <a:spLocks noGrp="1"/>
          </p:cNvSpPr>
          <p:nvPr>
            <p:ph type="title"/>
          </p:nvPr>
        </p:nvSpPr>
        <p:spPr>
          <a:xfrm>
            <a:off x="427831" y="863600"/>
            <a:ext cx="6697661" cy="504273"/>
          </a:xfrm>
        </p:spPr>
        <p:txBody>
          <a:bodyPr/>
          <a:lstStyle/>
          <a:p>
            <a:r>
              <a:rPr lang="en-US" dirty="0">
                <a:solidFill>
                  <a:srgbClr val="FF0000"/>
                </a:solidFill>
              </a:rPr>
              <a:t>Log Analysis: </a:t>
            </a:r>
            <a:r>
              <a:rPr lang="en-US" dirty="0">
                <a:solidFill>
                  <a:srgbClr val="00B050"/>
                </a:solidFill>
              </a:rPr>
              <a:t>Advantages</a:t>
            </a:r>
          </a:p>
        </p:txBody>
      </p:sp>
      <p:sp>
        <p:nvSpPr>
          <p:cNvPr id="3" name="Content Placeholder 2">
            <a:extLst>
              <a:ext uri="{FF2B5EF4-FFF2-40B4-BE49-F238E27FC236}">
                <a16:creationId xmlns:a16="http://schemas.microsoft.com/office/drawing/2014/main" id="{CF2FC0DF-8574-4B1C-8A84-181ED1734D7A}"/>
              </a:ext>
            </a:extLst>
          </p:cNvPr>
          <p:cNvSpPr>
            <a:spLocks noGrp="1"/>
          </p:cNvSpPr>
          <p:nvPr>
            <p:ph idx="1"/>
          </p:nvPr>
        </p:nvSpPr>
        <p:spPr>
          <a:xfrm>
            <a:off x="427831" y="1910385"/>
            <a:ext cx="11336338" cy="4820616"/>
          </a:xfrm>
        </p:spPr>
        <p:txBody>
          <a:bodyPr/>
          <a:lstStyle/>
          <a:p>
            <a:pPr algn="l"/>
            <a:r>
              <a:rPr lang="en-US" b="1" i="0" dirty="0">
                <a:solidFill>
                  <a:srgbClr val="FFFF00"/>
                </a:solidFill>
                <a:effectLst/>
                <a:latin typeface="-apple-system"/>
              </a:rPr>
              <a:t>Reduces Customer Churn:</a:t>
            </a:r>
            <a:br>
              <a:rPr lang="en-US" b="1" i="0" dirty="0">
                <a:solidFill>
                  <a:srgbClr val="FFFF00"/>
                </a:solidFill>
                <a:effectLst/>
                <a:latin typeface="-apple-system"/>
              </a:rPr>
            </a:br>
            <a:r>
              <a:rPr lang="en-US" sz="1800" b="0" i="0" dirty="0">
                <a:solidFill>
                  <a:schemeClr val="tx1"/>
                </a:solidFill>
                <a:effectLst/>
                <a:latin typeface="-apple-system"/>
              </a:rPr>
              <a:t>Customers are more selective than ever when it comes to the applications they use. With such a large pool of alternatives at their disposal, they can easily turn to one of your competitors if they’re not satisfied with your product or service. You must deliver an excellent user experience that, looking beyond functionalities, boils down to a stable and performant application with regular updates.</a:t>
            </a:r>
            <a:br>
              <a:rPr lang="en-US" sz="1800" b="0" i="0" dirty="0">
                <a:solidFill>
                  <a:schemeClr val="tx1"/>
                </a:solidFill>
                <a:effectLst/>
                <a:latin typeface="-apple-system"/>
              </a:rPr>
            </a:br>
            <a:br>
              <a:rPr lang="en-US" sz="1800" b="0" i="0" dirty="0">
                <a:solidFill>
                  <a:schemeClr val="tx1"/>
                </a:solidFill>
                <a:effectLst/>
                <a:latin typeface="-apple-system"/>
              </a:rPr>
            </a:br>
            <a:r>
              <a:rPr lang="en-US" sz="1800" b="0" i="0" dirty="0">
                <a:solidFill>
                  <a:srgbClr val="0070C0"/>
                </a:solidFill>
                <a:effectLst/>
                <a:latin typeface="-apple-system"/>
              </a:rPr>
              <a:t>Frequent downtimes and poor product quality are among the top reasons for high customer churn. By analyzing your </a:t>
            </a:r>
            <a:r>
              <a:rPr lang="en-US" sz="1800" b="0" i="0" u="none" strike="noStrike" dirty="0">
                <a:solidFill>
                  <a:srgbClr val="0070C0"/>
                </a:solidFill>
                <a:effectLst/>
                <a:latin typeface="-apple-system"/>
              </a:rPr>
              <a:t>log files</a:t>
            </a:r>
            <a:r>
              <a:rPr lang="en-US" sz="1800" b="0" i="0" dirty="0">
                <a:solidFill>
                  <a:srgbClr val="0070C0"/>
                </a:solidFill>
                <a:effectLst/>
                <a:latin typeface="-apple-system"/>
              </a:rPr>
              <a:t>, you can detect the root cause of performance and stability issues faster, thus improving your users’ experience and reducing customer churn.</a:t>
            </a:r>
            <a:br>
              <a:rPr lang="en-US" sz="1800" b="0" i="0" dirty="0">
                <a:solidFill>
                  <a:srgbClr val="0070C0"/>
                </a:solidFill>
                <a:effectLst/>
                <a:latin typeface="-apple-system"/>
              </a:rPr>
            </a:br>
            <a:br>
              <a:rPr lang="en-US" sz="1800" b="0" i="0" dirty="0">
                <a:solidFill>
                  <a:schemeClr val="tx1"/>
                </a:solidFill>
                <a:effectLst/>
                <a:latin typeface="-apple-system"/>
              </a:rPr>
            </a:br>
            <a:r>
              <a:rPr lang="en-US" sz="1800" b="0" i="0" dirty="0">
                <a:solidFill>
                  <a:schemeClr val="tx1"/>
                </a:solidFill>
                <a:effectLst/>
                <a:latin typeface="-apple-system"/>
              </a:rPr>
              <a:t>For example, you’ll be able to search for HTTP errors and understand where and why they occurred; or detect when users don’t receive the information they searched for or if their requests are taking too long to load, or if some </a:t>
            </a:r>
            <a:r>
              <a:rPr lang="en-US" sz="1800" b="0" i="0" u="none" strike="noStrike" dirty="0">
                <a:solidFill>
                  <a:schemeClr val="tx1"/>
                </a:solidFill>
                <a:effectLst/>
                <a:latin typeface="-apple-system"/>
              </a:rPr>
              <a:t>microservices</a:t>
            </a:r>
            <a:r>
              <a:rPr lang="en-US" sz="1800" b="0" i="0" dirty="0">
                <a:solidFill>
                  <a:schemeClr val="tx1"/>
                </a:solidFill>
                <a:effectLst/>
                <a:latin typeface="-apple-system"/>
              </a:rPr>
              <a:t> are experiencing issues, and so on.</a:t>
            </a:r>
          </a:p>
          <a:p>
            <a:endParaRPr lang="en-US" dirty="0">
              <a:solidFill>
                <a:schemeClr val="tx1"/>
              </a:solidFill>
            </a:endParaRPr>
          </a:p>
        </p:txBody>
      </p:sp>
      <p:sp>
        <p:nvSpPr>
          <p:cNvPr id="7" name="Date Placeholder 6">
            <a:extLst>
              <a:ext uri="{FF2B5EF4-FFF2-40B4-BE49-F238E27FC236}">
                <a16:creationId xmlns:a16="http://schemas.microsoft.com/office/drawing/2014/main" id="{2EF8F450-F14E-43CD-9C94-5A9B5E1C334B}"/>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A451704-E793-4425-9B09-6A2B7FDFF72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4EAF19E-127F-4980-9117-0B37A56AB109}"/>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88113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DFB-5299-4264-A4CE-0BA4BFB834C5}"/>
              </a:ext>
            </a:extLst>
          </p:cNvPr>
          <p:cNvSpPr>
            <a:spLocks noGrp="1"/>
          </p:cNvSpPr>
          <p:nvPr>
            <p:ph type="title"/>
          </p:nvPr>
        </p:nvSpPr>
        <p:spPr>
          <a:xfrm>
            <a:off x="304799" y="339725"/>
            <a:ext cx="6697661" cy="504273"/>
          </a:xfrm>
        </p:spPr>
        <p:txBody>
          <a:bodyPr/>
          <a:lstStyle/>
          <a:p>
            <a:r>
              <a:rPr lang="en-US" dirty="0">
                <a:solidFill>
                  <a:srgbClr val="FF0000"/>
                </a:solidFill>
              </a:rPr>
              <a:t>Log Analysis: </a:t>
            </a:r>
            <a:r>
              <a:rPr lang="en-US" dirty="0">
                <a:solidFill>
                  <a:srgbClr val="00B050"/>
                </a:solidFill>
              </a:rPr>
              <a:t>Advantages</a:t>
            </a:r>
          </a:p>
        </p:txBody>
      </p:sp>
      <p:sp>
        <p:nvSpPr>
          <p:cNvPr id="3" name="Content Placeholder 2">
            <a:extLst>
              <a:ext uri="{FF2B5EF4-FFF2-40B4-BE49-F238E27FC236}">
                <a16:creationId xmlns:a16="http://schemas.microsoft.com/office/drawing/2014/main" id="{CF2FC0DF-8574-4B1C-8A84-181ED1734D7A}"/>
              </a:ext>
            </a:extLst>
          </p:cNvPr>
          <p:cNvSpPr>
            <a:spLocks noGrp="1"/>
          </p:cNvSpPr>
          <p:nvPr>
            <p:ph idx="1"/>
          </p:nvPr>
        </p:nvSpPr>
        <p:spPr>
          <a:xfrm>
            <a:off x="304799" y="1018692"/>
            <a:ext cx="11336338" cy="4820616"/>
          </a:xfrm>
        </p:spPr>
        <p:txBody>
          <a:bodyPr/>
          <a:lstStyle/>
          <a:p>
            <a:pPr algn="l"/>
            <a:r>
              <a:rPr lang="en-US" b="1" i="0" dirty="0">
                <a:solidFill>
                  <a:srgbClr val="FFFF00"/>
                </a:solidFill>
                <a:effectLst/>
                <a:latin typeface="-apple-system"/>
              </a:rPr>
              <a:t>Improve Resource Usage &amp; Production Infrastructure Costs:</a:t>
            </a:r>
            <a:br>
              <a:rPr lang="en-US" b="1" i="0" dirty="0">
                <a:solidFill>
                  <a:srgbClr val="FFFF00"/>
                </a:solidFill>
                <a:effectLst/>
                <a:latin typeface="-apple-system"/>
              </a:rPr>
            </a:br>
            <a:r>
              <a:rPr lang="en-US" sz="1800" b="0" i="0" dirty="0">
                <a:solidFill>
                  <a:schemeClr val="tx1"/>
                </a:solidFill>
                <a:effectLst/>
                <a:latin typeface="-apple-system"/>
              </a:rPr>
              <a:t>One of the most challenging aspects of any organization is resource management – from network bandwidth to CPU cycles or storage capacity and beyond. </a:t>
            </a:r>
            <a:br>
              <a:rPr lang="en-US" sz="1800" b="0" i="0" dirty="0">
                <a:solidFill>
                  <a:schemeClr val="tx1"/>
                </a:solidFill>
                <a:effectLst/>
                <a:latin typeface="-apple-system"/>
              </a:rPr>
            </a:br>
            <a:br>
              <a:rPr lang="en-US" sz="1800" b="0" i="0" dirty="0">
                <a:solidFill>
                  <a:schemeClr val="tx1"/>
                </a:solidFill>
                <a:effectLst/>
                <a:latin typeface="-apple-system"/>
              </a:rPr>
            </a:br>
            <a:r>
              <a:rPr lang="en-US" sz="1800" b="0" i="0" dirty="0">
                <a:solidFill>
                  <a:schemeClr val="tx1"/>
                </a:solidFill>
                <a:effectLst/>
                <a:latin typeface="-apple-system"/>
              </a:rPr>
              <a:t>You can speculate resource sizing, but you either end with not enough resources – which leads to poor performance, frustrated customers, and, ultimately, lost sales – or too many – which increase expenses, thus affecting your bottom line. </a:t>
            </a:r>
            <a:r>
              <a:rPr lang="en-US" sz="1800" b="0" i="0" dirty="0">
                <a:solidFill>
                  <a:srgbClr val="0070C0"/>
                </a:solidFill>
                <a:effectLst/>
                <a:latin typeface="-apple-system"/>
              </a:rPr>
              <a:t>Instead of guessing your resource requirements, log file analysis – along with metrics-based resource usage and planning – allows you to easily and more accurately understand your current resource utilization and your future resource requirements.</a:t>
            </a:r>
            <a:br>
              <a:rPr lang="en-US" sz="1800" b="0" i="0" dirty="0">
                <a:solidFill>
                  <a:srgbClr val="0070C0"/>
                </a:solidFill>
                <a:effectLst/>
                <a:latin typeface="-apple-system"/>
              </a:rPr>
            </a:br>
            <a:br>
              <a:rPr lang="en-US" sz="1800" b="0" i="0" dirty="0">
                <a:solidFill>
                  <a:srgbClr val="0070C0"/>
                </a:solidFill>
                <a:effectLst/>
                <a:latin typeface="-apple-system"/>
              </a:rPr>
            </a:br>
            <a:r>
              <a:rPr lang="en-US" sz="1800" b="0" i="0" dirty="0">
                <a:solidFill>
                  <a:schemeClr val="tx1"/>
                </a:solidFill>
                <a:effectLst/>
                <a:latin typeface="-apple-system"/>
              </a:rPr>
              <a:t>Also, when it comes to system performance, more often than not, it’s not the software at fault, but rather users’ requests that overload your system to the point where it has trouble handling the demand</a:t>
            </a:r>
            <a:r>
              <a:rPr lang="en-US" sz="1800" b="0" i="0" dirty="0">
                <a:solidFill>
                  <a:srgbClr val="0070C0"/>
                </a:solidFill>
                <a:effectLst/>
                <a:latin typeface="-apple-system"/>
              </a:rPr>
              <a:t>. Log analysis allows you to track resource usage and detect where your system is struggling so that you can add extra capacity.</a:t>
            </a:r>
            <a:br>
              <a:rPr lang="en-US" sz="1800" b="0" i="0" dirty="0">
                <a:solidFill>
                  <a:srgbClr val="0070C0"/>
                </a:solidFill>
                <a:effectLst/>
                <a:latin typeface="-apple-system"/>
              </a:rPr>
            </a:br>
            <a:br>
              <a:rPr lang="en-US" sz="1800" b="0" i="0" dirty="0">
                <a:solidFill>
                  <a:srgbClr val="0070C0"/>
                </a:solidFill>
                <a:effectLst/>
                <a:latin typeface="-apple-system"/>
              </a:rPr>
            </a:br>
            <a:r>
              <a:rPr lang="en-US" sz="1800" b="0" i="0" dirty="0">
                <a:solidFill>
                  <a:schemeClr val="tx1"/>
                </a:solidFill>
                <a:effectLst/>
                <a:latin typeface="-apple-system"/>
              </a:rPr>
              <a:t>On the other hand, </a:t>
            </a:r>
            <a:r>
              <a:rPr lang="en-US" sz="1800" b="0" i="0" dirty="0">
                <a:solidFill>
                  <a:srgbClr val="0070C0"/>
                </a:solidFill>
                <a:effectLst/>
                <a:latin typeface="-apple-system"/>
              </a:rPr>
              <a:t>you can also see underutilized or dead assets so that you can restructure and optimize your infrastructure to improve productivity and proficiency.</a:t>
            </a:r>
            <a:r>
              <a:rPr lang="en-US" sz="1800" b="0" i="0" dirty="0">
                <a:solidFill>
                  <a:schemeClr val="tx1"/>
                </a:solidFill>
                <a:effectLst/>
                <a:latin typeface="-apple-system"/>
              </a:rPr>
              <a:t> You can also use server-sprawl data to optimize your on-premise or </a:t>
            </a:r>
            <a:r>
              <a:rPr lang="en-US" sz="1800" b="0" i="0" u="none" strike="noStrike" dirty="0">
                <a:solidFill>
                  <a:schemeClr val="tx1"/>
                </a:solidFill>
                <a:effectLst/>
                <a:latin typeface="-apple-system"/>
              </a:rPr>
              <a:t>cloud infrastructure</a:t>
            </a:r>
            <a:r>
              <a:rPr lang="en-US" sz="1800" b="0" i="0" dirty="0">
                <a:solidFill>
                  <a:schemeClr val="tx1"/>
                </a:solidFill>
                <a:effectLst/>
                <a:latin typeface="-apple-system"/>
              </a:rPr>
              <a:t> costs.</a:t>
            </a:r>
          </a:p>
          <a:p>
            <a:endParaRPr lang="en-US" dirty="0">
              <a:solidFill>
                <a:schemeClr val="tx1"/>
              </a:solidFill>
            </a:endParaRPr>
          </a:p>
        </p:txBody>
      </p:sp>
      <p:sp>
        <p:nvSpPr>
          <p:cNvPr id="7" name="Date Placeholder 6">
            <a:extLst>
              <a:ext uri="{FF2B5EF4-FFF2-40B4-BE49-F238E27FC236}">
                <a16:creationId xmlns:a16="http://schemas.microsoft.com/office/drawing/2014/main" id="{2EF8F450-F14E-43CD-9C94-5A9B5E1C334B}"/>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A451704-E793-4425-9B09-6A2B7FDFF72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4EAF19E-127F-4980-9117-0B37A56AB109}"/>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94203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6E0D-FBBD-4258-AF9A-FCD4843E8109}"/>
              </a:ext>
            </a:extLst>
          </p:cNvPr>
          <p:cNvSpPr>
            <a:spLocks noGrp="1"/>
          </p:cNvSpPr>
          <p:nvPr>
            <p:ph type="title"/>
          </p:nvPr>
        </p:nvSpPr>
        <p:spPr>
          <a:xfrm>
            <a:off x="550863" y="549276"/>
            <a:ext cx="9397999" cy="488950"/>
          </a:xfrm>
        </p:spPr>
        <p:txBody>
          <a:bodyPr/>
          <a:lstStyle/>
          <a:p>
            <a:r>
              <a:rPr lang="en-US" dirty="0">
                <a:solidFill>
                  <a:srgbClr val="FF0000"/>
                </a:solidFill>
              </a:rPr>
              <a:t>Log Analysis: </a:t>
            </a:r>
            <a:r>
              <a:rPr lang="en-US" dirty="0">
                <a:solidFill>
                  <a:srgbClr val="00B050"/>
                </a:solidFill>
              </a:rPr>
              <a:t>How does it work? </a:t>
            </a:r>
          </a:p>
        </p:txBody>
      </p:sp>
      <p:sp>
        <p:nvSpPr>
          <p:cNvPr id="3" name="Content Placeholder 2">
            <a:extLst>
              <a:ext uri="{FF2B5EF4-FFF2-40B4-BE49-F238E27FC236}">
                <a16:creationId xmlns:a16="http://schemas.microsoft.com/office/drawing/2014/main" id="{1FAD0C1D-A0D4-48ED-9BF3-29043C079189}"/>
              </a:ext>
            </a:extLst>
          </p:cNvPr>
          <p:cNvSpPr>
            <a:spLocks noGrp="1"/>
          </p:cNvSpPr>
          <p:nvPr>
            <p:ph idx="1"/>
          </p:nvPr>
        </p:nvSpPr>
        <p:spPr>
          <a:xfrm>
            <a:off x="550863" y="1209675"/>
            <a:ext cx="11422062" cy="4883150"/>
          </a:xfrm>
        </p:spPr>
        <p:txBody>
          <a:bodyPr/>
          <a:lstStyle/>
          <a:p>
            <a:pPr algn="l"/>
            <a:r>
              <a:rPr lang="en-US" sz="1600" b="0" i="0" dirty="0">
                <a:solidFill>
                  <a:schemeClr val="tx1"/>
                </a:solidFill>
                <a:effectLst/>
                <a:latin typeface="-apple-system"/>
              </a:rPr>
              <a:t>-   Logs are streams of chronologically arranged messages generated by applications, network devices, operating systems, and any programmable or smart device.</a:t>
            </a:r>
          </a:p>
          <a:p>
            <a:pPr algn="l"/>
            <a:r>
              <a:rPr lang="en-US" sz="1600" b="0" i="0" dirty="0">
                <a:solidFill>
                  <a:schemeClr val="tx1"/>
                </a:solidFill>
                <a:effectLst/>
                <a:latin typeface="-apple-system"/>
              </a:rPr>
              <a:t>-  When analyzed, they can provide a wealth of information about the components in your stack and how they interact. Here’s how you can perform log analysis the proper way:</a:t>
            </a:r>
          </a:p>
          <a:p>
            <a:pPr algn="l">
              <a:buFont typeface="+mj-lt"/>
              <a:buAutoNum type="arabicPeriod"/>
            </a:pPr>
            <a:r>
              <a:rPr lang="en-US" sz="1600" b="1" i="0" dirty="0">
                <a:solidFill>
                  <a:schemeClr val="tx1"/>
                </a:solidFill>
                <a:effectLst/>
                <a:latin typeface="-apple-system"/>
              </a:rPr>
              <a:t>Collect </a:t>
            </a:r>
            <a:r>
              <a:rPr lang="en-US" sz="1600" b="0" i="0" dirty="0">
                <a:solidFill>
                  <a:schemeClr val="tx1"/>
                </a:solidFill>
                <a:effectLst/>
                <a:latin typeface="-apple-system"/>
              </a:rPr>
              <a:t>– set up a log collector to gather all the logs across your infrastructure</a:t>
            </a:r>
          </a:p>
          <a:p>
            <a:pPr algn="l">
              <a:buFont typeface="+mj-lt"/>
              <a:buAutoNum type="arabicPeriod"/>
            </a:pPr>
            <a:r>
              <a:rPr lang="en-US" sz="1600" b="1" i="0" dirty="0">
                <a:solidFill>
                  <a:schemeClr val="tx1"/>
                </a:solidFill>
                <a:effectLst/>
                <a:latin typeface="-apple-system"/>
              </a:rPr>
              <a:t>Centralize and index </a:t>
            </a:r>
            <a:r>
              <a:rPr lang="en-US" sz="1600" b="0" i="0" dirty="0">
                <a:solidFill>
                  <a:schemeClr val="tx1"/>
                </a:solidFill>
                <a:effectLst/>
                <a:latin typeface="-apple-system"/>
              </a:rPr>
              <a:t>– ship the logs to a centralized logging platform. It’s easier to query and analyze logs from a single pane of glass. When collected to the central location, logs are also normalized to a common format to avoid confusion and ensure uniformity. Along with indexing, it makes data readily available and searchable for efficient log analysis</a:t>
            </a:r>
          </a:p>
          <a:p>
            <a:pPr algn="l">
              <a:buFont typeface="+mj-lt"/>
              <a:buAutoNum type="arabicPeriod"/>
            </a:pPr>
            <a:r>
              <a:rPr lang="en-US" sz="1600" b="1" i="0" dirty="0">
                <a:solidFill>
                  <a:schemeClr val="tx1"/>
                </a:solidFill>
                <a:effectLst/>
                <a:latin typeface="-apple-system"/>
              </a:rPr>
              <a:t>Search and analyze</a:t>
            </a:r>
            <a:r>
              <a:rPr lang="en-US" sz="1600" b="0" i="0" dirty="0">
                <a:solidFill>
                  <a:schemeClr val="tx1"/>
                </a:solidFill>
                <a:effectLst/>
                <a:latin typeface="-apple-system"/>
              </a:rPr>
              <a:t> – you can search for logs matching various patterns, and structures. For example, logs with a specific exception or severity level. Analyzing logs via reports and dashboards make information available for everyone including people outside the IT department. Not to mention, of course, that it’s easier to spot trends or anomalies by looking at graphs or other visual representations of your data.</a:t>
            </a:r>
          </a:p>
          <a:p>
            <a:pPr algn="l">
              <a:buFont typeface="+mj-lt"/>
              <a:buAutoNum type="arabicPeriod"/>
            </a:pPr>
            <a:r>
              <a:rPr lang="en-US" sz="1600" b="1" i="0" dirty="0">
                <a:solidFill>
                  <a:schemeClr val="tx1"/>
                </a:solidFill>
                <a:effectLst/>
                <a:latin typeface="-apple-system"/>
              </a:rPr>
              <a:t>Monitor and alert</a:t>
            </a:r>
            <a:r>
              <a:rPr lang="en-US" sz="1600" b="0" i="0" dirty="0">
                <a:solidFill>
                  <a:schemeClr val="tx1"/>
                </a:solidFill>
                <a:effectLst/>
                <a:latin typeface="-apple-system"/>
              </a:rPr>
              <a:t> – set up alerts to notify you in real-time when certain conditions are not met. This helps detect what happened, when, where, why, and how it impacted performance, enabling you to build appropriate countermeasures and models to avoid risks. Alerts may also have triggers, such as calling a webhook to restart a service.</a:t>
            </a:r>
          </a:p>
          <a:p>
            <a:endParaRPr lang="en-US" sz="1600" dirty="0">
              <a:solidFill>
                <a:schemeClr val="tx1"/>
              </a:solidFill>
            </a:endParaRPr>
          </a:p>
        </p:txBody>
      </p:sp>
      <p:sp>
        <p:nvSpPr>
          <p:cNvPr id="7" name="Date Placeholder 6">
            <a:extLst>
              <a:ext uri="{FF2B5EF4-FFF2-40B4-BE49-F238E27FC236}">
                <a16:creationId xmlns:a16="http://schemas.microsoft.com/office/drawing/2014/main" id="{136C38AA-203B-4C23-B95F-2567E02E8205}"/>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B518C96-624C-4E97-8594-FEF672190C71}"/>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77E6544-5B18-4AFC-B74E-1A88FE0CB70F}"/>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802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1A35-9DAE-483F-9F35-31BE34895D0B}"/>
              </a:ext>
            </a:extLst>
          </p:cNvPr>
          <p:cNvSpPr>
            <a:spLocks noGrp="1"/>
          </p:cNvSpPr>
          <p:nvPr>
            <p:ph type="title"/>
          </p:nvPr>
        </p:nvSpPr>
        <p:spPr>
          <a:xfrm>
            <a:off x="749645" y="1076050"/>
            <a:ext cx="7402511" cy="603250"/>
          </a:xfrm>
        </p:spPr>
        <p:txBody>
          <a:bodyPr/>
          <a:lstStyle/>
          <a:p>
            <a:r>
              <a:rPr lang="en-US" dirty="0">
                <a:solidFill>
                  <a:srgbClr val="FF0000"/>
                </a:solidFill>
              </a:rPr>
              <a:t>Log Analysis: </a:t>
            </a:r>
            <a:r>
              <a:rPr lang="en-US" dirty="0">
                <a:solidFill>
                  <a:srgbClr val="00B050"/>
                </a:solidFill>
              </a:rPr>
              <a:t>Process</a:t>
            </a:r>
          </a:p>
        </p:txBody>
      </p:sp>
      <p:sp>
        <p:nvSpPr>
          <p:cNvPr id="7" name="Date Placeholder 6">
            <a:extLst>
              <a:ext uri="{FF2B5EF4-FFF2-40B4-BE49-F238E27FC236}">
                <a16:creationId xmlns:a16="http://schemas.microsoft.com/office/drawing/2014/main" id="{4D081B42-CBCA-4BFE-A945-C3D6892850DF}"/>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2D723B26-67E5-457B-A55D-87B794197A12}"/>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D573105E-B542-4979-A598-48515C13A300}"/>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11" name="Picture 10">
            <a:extLst>
              <a:ext uri="{FF2B5EF4-FFF2-40B4-BE49-F238E27FC236}">
                <a16:creationId xmlns:a16="http://schemas.microsoft.com/office/drawing/2014/main" id="{97E5C78F-4F7B-4CD6-9B12-E3772BD2173D}"/>
              </a:ext>
            </a:extLst>
          </p:cNvPr>
          <p:cNvPicPr>
            <a:picLocks noChangeAspect="1"/>
          </p:cNvPicPr>
          <p:nvPr/>
        </p:nvPicPr>
        <p:blipFill>
          <a:blip r:embed="rId2"/>
          <a:stretch>
            <a:fillRect/>
          </a:stretch>
        </p:blipFill>
        <p:spPr>
          <a:xfrm>
            <a:off x="773595" y="2464905"/>
            <a:ext cx="10644809" cy="2565985"/>
          </a:xfrm>
          <a:prstGeom prst="rect">
            <a:avLst/>
          </a:prstGeom>
        </p:spPr>
      </p:pic>
    </p:spTree>
    <p:extLst>
      <p:ext uri="{BB962C8B-B14F-4D97-AF65-F5344CB8AC3E}">
        <p14:creationId xmlns:p14="http://schemas.microsoft.com/office/powerpoint/2010/main" val="163675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7533-DA4C-4058-A24F-F0402876C86C}"/>
              </a:ext>
            </a:extLst>
          </p:cNvPr>
          <p:cNvSpPr>
            <a:spLocks noGrp="1"/>
          </p:cNvSpPr>
          <p:nvPr>
            <p:ph type="title"/>
          </p:nvPr>
        </p:nvSpPr>
        <p:spPr>
          <a:xfrm>
            <a:off x="550863" y="82551"/>
            <a:ext cx="5478462" cy="1573530"/>
          </a:xfrm>
        </p:spPr>
        <p:txBody>
          <a:bodyPr/>
          <a:lstStyle/>
          <a:p>
            <a:r>
              <a:rPr lang="en-US" dirty="0">
                <a:solidFill>
                  <a:srgbClr val="00B050"/>
                </a:solidFill>
              </a:rPr>
              <a:t>Why use </a:t>
            </a:r>
            <a:r>
              <a:rPr lang="en-US" dirty="0">
                <a:solidFill>
                  <a:srgbClr val="C00000"/>
                </a:solidFill>
              </a:rPr>
              <a:t>ELK ?</a:t>
            </a:r>
          </a:p>
        </p:txBody>
      </p:sp>
      <p:sp>
        <p:nvSpPr>
          <p:cNvPr id="3" name="Content Placeholder 2">
            <a:extLst>
              <a:ext uri="{FF2B5EF4-FFF2-40B4-BE49-F238E27FC236}">
                <a16:creationId xmlns:a16="http://schemas.microsoft.com/office/drawing/2014/main" id="{E6A5E0D7-0122-4A99-94FC-9D89624BF2ED}"/>
              </a:ext>
            </a:extLst>
          </p:cNvPr>
          <p:cNvSpPr>
            <a:spLocks noGrp="1"/>
          </p:cNvSpPr>
          <p:nvPr>
            <p:ph idx="1"/>
          </p:nvPr>
        </p:nvSpPr>
        <p:spPr>
          <a:xfrm>
            <a:off x="246063" y="2505856"/>
            <a:ext cx="5640387" cy="3415519"/>
          </a:xfrm>
        </p:spPr>
        <p:txBody>
          <a:bodyPr/>
          <a:lstStyle/>
          <a:p>
            <a:r>
              <a:rPr lang="en-US" dirty="0">
                <a:solidFill>
                  <a:srgbClr val="FFFF00"/>
                </a:solidFill>
              </a:rPr>
              <a:t>PROBLEMS: </a:t>
            </a:r>
            <a:br>
              <a:rPr lang="en-US" dirty="0">
                <a:solidFill>
                  <a:schemeClr val="tx1"/>
                </a:solidFill>
              </a:rPr>
            </a:br>
            <a:br>
              <a:rPr lang="en-US" dirty="0">
                <a:solidFill>
                  <a:schemeClr val="tx1"/>
                </a:solidFill>
              </a:rPr>
            </a:br>
            <a:r>
              <a:rPr lang="en-US" dirty="0">
                <a:solidFill>
                  <a:schemeClr val="tx1"/>
                </a:solidFill>
              </a:rPr>
              <a:t>- </a:t>
            </a:r>
            <a:r>
              <a:rPr lang="en-US" b="0" i="0" dirty="0">
                <a:solidFill>
                  <a:schemeClr val="tx1"/>
                </a:solidFill>
                <a:effectLst/>
                <a:latin typeface="-apple-system"/>
              </a:rPr>
              <a:t>Multiple data centers, ten of thousands of servers,</a:t>
            </a:r>
            <a:br>
              <a:rPr lang="en-US" dirty="0">
                <a:solidFill>
                  <a:schemeClr val="tx1"/>
                </a:solidFill>
              </a:rPr>
            </a:br>
            <a:r>
              <a:rPr lang="en-US" b="0" i="0" dirty="0">
                <a:solidFill>
                  <a:schemeClr val="tx1"/>
                </a:solidFill>
                <a:effectLst/>
                <a:latin typeface="-apple-system"/>
              </a:rPr>
              <a:t>hundreds of billions of log records </a:t>
            </a:r>
            <a:br>
              <a:rPr lang="en-US" b="0" i="0" dirty="0">
                <a:solidFill>
                  <a:schemeClr val="tx1"/>
                </a:solidFill>
                <a:effectLst/>
                <a:latin typeface="-apple-system"/>
              </a:rPr>
            </a:br>
            <a:r>
              <a:rPr lang="en-US" b="0" i="0" dirty="0">
                <a:solidFill>
                  <a:schemeClr val="tx1"/>
                </a:solidFill>
                <a:effectLst/>
                <a:latin typeface="-apple-system"/>
              </a:rPr>
              <a:t>- Logging, indexing, searching, visualizing and analysing all of those logs all day every day  </a:t>
            </a:r>
            <a:br>
              <a:rPr lang="en-US" b="0" i="0" dirty="0">
                <a:solidFill>
                  <a:schemeClr val="tx1"/>
                </a:solidFill>
                <a:effectLst/>
                <a:latin typeface="-apple-system"/>
              </a:rPr>
            </a:br>
            <a:r>
              <a:rPr lang="en-US" b="0" i="0" dirty="0">
                <a:solidFill>
                  <a:schemeClr val="tx1"/>
                </a:solidFill>
                <a:effectLst/>
                <a:latin typeface="-apple-system"/>
              </a:rPr>
              <a:t>- Security (access control, storage, transport) </a:t>
            </a:r>
            <a:br>
              <a:rPr lang="en-US" b="0" i="0" dirty="0">
                <a:solidFill>
                  <a:schemeClr val="tx1"/>
                </a:solidFill>
                <a:effectLst/>
                <a:latin typeface="-apple-system"/>
              </a:rPr>
            </a:br>
            <a:r>
              <a:rPr lang="en-US" b="0" i="0" dirty="0">
                <a:solidFill>
                  <a:schemeClr val="tx1"/>
                </a:solidFill>
                <a:effectLst/>
                <a:latin typeface="-apple-system"/>
              </a:rPr>
              <a:t>- Scaling to more DCs, more servers, and even more logs... </a:t>
            </a:r>
            <a:br>
              <a:rPr lang="en-US" b="0" i="0" dirty="0">
                <a:solidFill>
                  <a:schemeClr val="tx1"/>
                </a:solidFill>
                <a:effectLst/>
                <a:latin typeface="-apple-system"/>
              </a:rPr>
            </a:br>
            <a:r>
              <a:rPr lang="en-US" b="0" i="0" dirty="0">
                <a:solidFill>
                  <a:schemeClr val="tx1"/>
                </a:solidFill>
                <a:effectLst/>
                <a:latin typeface="-apple-system"/>
              </a:rPr>
              <a:t>- ARRGGGGHHH!!!!!</a:t>
            </a:r>
            <a:endParaRPr lang="en-US" dirty="0">
              <a:solidFill>
                <a:schemeClr val="tx1"/>
              </a:solidFill>
            </a:endParaRPr>
          </a:p>
        </p:txBody>
      </p:sp>
      <p:sp>
        <p:nvSpPr>
          <p:cNvPr id="7" name="Date Placeholder 6">
            <a:extLst>
              <a:ext uri="{FF2B5EF4-FFF2-40B4-BE49-F238E27FC236}">
                <a16:creationId xmlns:a16="http://schemas.microsoft.com/office/drawing/2014/main" id="{B0CD68ED-BAF1-41F4-8A52-032774F06E50}"/>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B189E9CE-DA3F-4529-9DD8-4300F784BE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58A928B-D1C4-4385-93A8-0E3D72223FBD}"/>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10" name="Content Placeholder 2">
            <a:extLst>
              <a:ext uri="{FF2B5EF4-FFF2-40B4-BE49-F238E27FC236}">
                <a16:creationId xmlns:a16="http://schemas.microsoft.com/office/drawing/2014/main" id="{B0591556-CAAF-4756-B1BE-AE5C5DB47AC7}"/>
              </a:ext>
            </a:extLst>
          </p:cNvPr>
          <p:cNvSpPr txBox="1">
            <a:spLocks/>
          </p:cNvSpPr>
          <p:nvPr/>
        </p:nvSpPr>
        <p:spPr>
          <a:xfrm>
            <a:off x="6305552" y="2429656"/>
            <a:ext cx="5640387"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00"/>
                </a:solidFill>
              </a:rPr>
              <a:t>SOLUTIONS: </a:t>
            </a:r>
            <a:br>
              <a:rPr lang="en-US" dirty="0">
                <a:solidFill>
                  <a:schemeClr val="tx1"/>
                </a:solidFill>
              </a:rPr>
            </a:br>
            <a:br>
              <a:rPr lang="en-US" dirty="0">
                <a:solidFill>
                  <a:schemeClr val="tx1"/>
                </a:solidFill>
              </a:rPr>
            </a:br>
            <a:r>
              <a:rPr lang="en-US" b="0" i="0" dirty="0">
                <a:solidFill>
                  <a:schemeClr val="tx1"/>
                </a:solidFill>
                <a:effectLst/>
                <a:latin typeface="-apple-system"/>
              </a:rPr>
              <a:t>• Commercial</a:t>
            </a:r>
            <a:br>
              <a:rPr lang="en-US" dirty="0">
                <a:solidFill>
                  <a:schemeClr val="tx1"/>
                </a:solidFill>
              </a:rPr>
            </a:br>
            <a:r>
              <a:rPr lang="en-US" b="0" i="0" dirty="0">
                <a:solidFill>
                  <a:schemeClr val="tx1"/>
                </a:solidFill>
                <a:effectLst/>
                <a:latin typeface="-apple-system"/>
              </a:rPr>
              <a:t> Splunk, Sumo Logic, HP ArcSight Logger, Tibco, XpoLog, Loggly, etc.</a:t>
            </a:r>
            <a:br>
              <a:rPr lang="en-US" dirty="0">
                <a:solidFill>
                  <a:schemeClr val="tx1"/>
                </a:solidFill>
              </a:rPr>
            </a:br>
            <a:br>
              <a:rPr lang="en-US" dirty="0">
                <a:solidFill>
                  <a:schemeClr val="tx1"/>
                </a:solidFill>
              </a:rPr>
            </a:br>
            <a:r>
              <a:rPr lang="en-US" b="0" i="0" dirty="0">
                <a:solidFill>
                  <a:schemeClr val="tx1"/>
                </a:solidFill>
                <a:effectLst/>
                <a:latin typeface="-apple-system"/>
              </a:rPr>
              <a:t>• </a:t>
            </a:r>
            <a:r>
              <a:rPr lang="en-US" b="0" i="0" dirty="0">
                <a:solidFill>
                  <a:srgbClr val="FF0000"/>
                </a:solidFill>
                <a:effectLst/>
                <a:latin typeface="-apple-system"/>
              </a:rPr>
              <a:t>Open Source</a:t>
            </a:r>
            <a:br>
              <a:rPr lang="en-US" dirty="0">
                <a:solidFill>
                  <a:schemeClr val="tx1"/>
                </a:solidFill>
              </a:rPr>
            </a:br>
            <a:r>
              <a:rPr lang="en-US" b="0" i="0" dirty="0">
                <a:solidFill>
                  <a:schemeClr val="tx1"/>
                </a:solidFill>
                <a:effectLst/>
                <a:latin typeface="-apple-system"/>
              </a:rPr>
              <a:t>Syslog + Grep, Graylog,</a:t>
            </a:r>
            <a:r>
              <a:rPr lang="en-US" b="0" i="0" dirty="0">
                <a:solidFill>
                  <a:srgbClr val="FF0000"/>
                </a:solidFill>
                <a:effectLst/>
                <a:latin typeface="-apple-system"/>
              </a:rPr>
              <a:t> Elasticsearch</a:t>
            </a:r>
            <a:r>
              <a:rPr lang="en-US" b="0" i="0" dirty="0">
                <a:solidFill>
                  <a:schemeClr val="tx1"/>
                </a:solidFill>
                <a:effectLst/>
                <a:latin typeface="-apple-system"/>
              </a:rPr>
              <a:t>, etc.</a:t>
            </a:r>
            <a:endParaRPr lang="en-US" dirty="0">
              <a:solidFill>
                <a:schemeClr val="tx1"/>
              </a:solidFill>
            </a:endParaRPr>
          </a:p>
        </p:txBody>
      </p:sp>
      <p:pic>
        <p:nvPicPr>
          <p:cNvPr id="12" name="Picture 11" descr="Logo&#10;&#10;Description automatically generated">
            <a:extLst>
              <a:ext uri="{FF2B5EF4-FFF2-40B4-BE49-F238E27FC236}">
                <a16:creationId xmlns:a16="http://schemas.microsoft.com/office/drawing/2014/main" id="{97FAE2C2-EDA4-47F3-AA28-F261F46CB63A}"/>
              </a:ext>
            </a:extLst>
          </p:cNvPr>
          <p:cNvPicPr>
            <a:picLocks noChangeAspect="1"/>
          </p:cNvPicPr>
          <p:nvPr/>
        </p:nvPicPr>
        <p:blipFill>
          <a:blip r:embed="rId2"/>
          <a:stretch>
            <a:fillRect/>
          </a:stretch>
        </p:blipFill>
        <p:spPr>
          <a:xfrm>
            <a:off x="8109001" y="1012825"/>
            <a:ext cx="3679723" cy="1118980"/>
          </a:xfrm>
          <a:prstGeom prst="rect">
            <a:avLst/>
          </a:prstGeom>
        </p:spPr>
      </p:pic>
    </p:spTree>
    <p:extLst>
      <p:ext uri="{BB962C8B-B14F-4D97-AF65-F5344CB8AC3E}">
        <p14:creationId xmlns:p14="http://schemas.microsoft.com/office/powerpoint/2010/main" val="107602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7459-223C-487B-BAAE-F811BC195A6B}"/>
              </a:ext>
            </a:extLst>
          </p:cNvPr>
          <p:cNvSpPr>
            <a:spLocks noGrp="1"/>
          </p:cNvSpPr>
          <p:nvPr>
            <p:ph type="title"/>
          </p:nvPr>
        </p:nvSpPr>
        <p:spPr>
          <a:xfrm>
            <a:off x="327819" y="349250"/>
            <a:ext cx="3565524" cy="593725"/>
          </a:xfrm>
        </p:spPr>
        <p:txBody>
          <a:bodyPr/>
          <a:lstStyle/>
          <a:p>
            <a:r>
              <a:rPr lang="en-US" dirty="0">
                <a:solidFill>
                  <a:srgbClr val="FF0000"/>
                </a:solidFill>
              </a:rPr>
              <a:t>Case Studies</a:t>
            </a:r>
          </a:p>
        </p:txBody>
      </p:sp>
      <p:sp>
        <p:nvSpPr>
          <p:cNvPr id="7" name="Date Placeholder 6">
            <a:extLst>
              <a:ext uri="{FF2B5EF4-FFF2-40B4-BE49-F238E27FC236}">
                <a16:creationId xmlns:a16="http://schemas.microsoft.com/office/drawing/2014/main" id="{CC71D4AA-D2E8-4EA0-A455-4E41142D2D3C}"/>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714D066F-4387-427B-A522-FE9B590A95F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D90FF90-BF27-4471-A4D3-2E3FCB3E5A29}"/>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11" name="TextBox 10">
            <a:extLst>
              <a:ext uri="{FF2B5EF4-FFF2-40B4-BE49-F238E27FC236}">
                <a16:creationId xmlns:a16="http://schemas.microsoft.com/office/drawing/2014/main" id="{E1D7D01F-5321-493F-9424-5045676CB1D5}"/>
              </a:ext>
            </a:extLst>
          </p:cNvPr>
          <p:cNvSpPr txBox="1"/>
          <p:nvPr/>
        </p:nvSpPr>
        <p:spPr>
          <a:xfrm>
            <a:off x="327819" y="1068487"/>
            <a:ext cx="11536362" cy="5078313"/>
          </a:xfrm>
          <a:prstGeom prst="rect">
            <a:avLst/>
          </a:prstGeom>
          <a:noFill/>
        </p:spPr>
        <p:txBody>
          <a:bodyPr wrap="square">
            <a:spAutoFit/>
          </a:bodyPr>
          <a:lstStyle/>
          <a:p>
            <a:pPr algn="l"/>
            <a:r>
              <a:rPr lang="en-US" b="1" i="0" dirty="0">
                <a:solidFill>
                  <a:srgbClr val="FF0000"/>
                </a:solidFill>
                <a:effectLst/>
                <a:latin typeface="Source Sans Pro" panose="020B0503030403020204" pitchFamily="34" charset="0"/>
              </a:rPr>
              <a:t>Netflix</a:t>
            </a:r>
          </a:p>
          <a:p>
            <a:pPr algn="l"/>
            <a:r>
              <a:rPr lang="en-US" b="0" i="0" dirty="0">
                <a:effectLst/>
                <a:latin typeface="Source Sans Pro" panose="020B0503030403020204" pitchFamily="34" charset="0"/>
              </a:rPr>
              <a:t>Netflix heavily relies on ELK stack. The company is using ELK </a:t>
            </a:r>
            <a:r>
              <a:rPr lang="en-US" b="0" i="0" dirty="0">
                <a:solidFill>
                  <a:srgbClr val="FFFF00"/>
                </a:solidFill>
                <a:effectLst/>
                <a:latin typeface="Source Sans Pro" panose="020B0503030403020204" pitchFamily="34" charset="0"/>
              </a:rPr>
              <a:t>stack to monitor and analyze customer service operation’s security log</a:t>
            </a:r>
            <a:r>
              <a:rPr lang="en-US" b="0" i="0" dirty="0">
                <a:effectLst/>
                <a:latin typeface="Source Sans Pro" panose="020B0503030403020204" pitchFamily="34" charset="0"/>
              </a:rPr>
              <a:t>. It allows them to index, store, and search documents from more than fifteen clusters which comprise almost 800 nodes.</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r>
              <a:rPr lang="en-US" b="1" i="0" dirty="0">
                <a:solidFill>
                  <a:srgbClr val="0070C0"/>
                </a:solidFill>
                <a:effectLst/>
                <a:latin typeface="Source Sans Pro" panose="020B0503030403020204" pitchFamily="34" charset="0"/>
              </a:rPr>
              <a:t>LinkedIn</a:t>
            </a:r>
          </a:p>
          <a:p>
            <a:pPr algn="l"/>
            <a:r>
              <a:rPr lang="en-US" b="0" i="0" dirty="0">
                <a:effectLst/>
                <a:latin typeface="Source Sans Pro" panose="020B0503030403020204" pitchFamily="34" charset="0"/>
              </a:rPr>
              <a:t>The famous social media marketing site LinkedIn uses ELK stack </a:t>
            </a:r>
            <a:r>
              <a:rPr lang="en-US" b="0" i="0" dirty="0">
                <a:solidFill>
                  <a:srgbClr val="FFFF00"/>
                </a:solidFill>
                <a:effectLst/>
                <a:latin typeface="Source Sans Pro" panose="020B0503030403020204" pitchFamily="34" charset="0"/>
              </a:rPr>
              <a:t>to monitor performance and security</a:t>
            </a:r>
            <a:r>
              <a:rPr lang="en-US" b="0" i="0" dirty="0">
                <a:effectLst/>
                <a:latin typeface="Source Sans Pro" panose="020B0503030403020204" pitchFamily="34" charset="0"/>
              </a:rPr>
              <a:t>. The IT team integrated ELK with Kafka to support their load in real time. Their ELK operation includes more than 100 clusters across six different data centers.</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r>
              <a:rPr lang="en-US" b="1" i="0" dirty="0">
                <a:solidFill>
                  <a:srgbClr val="FFC000"/>
                </a:solidFill>
                <a:effectLst/>
                <a:latin typeface="Source Sans Pro" panose="020B0503030403020204" pitchFamily="34" charset="0"/>
              </a:rPr>
              <a:t>Tripwire</a:t>
            </a:r>
          </a:p>
          <a:p>
            <a:pPr algn="l"/>
            <a:r>
              <a:rPr lang="en-US" b="0" i="0" dirty="0">
                <a:effectLst/>
                <a:latin typeface="Source Sans Pro" panose="020B0503030403020204" pitchFamily="34" charset="0"/>
              </a:rPr>
              <a:t>Tripwire is a worldwide Security Information Event Management system. The company uses ELK </a:t>
            </a:r>
            <a:r>
              <a:rPr lang="en-US" b="0" i="0" dirty="0">
                <a:solidFill>
                  <a:srgbClr val="FFFF00"/>
                </a:solidFill>
                <a:effectLst/>
                <a:latin typeface="Source Sans Pro" panose="020B0503030403020204" pitchFamily="34" charset="0"/>
              </a:rPr>
              <a:t>to support information packet log analysis.</a:t>
            </a:r>
            <a:br>
              <a:rPr lang="en-US" b="0" i="0" dirty="0">
                <a:effectLst/>
                <a:latin typeface="Source Sans Pro" panose="020B0503030403020204" pitchFamily="34" charset="0"/>
              </a:rPr>
            </a:br>
            <a:endParaRPr lang="en-US" b="0" i="0" dirty="0">
              <a:effectLst/>
              <a:latin typeface="Source Sans Pro" panose="020B0503030403020204" pitchFamily="34" charset="0"/>
            </a:endParaRPr>
          </a:p>
          <a:p>
            <a:pPr algn="l"/>
            <a:r>
              <a:rPr lang="en-US" b="1" i="0" dirty="0">
                <a:solidFill>
                  <a:schemeClr val="bg1"/>
                </a:solidFill>
                <a:effectLst/>
                <a:highlight>
                  <a:srgbClr val="CCE8DA"/>
                </a:highlight>
                <a:latin typeface="Source Sans Pro" panose="020B0503030403020204" pitchFamily="34" charset="0"/>
              </a:rPr>
              <a:t>Medium</a:t>
            </a:r>
          </a:p>
          <a:p>
            <a:pPr algn="l"/>
            <a:r>
              <a:rPr lang="en-US" b="0" i="0" dirty="0">
                <a:effectLst/>
                <a:latin typeface="Source Sans Pro" panose="020B0503030403020204" pitchFamily="34" charset="0"/>
              </a:rPr>
              <a:t>Medium is a famous blog-publishing platform. They use ELK stack </a:t>
            </a:r>
            <a:r>
              <a:rPr lang="en-US" b="0" i="0" dirty="0">
                <a:solidFill>
                  <a:srgbClr val="FFFF00"/>
                </a:solidFill>
                <a:effectLst/>
                <a:latin typeface="Source Sans Pro" panose="020B0503030403020204" pitchFamily="34" charset="0"/>
              </a:rPr>
              <a:t>to debug their production issues</a:t>
            </a:r>
            <a:r>
              <a:rPr lang="en-US" b="1" i="0" dirty="0">
                <a:solidFill>
                  <a:srgbClr val="C00000"/>
                </a:solidFill>
                <a:effectLst/>
                <a:latin typeface="Source Sans Pro" panose="020B0503030403020204" pitchFamily="34" charset="0"/>
              </a:rPr>
              <a:t>(Just like Amdocs). </a:t>
            </a:r>
            <a:r>
              <a:rPr lang="en-US" b="0" i="0" dirty="0">
                <a:effectLst/>
                <a:latin typeface="Source Sans Pro" panose="020B0503030403020204" pitchFamily="34" charset="0"/>
              </a:rPr>
              <a:t>The company also uses ELK to detect DynamoDB hotpots. Moreover, using this stack, the company can support 25 million unique readers as well as thousands of published posts each week.</a:t>
            </a:r>
          </a:p>
        </p:txBody>
      </p:sp>
    </p:spTree>
    <p:extLst>
      <p:ext uri="{BB962C8B-B14F-4D97-AF65-F5344CB8AC3E}">
        <p14:creationId xmlns:p14="http://schemas.microsoft.com/office/powerpoint/2010/main" val="41686796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{C910F0B5-7421-4F84-88F7-5A68EA5E7EC2}tf33713516_win32</Template>
  <TotalTime>1130</TotalTime>
  <Words>3477</Words>
  <Application>Microsoft Office PowerPoint</Application>
  <PresentationFormat>Widescreen</PresentationFormat>
  <Paragraphs>252</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Calibri</vt:lpstr>
      <vt:lpstr>Gill Sans MT</vt:lpstr>
      <vt:lpstr>Nunito Sans</vt:lpstr>
      <vt:lpstr>Roboto</vt:lpstr>
      <vt:lpstr>Source Sans Pro</vt:lpstr>
      <vt:lpstr>source-serif-pro</vt:lpstr>
      <vt:lpstr>Walbaum Display</vt:lpstr>
      <vt:lpstr>3DFloatVTI</vt:lpstr>
      <vt:lpstr>Log Analysis: Using ELK Stack</vt:lpstr>
      <vt:lpstr>Why Log Analysis?</vt:lpstr>
      <vt:lpstr>Log Analysis: Advantages</vt:lpstr>
      <vt:lpstr>Log Analysis: Advantages</vt:lpstr>
      <vt:lpstr>Log Analysis: Advantages</vt:lpstr>
      <vt:lpstr>Log Analysis: How does it work? </vt:lpstr>
      <vt:lpstr>Log Analysis: Process</vt:lpstr>
      <vt:lpstr>Why use ELK ?</vt:lpstr>
      <vt:lpstr>Case Studies</vt:lpstr>
      <vt:lpstr>What is ELK Stack?</vt:lpstr>
      <vt:lpstr>ELK Stack: Architecture</vt:lpstr>
      <vt:lpstr>PowerPoint Presentation</vt:lpstr>
      <vt:lpstr>PowerPoint Presentation</vt:lpstr>
      <vt:lpstr>What is Elasticsearch?</vt:lpstr>
      <vt:lpstr>ElasticSearch: Features</vt:lpstr>
      <vt:lpstr>ElasticSearch: Advantages</vt:lpstr>
      <vt:lpstr>Elasticsearch: Important Terms</vt:lpstr>
      <vt:lpstr>What is Logstash?</vt:lpstr>
      <vt:lpstr>Logstash: Features</vt:lpstr>
      <vt:lpstr>Logstash: Advantages</vt:lpstr>
      <vt:lpstr>Kibana: Introduction (Our main topic for session)</vt:lpstr>
      <vt:lpstr>Kibana:  Role in ELK Stack</vt:lpstr>
      <vt:lpstr>What is Kibana?</vt:lpstr>
      <vt:lpstr>Kibana: Architecture</vt:lpstr>
      <vt:lpstr>Kibana: Features</vt:lpstr>
      <vt:lpstr>Kibana:  Features Summed Up</vt:lpstr>
      <vt:lpstr>Kibana: How to investigate issues?</vt:lpstr>
      <vt:lpstr>Kibana: Advantages</vt:lpstr>
      <vt:lpstr>Kibana: Disadvantages</vt:lpstr>
      <vt:lpstr>ELK Stack: Advantages</vt:lpstr>
      <vt:lpstr>ELK Stack: Disadvantages</vt:lpstr>
      <vt:lpstr>ELK Stack: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Kibana</dc:title>
  <dc:creator>Sanskar Dwivedi</dc:creator>
  <cp:lastModifiedBy>Sanskar Dwivedi</cp:lastModifiedBy>
  <cp:revision>1</cp:revision>
  <dcterms:created xsi:type="dcterms:W3CDTF">2022-11-14T13:49:01Z</dcterms:created>
  <dcterms:modified xsi:type="dcterms:W3CDTF">2022-11-18T13:32:47Z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