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408" r:id="rId6"/>
    <p:sldId id="407" r:id="rId7"/>
    <p:sldId id="317" r:id="rId8"/>
    <p:sldId id="392" r:id="rId9"/>
    <p:sldId id="393" r:id="rId10"/>
    <p:sldId id="403" r:id="rId11"/>
    <p:sldId id="404" r:id="rId12"/>
    <p:sldId id="395" r:id="rId13"/>
    <p:sldId id="394" r:id="rId14"/>
    <p:sldId id="396" r:id="rId15"/>
    <p:sldId id="397" r:id="rId16"/>
    <p:sldId id="405" r:id="rId17"/>
    <p:sldId id="398" r:id="rId18"/>
    <p:sldId id="400" r:id="rId19"/>
    <p:sldId id="399" r:id="rId20"/>
    <p:sldId id="402" r:id="rId21"/>
    <p:sldId id="401" r:id="rId22"/>
    <p:sldId id="3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725" autoAdjust="0"/>
  </p:normalViewPr>
  <p:slideViewPr>
    <p:cSldViewPr snapToGrid="0">
      <p:cViewPr varScale="1">
        <p:scale>
          <a:sx n="112" d="100"/>
          <a:sy n="112" d="100"/>
        </p:scale>
        <p:origin x="120" y="354"/>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skar Dwivedi" userId="f5b85c96-70f3-4e53-8695-5826d5f55a6b" providerId="ADAL" clId="{4961CBBF-EC98-4042-9E38-3F122FAB483D}"/>
    <pc:docChg chg="undo custSel delSld modSld sldOrd">
      <pc:chgData name="Sanskar Dwivedi" userId="f5b85c96-70f3-4e53-8695-5826d5f55a6b" providerId="ADAL" clId="{4961CBBF-EC98-4042-9E38-3F122FAB483D}" dt="2022-11-23T14:10:27.910" v="487" actId="20577"/>
      <pc:docMkLst>
        <pc:docMk/>
      </pc:docMkLst>
      <pc:sldChg chg="modSp mod">
        <pc:chgData name="Sanskar Dwivedi" userId="f5b85c96-70f3-4e53-8695-5826d5f55a6b" providerId="ADAL" clId="{4961CBBF-EC98-4042-9E38-3F122FAB483D}" dt="2022-11-23T14:10:27.910" v="487" actId="20577"/>
        <pc:sldMkLst>
          <pc:docMk/>
          <pc:sldMk cId="752814286" sldId="257"/>
        </pc:sldMkLst>
        <pc:spChg chg="mod">
          <ac:chgData name="Sanskar Dwivedi" userId="f5b85c96-70f3-4e53-8695-5826d5f55a6b" providerId="ADAL" clId="{4961CBBF-EC98-4042-9E38-3F122FAB483D}" dt="2022-11-23T14:10:27.910" v="487" actId="20577"/>
          <ac:spMkLst>
            <pc:docMk/>
            <pc:sldMk cId="752814286" sldId="257"/>
            <ac:spMk id="3" creationId="{D9A11267-FC52-4990-8D98-010AFABA5544}"/>
          </ac:spMkLst>
        </pc:spChg>
      </pc:sldChg>
      <pc:sldChg chg="modSp mod">
        <pc:chgData name="Sanskar Dwivedi" userId="f5b85c96-70f3-4e53-8695-5826d5f55a6b" providerId="ADAL" clId="{4961CBBF-EC98-4042-9E38-3F122FAB483D}" dt="2022-11-23T14:04:01.809" v="448" actId="207"/>
        <pc:sldMkLst>
          <pc:docMk/>
          <pc:sldMk cId="560021826" sldId="317"/>
        </pc:sldMkLst>
        <pc:spChg chg="mod">
          <ac:chgData name="Sanskar Dwivedi" userId="f5b85c96-70f3-4e53-8695-5826d5f55a6b" providerId="ADAL" clId="{4961CBBF-EC98-4042-9E38-3F122FAB483D}" dt="2022-11-23T14:04:01.809" v="448" actId="207"/>
          <ac:spMkLst>
            <pc:docMk/>
            <pc:sldMk cId="560021826" sldId="317"/>
            <ac:spMk id="15" creationId="{40F1DF5B-353A-4270-8C10-6A1509441174}"/>
          </ac:spMkLst>
        </pc:spChg>
      </pc:sldChg>
      <pc:sldChg chg="del">
        <pc:chgData name="Sanskar Dwivedi" userId="f5b85c96-70f3-4e53-8695-5826d5f55a6b" providerId="ADAL" clId="{4961CBBF-EC98-4042-9E38-3F122FAB483D}" dt="2022-11-23T13:53:48.996" v="286" actId="2696"/>
        <pc:sldMkLst>
          <pc:docMk/>
          <pc:sldMk cId="3521561301" sldId="321"/>
        </pc:sldMkLst>
      </pc:sldChg>
      <pc:sldChg chg="modSp mod">
        <pc:chgData name="Sanskar Dwivedi" userId="f5b85c96-70f3-4e53-8695-5826d5f55a6b" providerId="ADAL" clId="{4961CBBF-EC98-4042-9E38-3F122FAB483D}" dt="2022-11-23T14:09:59.153" v="485" actId="207"/>
        <pc:sldMkLst>
          <pc:docMk/>
          <pc:sldMk cId="3247798845" sldId="391"/>
        </pc:sldMkLst>
        <pc:spChg chg="mod">
          <ac:chgData name="Sanskar Dwivedi" userId="f5b85c96-70f3-4e53-8695-5826d5f55a6b" providerId="ADAL" clId="{4961CBBF-EC98-4042-9E38-3F122FAB483D}" dt="2022-11-23T14:09:59.153" v="485" actId="207"/>
          <ac:spMkLst>
            <pc:docMk/>
            <pc:sldMk cId="3247798845" sldId="391"/>
            <ac:spMk id="22" creationId="{F8FAEED9-1ECD-45F9-87A0-9394BAEABB79}"/>
          </ac:spMkLst>
        </pc:spChg>
        <pc:spChg chg="mod">
          <ac:chgData name="Sanskar Dwivedi" userId="f5b85c96-70f3-4e53-8695-5826d5f55a6b" providerId="ADAL" clId="{4961CBBF-EC98-4042-9E38-3F122FAB483D}" dt="2022-11-23T13:53:37.979" v="285" actId="20577"/>
          <ac:spMkLst>
            <pc:docMk/>
            <pc:sldMk cId="3247798845" sldId="391"/>
            <ac:spMk id="23" creationId="{8E5E4638-9BCB-4C2E-914F-CC868E2020D5}"/>
          </ac:spMkLst>
        </pc:spChg>
      </pc:sldChg>
      <pc:sldChg chg="modSp mod">
        <pc:chgData name="Sanskar Dwivedi" userId="f5b85c96-70f3-4e53-8695-5826d5f55a6b" providerId="ADAL" clId="{4961CBBF-EC98-4042-9E38-3F122FAB483D}" dt="2022-11-23T14:04:07.187" v="449" actId="207"/>
        <pc:sldMkLst>
          <pc:docMk/>
          <pc:sldMk cId="4239323014" sldId="392"/>
        </pc:sldMkLst>
        <pc:spChg chg="mod">
          <ac:chgData name="Sanskar Dwivedi" userId="f5b85c96-70f3-4e53-8695-5826d5f55a6b" providerId="ADAL" clId="{4961CBBF-EC98-4042-9E38-3F122FAB483D}" dt="2022-11-23T14:04:07.187" v="449" actId="207"/>
          <ac:spMkLst>
            <pc:docMk/>
            <pc:sldMk cId="4239323014" sldId="392"/>
            <ac:spMk id="15" creationId="{40F1DF5B-353A-4270-8C10-6A1509441174}"/>
          </ac:spMkLst>
        </pc:spChg>
        <pc:spChg chg="mod">
          <ac:chgData name="Sanskar Dwivedi" userId="f5b85c96-70f3-4e53-8695-5826d5f55a6b" providerId="ADAL" clId="{4961CBBF-EC98-4042-9E38-3F122FAB483D}" dt="2022-11-23T14:03:47.747" v="447" actId="207"/>
          <ac:spMkLst>
            <pc:docMk/>
            <pc:sldMk cId="4239323014" sldId="392"/>
            <ac:spMk id="16" creationId="{4BDCF583-1D5D-4235-97C2-39272B80A0B1}"/>
          </ac:spMkLst>
        </pc:spChg>
      </pc:sldChg>
      <pc:sldChg chg="modSp mod ord">
        <pc:chgData name="Sanskar Dwivedi" userId="f5b85c96-70f3-4e53-8695-5826d5f55a6b" providerId="ADAL" clId="{4961CBBF-EC98-4042-9E38-3F122FAB483D}" dt="2022-11-23T14:04:16.964" v="452" actId="207"/>
        <pc:sldMkLst>
          <pc:docMk/>
          <pc:sldMk cId="341401549" sldId="393"/>
        </pc:sldMkLst>
        <pc:spChg chg="mod">
          <ac:chgData name="Sanskar Dwivedi" userId="f5b85c96-70f3-4e53-8695-5826d5f55a6b" providerId="ADAL" clId="{4961CBBF-EC98-4042-9E38-3F122FAB483D}" dt="2022-11-23T14:04:16.964" v="452" actId="207"/>
          <ac:spMkLst>
            <pc:docMk/>
            <pc:sldMk cId="341401549" sldId="393"/>
            <ac:spMk id="15" creationId="{40F1DF5B-353A-4270-8C10-6A1509441174}"/>
          </ac:spMkLst>
        </pc:spChg>
      </pc:sldChg>
      <pc:sldChg chg="modSp mod">
        <pc:chgData name="Sanskar Dwivedi" userId="f5b85c96-70f3-4e53-8695-5826d5f55a6b" providerId="ADAL" clId="{4961CBBF-EC98-4042-9E38-3F122FAB483D}" dt="2022-11-23T14:04:22.234" v="453" actId="207"/>
        <pc:sldMkLst>
          <pc:docMk/>
          <pc:sldMk cId="1252937608" sldId="394"/>
        </pc:sldMkLst>
        <pc:spChg chg="mod">
          <ac:chgData name="Sanskar Dwivedi" userId="f5b85c96-70f3-4e53-8695-5826d5f55a6b" providerId="ADAL" clId="{4961CBBF-EC98-4042-9E38-3F122FAB483D}" dt="2022-11-23T14:04:22.234" v="453" actId="207"/>
          <ac:spMkLst>
            <pc:docMk/>
            <pc:sldMk cId="1252937608" sldId="394"/>
            <ac:spMk id="15" creationId="{40F1DF5B-353A-4270-8C10-6A1509441174}"/>
          </ac:spMkLst>
        </pc:spChg>
      </pc:sldChg>
      <pc:sldChg chg="modSp mod">
        <pc:chgData name="Sanskar Dwivedi" userId="f5b85c96-70f3-4e53-8695-5826d5f55a6b" providerId="ADAL" clId="{4961CBBF-EC98-4042-9E38-3F122FAB483D}" dt="2022-11-23T14:04:29.171" v="454" actId="207"/>
        <pc:sldMkLst>
          <pc:docMk/>
          <pc:sldMk cId="4234886027" sldId="395"/>
        </pc:sldMkLst>
        <pc:spChg chg="mod">
          <ac:chgData name="Sanskar Dwivedi" userId="f5b85c96-70f3-4e53-8695-5826d5f55a6b" providerId="ADAL" clId="{4961CBBF-EC98-4042-9E38-3F122FAB483D}" dt="2022-11-23T14:04:29.171" v="454" actId="207"/>
          <ac:spMkLst>
            <pc:docMk/>
            <pc:sldMk cId="4234886027" sldId="395"/>
            <ac:spMk id="15" creationId="{40F1DF5B-353A-4270-8C10-6A1509441174}"/>
          </ac:spMkLst>
        </pc:spChg>
      </pc:sldChg>
      <pc:sldChg chg="modSp mod">
        <pc:chgData name="Sanskar Dwivedi" userId="f5b85c96-70f3-4e53-8695-5826d5f55a6b" providerId="ADAL" clId="{4961CBBF-EC98-4042-9E38-3F122FAB483D}" dt="2022-11-23T14:04:35.416" v="455" actId="207"/>
        <pc:sldMkLst>
          <pc:docMk/>
          <pc:sldMk cId="1138190114" sldId="396"/>
        </pc:sldMkLst>
        <pc:spChg chg="mod">
          <ac:chgData name="Sanskar Dwivedi" userId="f5b85c96-70f3-4e53-8695-5826d5f55a6b" providerId="ADAL" clId="{4961CBBF-EC98-4042-9E38-3F122FAB483D}" dt="2022-11-23T14:04:35.416" v="455" actId="207"/>
          <ac:spMkLst>
            <pc:docMk/>
            <pc:sldMk cId="1138190114" sldId="396"/>
            <ac:spMk id="15" creationId="{40F1DF5B-353A-4270-8C10-6A1509441174}"/>
          </ac:spMkLst>
        </pc:spChg>
      </pc:sldChg>
      <pc:sldChg chg="modSp mod">
        <pc:chgData name="Sanskar Dwivedi" userId="f5b85c96-70f3-4e53-8695-5826d5f55a6b" providerId="ADAL" clId="{4961CBBF-EC98-4042-9E38-3F122FAB483D}" dt="2022-11-23T14:04:40.703" v="456" actId="207"/>
        <pc:sldMkLst>
          <pc:docMk/>
          <pc:sldMk cId="785502582" sldId="397"/>
        </pc:sldMkLst>
        <pc:spChg chg="mod">
          <ac:chgData name="Sanskar Dwivedi" userId="f5b85c96-70f3-4e53-8695-5826d5f55a6b" providerId="ADAL" clId="{4961CBBF-EC98-4042-9E38-3F122FAB483D}" dt="2022-11-23T14:04:40.703" v="456" actId="207"/>
          <ac:spMkLst>
            <pc:docMk/>
            <pc:sldMk cId="785502582" sldId="397"/>
            <ac:spMk id="15" creationId="{40F1DF5B-353A-4270-8C10-6A1509441174}"/>
          </ac:spMkLst>
        </pc:spChg>
      </pc:sldChg>
      <pc:sldChg chg="modSp mod">
        <pc:chgData name="Sanskar Dwivedi" userId="f5b85c96-70f3-4e53-8695-5826d5f55a6b" providerId="ADAL" clId="{4961CBBF-EC98-4042-9E38-3F122FAB483D}" dt="2022-11-23T14:04:45.623" v="457" actId="207"/>
        <pc:sldMkLst>
          <pc:docMk/>
          <pc:sldMk cId="3658508943" sldId="398"/>
        </pc:sldMkLst>
        <pc:spChg chg="mod">
          <ac:chgData name="Sanskar Dwivedi" userId="f5b85c96-70f3-4e53-8695-5826d5f55a6b" providerId="ADAL" clId="{4961CBBF-EC98-4042-9E38-3F122FAB483D}" dt="2022-11-23T14:04:45.623" v="457" actId="207"/>
          <ac:spMkLst>
            <pc:docMk/>
            <pc:sldMk cId="3658508943" sldId="398"/>
            <ac:spMk id="15" creationId="{40F1DF5B-353A-4270-8C10-6A1509441174}"/>
          </ac:spMkLst>
        </pc:spChg>
      </pc:sldChg>
      <pc:sldChg chg="modSp mod">
        <pc:chgData name="Sanskar Dwivedi" userId="f5b85c96-70f3-4e53-8695-5826d5f55a6b" providerId="ADAL" clId="{4961CBBF-EC98-4042-9E38-3F122FAB483D}" dt="2022-11-23T14:05:03.282" v="458" actId="207"/>
        <pc:sldMkLst>
          <pc:docMk/>
          <pc:sldMk cId="880223198" sldId="399"/>
        </pc:sldMkLst>
        <pc:spChg chg="mod">
          <ac:chgData name="Sanskar Dwivedi" userId="f5b85c96-70f3-4e53-8695-5826d5f55a6b" providerId="ADAL" clId="{4961CBBF-EC98-4042-9E38-3F122FAB483D}" dt="2022-11-23T14:05:03.282" v="458" actId="207"/>
          <ac:spMkLst>
            <pc:docMk/>
            <pc:sldMk cId="880223198" sldId="399"/>
            <ac:spMk id="15" creationId="{40F1DF5B-353A-4270-8C10-6A1509441174}"/>
          </ac:spMkLst>
        </pc:spChg>
      </pc:sldChg>
      <pc:sldChg chg="modSp mod">
        <pc:chgData name="Sanskar Dwivedi" userId="f5b85c96-70f3-4e53-8695-5826d5f55a6b" providerId="ADAL" clId="{4961CBBF-EC98-4042-9E38-3F122FAB483D}" dt="2022-11-23T14:05:09.069" v="459" actId="207"/>
        <pc:sldMkLst>
          <pc:docMk/>
          <pc:sldMk cId="2560958461" sldId="400"/>
        </pc:sldMkLst>
        <pc:spChg chg="mod">
          <ac:chgData name="Sanskar Dwivedi" userId="f5b85c96-70f3-4e53-8695-5826d5f55a6b" providerId="ADAL" clId="{4961CBBF-EC98-4042-9E38-3F122FAB483D}" dt="2022-11-23T14:05:09.069" v="459" actId="207"/>
          <ac:spMkLst>
            <pc:docMk/>
            <pc:sldMk cId="2560958461" sldId="400"/>
            <ac:spMk id="15" creationId="{40F1DF5B-353A-4270-8C10-6A1509441174}"/>
          </ac:spMkLst>
        </pc:spChg>
      </pc:sldChg>
      <pc:sldChg chg="modSp mod">
        <pc:chgData name="Sanskar Dwivedi" userId="f5b85c96-70f3-4e53-8695-5826d5f55a6b" providerId="ADAL" clId="{4961CBBF-EC98-4042-9E38-3F122FAB483D}" dt="2022-11-23T14:06:47.833" v="460" actId="207"/>
        <pc:sldMkLst>
          <pc:docMk/>
          <pc:sldMk cId="2881127048" sldId="401"/>
        </pc:sldMkLst>
        <pc:spChg chg="mod">
          <ac:chgData name="Sanskar Dwivedi" userId="f5b85c96-70f3-4e53-8695-5826d5f55a6b" providerId="ADAL" clId="{4961CBBF-EC98-4042-9E38-3F122FAB483D}" dt="2022-11-23T14:06:47.833" v="460" actId="207"/>
          <ac:spMkLst>
            <pc:docMk/>
            <pc:sldMk cId="2881127048" sldId="401"/>
            <ac:spMk id="15" creationId="{40F1DF5B-353A-4270-8C10-6A1509441174}"/>
          </ac:spMkLst>
        </pc:spChg>
      </pc:sldChg>
      <pc:sldChg chg="modSp mod">
        <pc:chgData name="Sanskar Dwivedi" userId="f5b85c96-70f3-4e53-8695-5826d5f55a6b" providerId="ADAL" clId="{4961CBBF-EC98-4042-9E38-3F122FAB483D}" dt="2022-11-23T14:08:00.079" v="484" actId="207"/>
        <pc:sldMkLst>
          <pc:docMk/>
          <pc:sldMk cId="1365689288" sldId="402"/>
        </pc:sldMkLst>
        <pc:spChg chg="mod">
          <ac:chgData name="Sanskar Dwivedi" userId="f5b85c96-70f3-4e53-8695-5826d5f55a6b" providerId="ADAL" clId="{4961CBBF-EC98-4042-9E38-3F122FAB483D}" dt="2022-11-23T14:06:53.728" v="461" actId="207"/>
          <ac:spMkLst>
            <pc:docMk/>
            <pc:sldMk cId="1365689288" sldId="402"/>
            <ac:spMk id="15" creationId="{40F1DF5B-353A-4270-8C10-6A1509441174}"/>
          </ac:spMkLst>
        </pc:spChg>
        <pc:spChg chg="mod">
          <ac:chgData name="Sanskar Dwivedi" userId="f5b85c96-70f3-4e53-8695-5826d5f55a6b" providerId="ADAL" clId="{4961CBBF-EC98-4042-9E38-3F122FAB483D}" dt="2022-11-23T14:08:00.079" v="484" actId="207"/>
          <ac:spMkLst>
            <pc:docMk/>
            <pc:sldMk cId="1365689288" sldId="402"/>
            <ac:spMk id="16" creationId="{4BDCF583-1D5D-4235-97C2-39272B80A0B1}"/>
          </ac:spMkLst>
        </pc:spChg>
        <pc:picChg chg="mod">
          <ac:chgData name="Sanskar Dwivedi" userId="f5b85c96-70f3-4e53-8695-5826d5f55a6b" providerId="ADAL" clId="{4961CBBF-EC98-4042-9E38-3F122FAB483D}" dt="2022-11-23T13:46:31.879" v="35" actId="1076"/>
          <ac:picMkLst>
            <pc:docMk/>
            <pc:sldMk cId="1365689288" sldId="402"/>
            <ac:picMk id="8" creationId="{5FED7C55-F545-49A1-90FD-D853A25AB453}"/>
          </ac:picMkLst>
        </pc:picChg>
      </pc:sldChg>
      <pc:sldChg chg="modSp mod">
        <pc:chgData name="Sanskar Dwivedi" userId="f5b85c96-70f3-4e53-8695-5826d5f55a6b" providerId="ADAL" clId="{4961CBBF-EC98-4042-9E38-3F122FAB483D}" dt="2022-11-23T14:07:52.885" v="483" actId="207"/>
        <pc:sldMkLst>
          <pc:docMk/>
          <pc:sldMk cId="2454977913" sldId="403"/>
        </pc:sldMkLst>
        <pc:spChg chg="mod">
          <ac:chgData name="Sanskar Dwivedi" userId="f5b85c96-70f3-4e53-8695-5826d5f55a6b" providerId="ADAL" clId="{4961CBBF-EC98-4042-9E38-3F122FAB483D}" dt="2022-11-23T14:06:58.956" v="462" actId="207"/>
          <ac:spMkLst>
            <pc:docMk/>
            <pc:sldMk cId="2454977913" sldId="403"/>
            <ac:spMk id="15" creationId="{40F1DF5B-353A-4270-8C10-6A1509441174}"/>
          </ac:spMkLst>
        </pc:spChg>
        <pc:spChg chg="mod">
          <ac:chgData name="Sanskar Dwivedi" userId="f5b85c96-70f3-4e53-8695-5826d5f55a6b" providerId="ADAL" clId="{4961CBBF-EC98-4042-9E38-3F122FAB483D}" dt="2022-11-23T14:07:52.885" v="483" actId="207"/>
          <ac:spMkLst>
            <pc:docMk/>
            <pc:sldMk cId="2454977913" sldId="403"/>
            <ac:spMk id="16" creationId="{4BDCF583-1D5D-4235-97C2-39272B80A0B1}"/>
          </ac:spMkLst>
        </pc:spChg>
      </pc:sldChg>
      <pc:sldChg chg="modSp mod">
        <pc:chgData name="Sanskar Dwivedi" userId="f5b85c96-70f3-4e53-8695-5826d5f55a6b" providerId="ADAL" clId="{4961CBBF-EC98-4042-9E38-3F122FAB483D}" dt="2022-11-23T14:07:05.969" v="463" actId="207"/>
        <pc:sldMkLst>
          <pc:docMk/>
          <pc:sldMk cId="1214777413" sldId="404"/>
        </pc:sldMkLst>
        <pc:spChg chg="mod">
          <ac:chgData name="Sanskar Dwivedi" userId="f5b85c96-70f3-4e53-8695-5826d5f55a6b" providerId="ADAL" clId="{4961CBBF-EC98-4042-9E38-3F122FAB483D}" dt="2022-11-23T14:07:05.969" v="463" actId="207"/>
          <ac:spMkLst>
            <pc:docMk/>
            <pc:sldMk cId="1214777413" sldId="404"/>
            <ac:spMk id="15" creationId="{40F1DF5B-353A-4270-8C10-6A1509441174}"/>
          </ac:spMkLst>
        </pc:spChg>
        <pc:spChg chg="mod">
          <ac:chgData name="Sanskar Dwivedi" userId="f5b85c96-70f3-4e53-8695-5826d5f55a6b" providerId="ADAL" clId="{4961CBBF-EC98-4042-9E38-3F122FAB483D}" dt="2022-11-23T13:49:59.330" v="83" actId="1076"/>
          <ac:spMkLst>
            <pc:docMk/>
            <pc:sldMk cId="1214777413" sldId="404"/>
            <ac:spMk id="16" creationId="{4BDCF583-1D5D-4235-97C2-39272B80A0B1}"/>
          </ac:spMkLst>
        </pc:spChg>
      </pc:sldChg>
      <pc:sldChg chg="modSp mod">
        <pc:chgData name="Sanskar Dwivedi" userId="f5b85c96-70f3-4e53-8695-5826d5f55a6b" providerId="ADAL" clId="{4961CBBF-EC98-4042-9E38-3F122FAB483D}" dt="2022-11-23T14:07:25.189" v="481" actId="20577"/>
        <pc:sldMkLst>
          <pc:docMk/>
          <pc:sldMk cId="3484353116" sldId="405"/>
        </pc:sldMkLst>
        <pc:spChg chg="mod">
          <ac:chgData name="Sanskar Dwivedi" userId="f5b85c96-70f3-4e53-8695-5826d5f55a6b" providerId="ADAL" clId="{4961CBBF-EC98-4042-9E38-3F122FAB483D}" dt="2022-11-23T14:07:11.999" v="464" actId="207"/>
          <ac:spMkLst>
            <pc:docMk/>
            <pc:sldMk cId="3484353116" sldId="405"/>
            <ac:spMk id="15" creationId="{40F1DF5B-353A-4270-8C10-6A1509441174}"/>
          </ac:spMkLst>
        </pc:spChg>
        <pc:spChg chg="mod">
          <ac:chgData name="Sanskar Dwivedi" userId="f5b85c96-70f3-4e53-8695-5826d5f55a6b" providerId="ADAL" clId="{4961CBBF-EC98-4042-9E38-3F122FAB483D}" dt="2022-11-23T14:07:25.189" v="481" actId="20577"/>
          <ac:spMkLst>
            <pc:docMk/>
            <pc:sldMk cId="3484353116" sldId="405"/>
            <ac:spMk id="16" creationId="{4BDCF583-1D5D-4235-97C2-39272B80A0B1}"/>
          </ac:spMkLst>
        </pc:spChg>
      </pc:sldChg>
      <pc:sldChg chg="addSp delSp modSp del mod ord">
        <pc:chgData name="Sanskar Dwivedi" userId="f5b85c96-70f3-4e53-8695-5826d5f55a6b" providerId="ADAL" clId="{4961CBBF-EC98-4042-9E38-3F122FAB483D}" dt="2022-11-23T14:02:00.292" v="436" actId="2696"/>
        <pc:sldMkLst>
          <pc:docMk/>
          <pc:sldMk cId="3696880680" sldId="406"/>
        </pc:sldMkLst>
        <pc:spChg chg="add del mod">
          <ac:chgData name="Sanskar Dwivedi" userId="f5b85c96-70f3-4e53-8695-5826d5f55a6b" providerId="ADAL" clId="{4961CBBF-EC98-4042-9E38-3F122FAB483D}" dt="2022-11-23T13:57:12.195" v="301" actId="21"/>
          <ac:spMkLst>
            <pc:docMk/>
            <pc:sldMk cId="3696880680" sldId="406"/>
            <ac:spMk id="9" creationId="{AB5CB049-7F83-40B4-AF3A-EAA107C3D231}"/>
          </ac:spMkLst>
        </pc:spChg>
        <pc:spChg chg="del">
          <ac:chgData name="Sanskar Dwivedi" userId="f5b85c96-70f3-4e53-8695-5826d5f55a6b" providerId="ADAL" clId="{4961CBBF-EC98-4042-9E38-3F122FAB483D}" dt="2022-11-23T13:57:07.880" v="300" actId="21"/>
          <ac:spMkLst>
            <pc:docMk/>
            <pc:sldMk cId="3696880680" sldId="406"/>
            <ac:spMk id="15" creationId="{40F1DF5B-353A-4270-8C10-6A1509441174}"/>
          </ac:spMkLst>
        </pc:spChg>
        <pc:spChg chg="del mod">
          <ac:chgData name="Sanskar Dwivedi" userId="f5b85c96-70f3-4e53-8695-5826d5f55a6b" providerId="ADAL" clId="{4961CBBF-EC98-4042-9E38-3F122FAB483D}" dt="2022-11-23T13:57:16.407" v="302" actId="21"/>
          <ac:spMkLst>
            <pc:docMk/>
            <pc:sldMk cId="3696880680" sldId="406"/>
            <ac:spMk id="16" creationId="{4BDCF583-1D5D-4235-97C2-39272B80A0B1}"/>
          </ac:spMkLst>
        </pc:spChg>
        <pc:picChg chg="add del mod">
          <ac:chgData name="Sanskar Dwivedi" userId="f5b85c96-70f3-4e53-8695-5826d5f55a6b" providerId="ADAL" clId="{4961CBBF-EC98-4042-9E38-3F122FAB483D}" dt="2022-11-23T14:01:39.243" v="430" actId="21"/>
          <ac:picMkLst>
            <pc:docMk/>
            <pc:sldMk cId="3696880680" sldId="406"/>
            <ac:picMk id="6" creationId="{11C6A000-3AAE-40F0-A6F9-455B94992E7A}"/>
          </ac:picMkLst>
        </pc:picChg>
      </pc:sldChg>
      <pc:sldChg chg="addSp delSp modSp mod">
        <pc:chgData name="Sanskar Dwivedi" userId="f5b85c96-70f3-4e53-8695-5826d5f55a6b" providerId="ADAL" clId="{4961CBBF-EC98-4042-9E38-3F122FAB483D}" dt="2022-11-23T13:58:55.820" v="310" actId="14100"/>
        <pc:sldMkLst>
          <pc:docMk/>
          <pc:sldMk cId="3985719723" sldId="407"/>
        </pc:sldMkLst>
        <pc:picChg chg="del">
          <ac:chgData name="Sanskar Dwivedi" userId="f5b85c96-70f3-4e53-8695-5826d5f55a6b" providerId="ADAL" clId="{4961CBBF-EC98-4042-9E38-3F122FAB483D}" dt="2022-11-23T13:57:42.146" v="305" actId="21"/>
          <ac:picMkLst>
            <pc:docMk/>
            <pc:sldMk cId="3985719723" sldId="407"/>
            <ac:picMk id="6" creationId="{11C6A000-3AAE-40F0-A6F9-455B94992E7A}"/>
          </ac:picMkLst>
        </pc:picChg>
        <pc:picChg chg="add del mod">
          <ac:chgData name="Sanskar Dwivedi" userId="f5b85c96-70f3-4e53-8695-5826d5f55a6b" providerId="ADAL" clId="{4961CBBF-EC98-4042-9E38-3F122FAB483D}" dt="2022-11-23T13:58:37.042" v="307"/>
          <ac:picMkLst>
            <pc:docMk/>
            <pc:sldMk cId="3985719723" sldId="407"/>
            <ac:picMk id="7" creationId="{3A06F272-3A9E-413E-9275-85D6832B9C67}"/>
          </ac:picMkLst>
        </pc:picChg>
        <pc:picChg chg="add mod">
          <ac:chgData name="Sanskar Dwivedi" userId="f5b85c96-70f3-4e53-8695-5826d5f55a6b" providerId="ADAL" clId="{4961CBBF-EC98-4042-9E38-3F122FAB483D}" dt="2022-11-23T13:58:55.820" v="310" actId="14100"/>
          <ac:picMkLst>
            <pc:docMk/>
            <pc:sldMk cId="3985719723" sldId="407"/>
            <ac:picMk id="9" creationId="{2F9376BD-1471-4360-B3B0-52C73C4430F4}"/>
          </ac:picMkLst>
        </pc:picChg>
      </pc:sldChg>
      <pc:sldChg chg="addSp delSp modSp mod">
        <pc:chgData name="Sanskar Dwivedi" userId="f5b85c96-70f3-4e53-8695-5826d5f55a6b" providerId="ADAL" clId="{4961CBBF-EC98-4042-9E38-3F122FAB483D}" dt="2022-11-23T14:03:33.557" v="446" actId="207"/>
        <pc:sldMkLst>
          <pc:docMk/>
          <pc:sldMk cId="3995772644" sldId="408"/>
        </pc:sldMkLst>
        <pc:spChg chg="add mod">
          <ac:chgData name="Sanskar Dwivedi" userId="f5b85c96-70f3-4e53-8695-5826d5f55a6b" providerId="ADAL" clId="{4961CBBF-EC98-4042-9E38-3F122FAB483D}" dt="2022-11-23T14:03:33.557" v="446" actId="207"/>
          <ac:spMkLst>
            <pc:docMk/>
            <pc:sldMk cId="3995772644" sldId="408"/>
            <ac:spMk id="5" creationId="{0A4FB41D-8625-47F1-8714-D1FE212D146A}"/>
          </ac:spMkLst>
        </pc:spChg>
        <pc:picChg chg="del">
          <ac:chgData name="Sanskar Dwivedi" userId="f5b85c96-70f3-4e53-8695-5826d5f55a6b" providerId="ADAL" clId="{4961CBBF-EC98-4042-9E38-3F122FAB483D}" dt="2022-11-23T13:59:15.220" v="311" actId="21"/>
          <ac:picMkLst>
            <pc:docMk/>
            <pc:sldMk cId="3995772644" sldId="408"/>
            <ac:picMk id="6" creationId="{11C6A000-3AAE-40F0-A6F9-455B94992E7A}"/>
          </ac:picMkLst>
        </pc:picChg>
        <pc:picChg chg="mod">
          <ac:chgData name="Sanskar Dwivedi" userId="f5b85c96-70f3-4e53-8695-5826d5f55a6b" providerId="ADAL" clId="{4961CBBF-EC98-4042-9E38-3F122FAB483D}" dt="2022-11-23T14:01:12.696" v="395" actId="1076"/>
          <ac:picMkLst>
            <pc:docMk/>
            <pc:sldMk cId="3995772644" sldId="408"/>
            <ac:picMk id="8" creationId="{5FED7C55-F545-49A1-90FD-D853A25AB453}"/>
          </ac:picMkLst>
        </pc:picChg>
        <pc:picChg chg="add mod">
          <ac:chgData name="Sanskar Dwivedi" userId="f5b85c96-70f3-4e53-8695-5826d5f55a6b" providerId="ADAL" clId="{4961CBBF-EC98-4042-9E38-3F122FAB483D}" dt="2022-11-23T14:01:55.878" v="435" actId="14100"/>
          <ac:picMkLst>
            <pc:docMk/>
            <pc:sldMk cId="3995772644" sldId="408"/>
            <ac:picMk id="9" creationId="{CCFC300B-8B8C-4404-80ED-E72966829124}"/>
          </ac:picMkLst>
        </pc:picChg>
      </pc:sldChg>
    </pc:docChg>
  </pc:docChgLst>
  <pc:docChgLst>
    <pc:chgData name="Sanskar Dwivedi" userId="f5b85c96-70f3-4e53-8695-5826d5f55a6b" providerId="ADAL" clId="{C1F0D519-B6C4-42C6-93C9-D2380D768A38}"/>
    <pc:docChg chg="modSld">
      <pc:chgData name="Sanskar Dwivedi" userId="f5b85c96-70f3-4e53-8695-5826d5f55a6b" providerId="ADAL" clId="{C1F0D519-B6C4-42C6-93C9-D2380D768A38}" dt="2022-11-30T14:26:51.564" v="0" actId="20577"/>
      <pc:docMkLst>
        <pc:docMk/>
      </pc:docMkLst>
      <pc:sldChg chg="modSp mod">
        <pc:chgData name="Sanskar Dwivedi" userId="f5b85c96-70f3-4e53-8695-5826d5f55a6b" providerId="ADAL" clId="{C1F0D519-B6C4-42C6-93C9-D2380D768A38}" dt="2022-11-30T14:26:51.564" v="0" actId="20577"/>
        <pc:sldMkLst>
          <pc:docMk/>
          <pc:sldMk cId="752814286" sldId="257"/>
        </pc:sldMkLst>
        <pc:spChg chg="mod">
          <ac:chgData name="Sanskar Dwivedi" userId="f5b85c96-70f3-4e53-8695-5826d5f55a6b" providerId="ADAL" clId="{C1F0D519-B6C4-42C6-93C9-D2380D768A38}" dt="2022-11-30T14:26:51.564" v="0" actId="20577"/>
          <ac:spMkLst>
            <pc:docMk/>
            <pc:sldMk cId="752814286" sldId="257"/>
            <ac:spMk id="3" creationId="{D9A11267-FC52-4990-8D98-010AFABA554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7/24/2023</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7/24/2023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a:p>
        </p:txBody>
      </p:sp>
    </p:spTree>
    <p:extLst>
      <p:ext uri="{BB962C8B-B14F-4D97-AF65-F5344CB8AC3E}">
        <p14:creationId xmlns:p14="http://schemas.microsoft.com/office/powerpoint/2010/main" val="955741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a:p>
        </p:txBody>
      </p:sp>
    </p:spTree>
    <p:extLst>
      <p:ext uri="{BB962C8B-B14F-4D97-AF65-F5344CB8AC3E}">
        <p14:creationId xmlns:p14="http://schemas.microsoft.com/office/powerpoint/2010/main" val="13255617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a:p>
        </p:txBody>
      </p:sp>
    </p:spTree>
    <p:extLst>
      <p:ext uri="{BB962C8B-B14F-4D97-AF65-F5344CB8AC3E}">
        <p14:creationId xmlns:p14="http://schemas.microsoft.com/office/powerpoint/2010/main" val="1155268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a:p>
        </p:txBody>
      </p:sp>
    </p:spTree>
    <p:extLst>
      <p:ext uri="{BB962C8B-B14F-4D97-AF65-F5344CB8AC3E}">
        <p14:creationId xmlns:p14="http://schemas.microsoft.com/office/powerpoint/2010/main" val="3354491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a:p>
        </p:txBody>
      </p:sp>
    </p:spTree>
    <p:extLst>
      <p:ext uri="{BB962C8B-B14F-4D97-AF65-F5344CB8AC3E}">
        <p14:creationId xmlns:p14="http://schemas.microsoft.com/office/powerpoint/2010/main" val="42488348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a:p>
        </p:txBody>
      </p:sp>
    </p:spTree>
    <p:extLst>
      <p:ext uri="{BB962C8B-B14F-4D97-AF65-F5344CB8AC3E}">
        <p14:creationId xmlns:p14="http://schemas.microsoft.com/office/powerpoint/2010/main" val="8747395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a:p>
        </p:txBody>
      </p:sp>
    </p:spTree>
    <p:extLst>
      <p:ext uri="{BB962C8B-B14F-4D97-AF65-F5344CB8AC3E}">
        <p14:creationId xmlns:p14="http://schemas.microsoft.com/office/powerpoint/2010/main" val="2202652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a:p>
        </p:txBody>
      </p:sp>
    </p:spTree>
    <p:extLst>
      <p:ext uri="{BB962C8B-B14F-4D97-AF65-F5344CB8AC3E}">
        <p14:creationId xmlns:p14="http://schemas.microsoft.com/office/powerpoint/2010/main" val="708629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a:p>
        </p:txBody>
      </p:sp>
    </p:spTree>
    <p:extLst>
      <p:ext uri="{BB962C8B-B14F-4D97-AF65-F5344CB8AC3E}">
        <p14:creationId xmlns:p14="http://schemas.microsoft.com/office/powerpoint/2010/main" val="1886984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2</a:t>
            </a:fld>
            <a:endParaRPr lang="en-US"/>
          </a:p>
        </p:txBody>
      </p:sp>
    </p:spTree>
    <p:extLst>
      <p:ext uri="{BB962C8B-B14F-4D97-AF65-F5344CB8AC3E}">
        <p14:creationId xmlns:p14="http://schemas.microsoft.com/office/powerpoint/2010/main" val="3384331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1620139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4</a:t>
            </a:fld>
            <a:endParaRPr lang="en-US"/>
          </a:p>
        </p:txBody>
      </p:sp>
    </p:spTree>
    <p:extLst>
      <p:ext uri="{BB962C8B-B14F-4D97-AF65-F5344CB8AC3E}">
        <p14:creationId xmlns:p14="http://schemas.microsoft.com/office/powerpoint/2010/main" val="15865501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5</a:t>
            </a:fld>
            <a:endParaRPr lang="en-US"/>
          </a:p>
        </p:txBody>
      </p:sp>
    </p:spTree>
    <p:extLst>
      <p:ext uri="{BB962C8B-B14F-4D97-AF65-F5344CB8AC3E}">
        <p14:creationId xmlns:p14="http://schemas.microsoft.com/office/powerpoint/2010/main" val="2437880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a:p>
        </p:txBody>
      </p:sp>
    </p:spTree>
    <p:extLst>
      <p:ext uri="{BB962C8B-B14F-4D97-AF65-F5344CB8AC3E}">
        <p14:creationId xmlns:p14="http://schemas.microsoft.com/office/powerpoint/2010/main" val="1807852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a:p>
        </p:txBody>
      </p:sp>
    </p:spTree>
    <p:extLst>
      <p:ext uri="{BB962C8B-B14F-4D97-AF65-F5344CB8AC3E}">
        <p14:creationId xmlns:p14="http://schemas.microsoft.com/office/powerpoint/2010/main" val="892160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565676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a:p>
        </p:txBody>
      </p:sp>
    </p:spTree>
    <p:extLst>
      <p:ext uri="{BB962C8B-B14F-4D97-AF65-F5344CB8AC3E}">
        <p14:creationId xmlns:p14="http://schemas.microsoft.com/office/powerpoint/2010/main" val="2408593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hyperlink" Target="https://www.javatpoint.com/performance-testi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963986" cy="2384898"/>
          </a:xfrm>
        </p:spPr>
        <p:txBody>
          <a:bodyPr anchor="b" anchorCtr="0">
            <a:normAutofit/>
          </a:bodyPr>
          <a:lstStyle/>
          <a:p>
            <a:r>
              <a:rPr lang="en-US" dirty="0"/>
              <a:t>MS Generated Modules</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-Sanskar Dwivedi,</a:t>
            </a:r>
            <a:br>
              <a:rPr lang="en-US" dirty="0"/>
            </a:br>
            <a:r>
              <a:rPr lang="en-US" dirty="0"/>
              <a:t>Software Developer,</a:t>
            </a:r>
            <a:br>
              <a:rPr lang="en-US" dirty="0"/>
            </a:br>
            <a:r>
              <a:rPr lang="en-US" dirty="0"/>
              <a:t>SmartOps CALA</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526212" cy="1060450"/>
          </a:xfrm>
        </p:spPr>
        <p:txBody>
          <a:bodyPr vert="horz" wrap="square" lIns="0" tIns="0" rIns="0" bIns="0" rtlCol="0" anchor="b" anchorCtr="0">
            <a:normAutofit/>
          </a:bodyPr>
          <a:lstStyle/>
          <a:p>
            <a:pPr>
              <a:lnSpc>
                <a:spcPct val="100000"/>
              </a:lnSpc>
            </a:pPr>
            <a:r>
              <a:rPr lang="en-US" dirty="0">
                <a:solidFill>
                  <a:srgbClr val="FF0000"/>
                </a:solidFill>
              </a:rPr>
              <a:t>Gateways Module</a:t>
            </a:r>
            <a:endParaRPr lang="en-US" sz="6400" kern="1200" dirty="0">
              <a:solidFill>
                <a:srgbClr val="FF0000"/>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941719"/>
            <a:ext cx="5964237" cy="4151107"/>
          </a:xfrm>
        </p:spPr>
        <p:txBody>
          <a:bodyPr vert="horz" wrap="square" lIns="0" tIns="0" rIns="0" bIns="0" rtlCol="0">
            <a:normAutofit/>
          </a:bodyPr>
          <a:lstStyle/>
          <a:p>
            <a:pPr marL="285750" indent="-285750">
              <a:lnSpc>
                <a:spcPct val="100000"/>
              </a:lnSpc>
              <a:buFontTx/>
              <a:buChar char="-"/>
            </a:pPr>
            <a:r>
              <a:rPr lang="en-US" sz="1800" b="1" dirty="0">
                <a:effectLst/>
                <a:latin typeface="Seoge UI"/>
                <a:ea typeface="Calibri" panose="020F0502020204030204" pitchFamily="34" charset="0"/>
                <a:cs typeface="Times New Roman" panose="02020603050405020304" pitchFamily="18" charset="0"/>
              </a:rPr>
              <a:t>Used for both sync and async messaging through feign client.</a:t>
            </a:r>
          </a:p>
          <a:p>
            <a:pPr marL="285750" indent="-285750">
              <a:lnSpc>
                <a:spcPct val="100000"/>
              </a:lnSpc>
              <a:buFontTx/>
              <a:buChar char="-"/>
            </a:pPr>
            <a:r>
              <a:rPr lang="en-US" sz="1800" b="1" dirty="0">
                <a:effectLst/>
                <a:latin typeface="Seoge UI"/>
                <a:ea typeface="Calibri" panose="020F0502020204030204" pitchFamily="34" charset="0"/>
                <a:cs typeface="Times New Roman" panose="02020603050405020304" pitchFamily="18" charset="0"/>
              </a:rPr>
              <a:t>This module is used when we are calling any other microservice from our MS.</a:t>
            </a:r>
            <a:endParaRPr lang="en-US" sz="1800" b="1" dirty="0">
              <a:latin typeface="Seoge UI"/>
              <a:ea typeface="Calibri" panose="020F0502020204030204" pitchFamily="34" charset="0"/>
              <a:cs typeface="Times New Roman" panose="02020603050405020304" pitchFamily="18" charset="0"/>
            </a:endParaRPr>
          </a:p>
          <a:p>
            <a:pPr marL="285750" indent="-285750">
              <a:lnSpc>
                <a:spcPct val="100000"/>
              </a:lnSpc>
              <a:buFontTx/>
              <a:buChar char="-"/>
            </a:pPr>
            <a:r>
              <a:rPr lang="en-US" sz="1800" b="1" dirty="0">
                <a:effectLst/>
                <a:latin typeface="Seoge UI"/>
                <a:ea typeface="Calibri" panose="020F0502020204030204" pitchFamily="34" charset="0"/>
                <a:cs typeface="Times New Roman" panose="02020603050405020304" pitchFamily="18" charset="0"/>
              </a:rPr>
              <a:t>This module accesses external services that are used by our MS. In addition to service consumption, it includes asynchronous message publishing &amp; subscription.</a:t>
            </a:r>
            <a:br>
              <a:rPr lang="en-US" sz="1800" b="1" dirty="0">
                <a:effectLst/>
                <a:latin typeface="Seoge UI"/>
                <a:ea typeface="Calibri" panose="020F0502020204030204" pitchFamily="34" charset="0"/>
                <a:cs typeface="Times New Roman" panose="02020603050405020304" pitchFamily="18" charset="0"/>
              </a:rPr>
            </a:br>
            <a:endParaRPr lang="en-US" b="1"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10</a:t>
            </a:fld>
            <a:endParaRPr lang="en-US"/>
          </a:p>
        </p:txBody>
      </p:sp>
    </p:spTree>
    <p:extLst>
      <p:ext uri="{BB962C8B-B14F-4D97-AF65-F5344CB8AC3E}">
        <p14:creationId xmlns:p14="http://schemas.microsoft.com/office/powerpoint/2010/main" val="1252937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331788" y="1254125"/>
            <a:ext cx="7497762" cy="1060450"/>
          </a:xfrm>
        </p:spPr>
        <p:txBody>
          <a:bodyPr vert="horz" wrap="square" lIns="0" tIns="0" rIns="0" bIns="0" rtlCol="0" anchor="b" anchorCtr="0">
            <a:normAutofit fontScale="90000"/>
          </a:bodyPr>
          <a:lstStyle/>
          <a:p>
            <a:pPr>
              <a:lnSpc>
                <a:spcPct val="100000"/>
              </a:lnSpc>
            </a:pPr>
            <a:r>
              <a:rPr lang="en-US" dirty="0">
                <a:solidFill>
                  <a:srgbClr val="FF0000"/>
                </a:solidFill>
              </a:rPr>
              <a:t>Internationalization Module</a:t>
            </a:r>
            <a:endParaRPr lang="en-US" sz="6400" kern="1200" dirty="0">
              <a:solidFill>
                <a:srgbClr val="FF0000"/>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706893"/>
            <a:ext cx="5437187" cy="4151107"/>
          </a:xfrm>
        </p:spPr>
        <p:txBody>
          <a:bodyPr vert="horz" wrap="square" lIns="0" tIns="0" rIns="0" bIns="0" rtlCol="0">
            <a:normAutofit/>
          </a:bodyPr>
          <a:lstStyle/>
          <a:p>
            <a:pPr marL="0" indent="0">
              <a:lnSpc>
                <a:spcPct val="100000"/>
              </a:lnSpc>
              <a:buNone/>
            </a:pPr>
            <a:r>
              <a:rPr lang="en-US" sz="1800" b="1" dirty="0">
                <a:effectLst/>
                <a:latin typeface="Seoge UI"/>
                <a:ea typeface="Calibri" panose="020F0502020204030204" pitchFamily="34" charset="0"/>
                <a:cs typeface="Times New Roman" panose="02020603050405020304" pitchFamily="18" charset="0"/>
              </a:rPr>
              <a:t>- Used when we are displaying any message specific to any Locale.</a:t>
            </a:r>
            <a:br>
              <a:rPr lang="en-US" sz="1800" b="1" dirty="0">
                <a:effectLst/>
                <a:latin typeface="Seoge UI"/>
                <a:ea typeface="Calibri" panose="020F0502020204030204" pitchFamily="34" charset="0"/>
                <a:cs typeface="Times New Roman" panose="02020603050405020304" pitchFamily="18" charset="0"/>
              </a:rPr>
            </a:br>
            <a:br>
              <a:rPr lang="en-US" sz="1800" b="1" dirty="0">
                <a:effectLst/>
                <a:latin typeface="Seoge UI"/>
                <a:ea typeface="Calibri" panose="020F0502020204030204" pitchFamily="34" charset="0"/>
                <a:cs typeface="Times New Roman" panose="02020603050405020304" pitchFamily="18" charset="0"/>
              </a:rPr>
            </a:br>
            <a:r>
              <a:rPr lang="en-US" sz="1800" b="1" dirty="0">
                <a:effectLst/>
                <a:latin typeface="Seoge UI"/>
                <a:ea typeface="Calibri" panose="020F0502020204030204" pitchFamily="34" charset="0"/>
                <a:cs typeface="Times New Roman" panose="02020603050405020304" pitchFamily="18" charset="0"/>
              </a:rPr>
              <a:t>- This module picks up the message key (which remains the same), but the values of those keys will change as per the locale (as per the countries and their language).</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endParaRPr lang="en-US" b="1"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11</a:t>
            </a:fld>
            <a:endParaRPr lang="en-US"/>
          </a:p>
        </p:txBody>
      </p:sp>
    </p:spTree>
    <p:extLst>
      <p:ext uri="{BB962C8B-B14F-4D97-AF65-F5344CB8AC3E}">
        <p14:creationId xmlns:p14="http://schemas.microsoft.com/office/powerpoint/2010/main" val="113819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060450"/>
          </a:xfrm>
        </p:spPr>
        <p:txBody>
          <a:bodyPr vert="horz" wrap="square" lIns="0" tIns="0" rIns="0" bIns="0" rtlCol="0" anchor="b" anchorCtr="0">
            <a:normAutofit/>
          </a:bodyPr>
          <a:lstStyle/>
          <a:p>
            <a:pPr>
              <a:lnSpc>
                <a:spcPct val="100000"/>
              </a:lnSpc>
            </a:pPr>
            <a:r>
              <a:rPr lang="en-US" dirty="0">
                <a:solidFill>
                  <a:srgbClr val="FF0000"/>
                </a:solidFill>
              </a:rPr>
              <a:t>Parent Module</a:t>
            </a:r>
            <a:endParaRPr lang="en-US" sz="6400" kern="1200" dirty="0">
              <a:solidFill>
                <a:srgbClr val="FF0000"/>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4" y="1941719"/>
            <a:ext cx="6259512" cy="4151107"/>
          </a:xfrm>
        </p:spPr>
        <p:txBody>
          <a:bodyPr vert="horz" wrap="square" lIns="0" tIns="0" rIns="0" bIns="0" rtlCol="0">
            <a:normAutofit/>
          </a:bodyPr>
          <a:lstStyle/>
          <a:p>
            <a:pPr marL="0" indent="0">
              <a:lnSpc>
                <a:spcPct val="100000"/>
              </a:lnSpc>
              <a:buNone/>
            </a:pPr>
            <a:r>
              <a:rPr lang="en-US" sz="1800" b="1" dirty="0">
                <a:effectLst/>
                <a:latin typeface="Seoge UI"/>
                <a:ea typeface="Calibri" panose="020F0502020204030204" pitchFamily="34" charset="0"/>
                <a:cs typeface="Times New Roman" panose="02020603050405020304" pitchFamily="18" charset="0"/>
              </a:rPr>
              <a:t>- Contains the Maven Parent POM.</a:t>
            </a:r>
            <a:br>
              <a:rPr lang="en-US" sz="1800" b="1" dirty="0">
                <a:effectLst/>
                <a:latin typeface="Seoge UI"/>
                <a:ea typeface="Calibri" panose="020F0502020204030204" pitchFamily="34" charset="0"/>
                <a:cs typeface="Times New Roman" panose="02020603050405020304" pitchFamily="18" charset="0"/>
              </a:rPr>
            </a:br>
            <a:br>
              <a:rPr lang="en-US" sz="1800" b="1" dirty="0">
                <a:effectLst/>
                <a:latin typeface="Seoge UI"/>
                <a:ea typeface="Calibri" panose="020F0502020204030204" pitchFamily="34" charset="0"/>
                <a:cs typeface="Times New Roman" panose="02020603050405020304" pitchFamily="18" charset="0"/>
              </a:rPr>
            </a:br>
            <a:r>
              <a:rPr lang="en-US" sz="1800" b="1" dirty="0">
                <a:effectLst/>
                <a:latin typeface="Seoge UI"/>
                <a:ea typeface="Calibri" panose="020F0502020204030204" pitchFamily="34" charset="0"/>
                <a:cs typeface="Times New Roman" panose="02020603050405020304" pitchFamily="18" charset="0"/>
              </a:rPr>
              <a:t>- This POM is the common parent of all the maven components in MSB libraries.</a:t>
            </a:r>
            <a:br>
              <a:rPr lang="en-US" sz="1800" b="1" dirty="0">
                <a:effectLst/>
                <a:latin typeface="Seoge UI"/>
                <a:ea typeface="Calibri" panose="020F0502020204030204" pitchFamily="34" charset="0"/>
                <a:cs typeface="Times New Roman" panose="02020603050405020304" pitchFamily="18" charset="0"/>
              </a:rPr>
            </a:br>
            <a:br>
              <a:rPr lang="en-US" sz="1800" b="1" dirty="0">
                <a:effectLst/>
                <a:latin typeface="Seoge UI"/>
                <a:ea typeface="Calibri" panose="020F0502020204030204" pitchFamily="34" charset="0"/>
                <a:cs typeface="Times New Roman" panose="02020603050405020304" pitchFamily="18" charset="0"/>
              </a:rPr>
            </a:br>
            <a:r>
              <a:rPr lang="en-US" sz="1800" b="1" dirty="0">
                <a:effectLst/>
                <a:latin typeface="Seoge UI"/>
                <a:ea typeface="Calibri" panose="020F0502020204030204" pitchFamily="34" charset="0"/>
                <a:cs typeface="Times New Roman" panose="02020603050405020304" pitchFamily="18" charset="0"/>
              </a:rPr>
              <a:t>- This POM has all the version information for all the dependencies &amp; maven plugins used in rest of the MSB libraries.</a:t>
            </a:r>
            <a:br>
              <a:rPr lang="en-US" sz="1800" b="1" dirty="0">
                <a:effectLst/>
                <a:latin typeface="Seoge UI"/>
                <a:ea typeface="Calibri" panose="020F0502020204030204" pitchFamily="34" charset="0"/>
                <a:cs typeface="Times New Roman" panose="02020603050405020304" pitchFamily="18" charset="0"/>
              </a:rPr>
            </a:br>
            <a:br>
              <a:rPr lang="en-US" sz="1800" b="1" dirty="0">
                <a:effectLst/>
                <a:latin typeface="Seoge UI"/>
                <a:ea typeface="Calibri" panose="020F0502020204030204" pitchFamily="34" charset="0"/>
                <a:cs typeface="Times New Roman" panose="02020603050405020304" pitchFamily="18" charset="0"/>
              </a:rPr>
            </a:br>
            <a:r>
              <a:rPr lang="en-US" sz="1800" b="1" dirty="0">
                <a:effectLst/>
                <a:latin typeface="Seoge UI"/>
                <a:ea typeface="Calibri" panose="020F0502020204030204" pitchFamily="34" charset="0"/>
                <a:cs typeface="Times New Roman" panose="02020603050405020304" pitchFamily="18" charset="0"/>
              </a:rPr>
              <a:t>- All dependencies required by MSB libraries are managed in this POM. The other MSB libraries should have to add the dependencies without the version information.</a:t>
            </a:r>
            <a:br>
              <a:rPr lang="en-US" sz="1800" b="1" dirty="0">
                <a:effectLst/>
                <a:latin typeface="Seoge UI"/>
                <a:ea typeface="Calibri" panose="020F0502020204030204" pitchFamily="34" charset="0"/>
                <a:cs typeface="Times New Roman" panose="02020603050405020304" pitchFamily="18" charset="0"/>
              </a:rPr>
            </a:br>
            <a:br>
              <a:rPr lang="en-US" sz="1800" b="1" dirty="0">
                <a:effectLst/>
                <a:latin typeface="Seoge UI"/>
                <a:ea typeface="Calibri" panose="020F0502020204030204" pitchFamily="34" charset="0"/>
                <a:cs typeface="Times New Roman" panose="02020603050405020304" pitchFamily="18" charset="0"/>
              </a:rPr>
            </a:br>
            <a:r>
              <a:rPr lang="en-US" sz="1800" b="1" dirty="0">
                <a:effectLst/>
                <a:latin typeface="Seoge UI"/>
                <a:ea typeface="Calibri" panose="020F0502020204030204" pitchFamily="34" charset="0"/>
                <a:cs typeface="Times New Roman" panose="02020603050405020304" pitchFamily="18" charset="0"/>
              </a:rPr>
              <a:t>- The versions of all the dependencies are exposed as properties, so if inheriting project needs to use a different version, they can override the property to do so.</a:t>
            </a:r>
            <a:endParaRPr lang="en-US" b="1"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12</a:t>
            </a:fld>
            <a:endParaRPr lang="en-US"/>
          </a:p>
        </p:txBody>
      </p:sp>
    </p:spTree>
    <p:extLst>
      <p:ext uri="{BB962C8B-B14F-4D97-AF65-F5344CB8AC3E}">
        <p14:creationId xmlns:p14="http://schemas.microsoft.com/office/powerpoint/2010/main" val="785502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997108"/>
            <a:ext cx="5437187" cy="1060450"/>
          </a:xfrm>
        </p:spPr>
        <p:txBody>
          <a:bodyPr vert="horz" wrap="square" lIns="0" tIns="0" rIns="0" bIns="0" rtlCol="0" anchor="b" anchorCtr="0">
            <a:normAutofit fontScale="90000"/>
          </a:bodyPr>
          <a:lstStyle/>
          <a:p>
            <a:pPr>
              <a:lnSpc>
                <a:spcPct val="100000"/>
              </a:lnSpc>
            </a:pPr>
            <a:r>
              <a:rPr lang="en-US" sz="6400" kern="1200" dirty="0">
                <a:solidFill>
                  <a:srgbClr val="FF0000"/>
                </a:solidFill>
                <a:latin typeface="+mj-lt"/>
                <a:ea typeface="+mj-ea"/>
                <a:cs typeface="+mj-cs"/>
              </a:rPr>
              <a:t>Performance Tests Module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83884" y="2382225"/>
            <a:ext cx="5940741" cy="4151107"/>
          </a:xfrm>
        </p:spPr>
        <p:txBody>
          <a:bodyPr vert="horz" wrap="square" lIns="0" tIns="0" rIns="0" bIns="0" rtlCol="0">
            <a:normAutofit/>
          </a:bodyPr>
          <a:lstStyle/>
          <a:p>
            <a:pPr marL="0" indent="0">
              <a:lnSpc>
                <a:spcPct val="100000"/>
              </a:lnSpc>
              <a:buNone/>
            </a:pPr>
            <a:r>
              <a:rPr lang="en-US" sz="1800" b="1" dirty="0">
                <a:solidFill>
                  <a:schemeClr val="tx1"/>
                </a:solidFill>
                <a:effectLst/>
                <a:latin typeface="Seoge UI"/>
                <a:ea typeface="Calibri" panose="020F0502020204030204" pitchFamily="34" charset="0"/>
                <a:cs typeface="Times New Roman" panose="02020603050405020304" pitchFamily="18" charset="0"/>
              </a:rPr>
              <a:t>Used for writing performance test cases for our application, usually done after the application is stable &amp; in production.</a:t>
            </a:r>
            <a:br>
              <a:rPr lang="en-US" sz="1800" b="1" dirty="0">
                <a:solidFill>
                  <a:schemeClr val="tx1"/>
                </a:solidFill>
                <a:effectLst/>
                <a:latin typeface="Seoge UI"/>
                <a:ea typeface="Calibri" panose="020F0502020204030204" pitchFamily="34" charset="0"/>
                <a:cs typeface="Times New Roman" panose="02020603050405020304" pitchFamily="18" charset="0"/>
              </a:rPr>
            </a:br>
            <a:br>
              <a:rPr lang="en-US" sz="1800" b="1" dirty="0">
                <a:solidFill>
                  <a:schemeClr val="tx1"/>
                </a:solidFill>
                <a:effectLst/>
                <a:latin typeface="Seoge UI"/>
                <a:ea typeface="Calibri" panose="020F0502020204030204" pitchFamily="34" charset="0"/>
                <a:cs typeface="Times New Roman" panose="02020603050405020304" pitchFamily="18" charset="0"/>
              </a:rPr>
            </a:br>
            <a:r>
              <a:rPr lang="en-US" sz="1800" b="1" dirty="0">
                <a:solidFill>
                  <a:schemeClr val="tx1"/>
                </a:solidFill>
                <a:effectLst/>
                <a:latin typeface="Seoge UI"/>
                <a:ea typeface="Calibri" panose="020F0502020204030204" pitchFamily="34" charset="0"/>
                <a:cs typeface="Times New Roman" panose="02020603050405020304" pitchFamily="18" charset="0"/>
              </a:rPr>
              <a:t>To learn more:</a:t>
            </a:r>
            <a:br>
              <a:rPr lang="en-US" sz="1800" b="1" dirty="0">
                <a:solidFill>
                  <a:schemeClr val="tx1"/>
                </a:solidFill>
                <a:effectLst/>
                <a:latin typeface="Seoge UI"/>
                <a:ea typeface="Calibri" panose="020F0502020204030204" pitchFamily="34" charset="0"/>
                <a:cs typeface="Times New Roman" panose="02020603050405020304" pitchFamily="18" charset="0"/>
              </a:rPr>
            </a:br>
            <a:r>
              <a:rPr lang="en-US" sz="1800" b="1" u="sng"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Performance Testing - javatpoint</a:t>
            </a:r>
            <a:endParaRPr lang="en-US" b="1" kern="1200" dirty="0">
              <a:solidFill>
                <a:schemeClr val="tx1"/>
              </a:solidFill>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13</a:t>
            </a:fld>
            <a:endParaRPr lang="en-US"/>
          </a:p>
        </p:txBody>
      </p:sp>
    </p:spTree>
    <p:extLst>
      <p:ext uri="{BB962C8B-B14F-4D97-AF65-F5344CB8AC3E}">
        <p14:creationId xmlns:p14="http://schemas.microsoft.com/office/powerpoint/2010/main" val="3484353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997108"/>
            <a:ext cx="5437187" cy="1060450"/>
          </a:xfrm>
        </p:spPr>
        <p:txBody>
          <a:bodyPr vert="horz" wrap="square" lIns="0" tIns="0" rIns="0" bIns="0" rtlCol="0" anchor="b" anchorCtr="0">
            <a:normAutofit fontScale="90000"/>
          </a:bodyPr>
          <a:lstStyle/>
          <a:p>
            <a:pPr>
              <a:lnSpc>
                <a:spcPct val="100000"/>
              </a:lnSpc>
            </a:pPr>
            <a:r>
              <a:rPr lang="en-US" dirty="0">
                <a:solidFill>
                  <a:srgbClr val="FF0000"/>
                </a:solidFill>
              </a:rPr>
              <a:t>Persistence Module</a:t>
            </a:r>
            <a:endParaRPr lang="en-US" sz="6400" kern="1200" dirty="0">
              <a:solidFill>
                <a:srgbClr val="FF0000"/>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35305" y="2356105"/>
            <a:ext cx="5437187" cy="4151107"/>
          </a:xfrm>
        </p:spPr>
        <p:txBody>
          <a:bodyPr vert="horz" wrap="square" lIns="0" tIns="0" rIns="0" bIns="0" rtlCol="0">
            <a:normAutofit/>
          </a:bodyPr>
          <a:lstStyle/>
          <a:p>
            <a:pPr marL="0" indent="0">
              <a:lnSpc>
                <a:spcPct val="100000"/>
              </a:lnSpc>
              <a:buNone/>
            </a:pPr>
            <a:r>
              <a:rPr lang="en-US" sz="1800" dirty="0">
                <a:solidFill>
                  <a:schemeClr val="tx1"/>
                </a:solidFill>
                <a:effectLst/>
                <a:latin typeface="Raleway" pitchFamily="2" charset="0"/>
                <a:ea typeface="Calibri" panose="020F0502020204030204" pitchFamily="34" charset="0"/>
                <a:cs typeface="Times New Roman" panose="02020603050405020304" pitchFamily="18" charset="0"/>
              </a:rPr>
              <a:t>Whenever we are integrating Couchbase in our application &amp; we are writing the code for Couchbase to persist any data, we need to write the code in this module, i.e. For implementing any operations related to Couchbase DB, we use this module.</a:t>
            </a:r>
          </a:p>
          <a:p>
            <a:pPr marL="0" indent="0">
              <a:lnSpc>
                <a:spcPct val="100000"/>
              </a:lnSpc>
              <a:buNone/>
            </a:pPr>
            <a:r>
              <a:rPr lang="en-US" sz="1800" dirty="0">
                <a:solidFill>
                  <a:schemeClr val="tx1"/>
                </a:solidFill>
                <a:latin typeface="Raleway" pitchFamily="2" charset="0"/>
              </a:rPr>
              <a:t>In short, t</a:t>
            </a:r>
            <a:r>
              <a:rPr lang="en-US" sz="1800" i="0" dirty="0">
                <a:solidFill>
                  <a:schemeClr val="tx1"/>
                </a:solidFill>
                <a:effectLst/>
                <a:latin typeface="Raleway" pitchFamily="2" charset="0"/>
              </a:rPr>
              <a:t>his module contains all Couchbase related API’s.</a:t>
            </a:r>
            <a:endParaRPr lang="en-US" sz="1800" kern="1200" dirty="0">
              <a:solidFill>
                <a:schemeClr val="tx1"/>
              </a:solidFill>
              <a:latin typeface="Raleway" pitchFamily="2" charset="0"/>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14</a:t>
            </a:fld>
            <a:endParaRPr lang="en-US"/>
          </a:p>
        </p:txBody>
      </p:sp>
    </p:spTree>
    <p:extLst>
      <p:ext uri="{BB962C8B-B14F-4D97-AF65-F5344CB8AC3E}">
        <p14:creationId xmlns:p14="http://schemas.microsoft.com/office/powerpoint/2010/main" val="3658508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0"/>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2" y="881269"/>
            <a:ext cx="5437187" cy="1060450"/>
          </a:xfrm>
        </p:spPr>
        <p:txBody>
          <a:bodyPr vert="horz" wrap="square" lIns="0" tIns="0" rIns="0" bIns="0" rtlCol="0" anchor="b" anchorCtr="0">
            <a:normAutofit fontScale="90000"/>
          </a:bodyPr>
          <a:lstStyle/>
          <a:p>
            <a:pPr>
              <a:lnSpc>
                <a:spcPct val="100000"/>
              </a:lnSpc>
            </a:pPr>
            <a:r>
              <a:rPr lang="en-US" dirty="0">
                <a:solidFill>
                  <a:srgbClr val="FF0000"/>
                </a:solidFill>
              </a:rPr>
              <a:t>Resources Module</a:t>
            </a:r>
            <a:endParaRPr lang="en-US" sz="6400" kern="1200" dirty="0">
              <a:solidFill>
                <a:srgbClr val="FF0000"/>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2" y="2422143"/>
            <a:ext cx="6640513" cy="4151107"/>
          </a:xfrm>
        </p:spPr>
        <p:txBody>
          <a:bodyPr vert="horz" wrap="square" lIns="0" tIns="0" rIns="0" bIns="0" rtlCol="0">
            <a:normAutofit/>
          </a:bodyPr>
          <a:lstStyle/>
          <a:p>
            <a:pPr marL="0" indent="0">
              <a:lnSpc>
                <a:spcPct val="100000"/>
              </a:lnSpc>
              <a:buNone/>
            </a:pPr>
            <a:r>
              <a:rPr lang="en-US" sz="1800" b="1" dirty="0">
                <a:effectLst/>
                <a:latin typeface="Raleway" pitchFamily="2" charset="0"/>
                <a:ea typeface="Calibri" panose="020F0502020204030204" pitchFamily="34" charset="0"/>
                <a:cs typeface="Times New Roman" panose="02020603050405020304" pitchFamily="18" charset="0"/>
              </a:rPr>
              <a:t>- Contains the implementation of the delegate interfaces generated by the Swagger Code Generator.</a:t>
            </a:r>
            <a:br>
              <a:rPr lang="en-US" sz="1800" b="1" dirty="0">
                <a:effectLst/>
                <a:latin typeface="Raleway" pitchFamily="2" charset="0"/>
                <a:ea typeface="Calibri" panose="020F0502020204030204" pitchFamily="34" charset="0"/>
                <a:cs typeface="Times New Roman" panose="02020603050405020304" pitchFamily="18" charset="0"/>
              </a:rPr>
            </a:br>
            <a:br>
              <a:rPr lang="en-US" sz="1800" b="1" dirty="0">
                <a:effectLst/>
                <a:latin typeface="Raleway" pitchFamily="2" charset="0"/>
                <a:ea typeface="Calibri" panose="020F0502020204030204" pitchFamily="34" charset="0"/>
                <a:cs typeface="Times New Roman" panose="02020603050405020304" pitchFamily="18" charset="0"/>
              </a:rPr>
            </a:br>
            <a:r>
              <a:rPr lang="en-US" sz="1800" b="1" dirty="0">
                <a:effectLst/>
                <a:latin typeface="Raleway" pitchFamily="2" charset="0"/>
                <a:ea typeface="Calibri" panose="020F0502020204030204" pitchFamily="34" charset="0"/>
                <a:cs typeface="Times New Roman" panose="02020603050405020304" pitchFamily="18" charset="0"/>
              </a:rPr>
              <a:t>- Also contains the mapper interface &amp; implementation to map the resource layer models to and from the service layer models.</a:t>
            </a:r>
            <a:br>
              <a:rPr lang="en-US" sz="1800" b="1" dirty="0">
                <a:effectLst/>
                <a:latin typeface="Raleway" pitchFamily="2" charset="0"/>
                <a:ea typeface="Calibri" panose="020F0502020204030204" pitchFamily="34" charset="0"/>
                <a:cs typeface="Times New Roman" panose="02020603050405020304" pitchFamily="18" charset="0"/>
              </a:rPr>
            </a:br>
            <a:br>
              <a:rPr lang="en-US" sz="1800" b="1" dirty="0">
                <a:effectLst/>
                <a:latin typeface="Raleway" pitchFamily="2" charset="0"/>
                <a:ea typeface="Calibri" panose="020F0502020204030204" pitchFamily="34" charset="0"/>
                <a:cs typeface="Times New Roman" panose="02020603050405020304" pitchFamily="18" charset="0"/>
              </a:rPr>
            </a:br>
            <a:r>
              <a:rPr lang="en-US" sz="1800" b="1" dirty="0">
                <a:effectLst/>
                <a:latin typeface="Raleway" pitchFamily="2" charset="0"/>
                <a:ea typeface="Calibri" panose="020F0502020204030204" pitchFamily="34" charset="0"/>
                <a:cs typeface="Times New Roman" panose="02020603050405020304" pitchFamily="18" charset="0"/>
              </a:rPr>
              <a:t>- Why need mappers?</a:t>
            </a:r>
            <a:br>
              <a:rPr lang="en-US" sz="1800" b="1" dirty="0">
                <a:effectLst/>
                <a:latin typeface="Raleway" pitchFamily="2" charset="0"/>
                <a:ea typeface="Calibri" panose="020F0502020204030204" pitchFamily="34" charset="0"/>
                <a:cs typeface="Times New Roman" panose="02020603050405020304" pitchFamily="18" charset="0"/>
              </a:rPr>
            </a:br>
            <a:r>
              <a:rPr lang="en-US" sz="1800" b="1" dirty="0">
                <a:effectLst/>
                <a:latin typeface="Raleway" pitchFamily="2" charset="0"/>
                <a:ea typeface="Calibri" panose="020F0502020204030204" pitchFamily="34" charset="0"/>
                <a:cs typeface="Times New Roman" panose="02020603050405020304" pitchFamily="18" charset="0"/>
              </a:rPr>
              <a:t>We have parameters coming in from resource layer that needs to be converted to DTO before sending to service layer &amp; we have DTOs from service layers which needs to be converted to parameters before sending as response to resources layer. </a:t>
            </a:r>
            <a:endParaRPr lang="en-US" b="1" kern="1200" dirty="0">
              <a:latin typeface="Raleway" pitchFamily="2" charset="0"/>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15</a:t>
            </a:fld>
            <a:endParaRPr lang="en-US"/>
          </a:p>
        </p:txBody>
      </p:sp>
    </p:spTree>
    <p:extLst>
      <p:ext uri="{BB962C8B-B14F-4D97-AF65-F5344CB8AC3E}">
        <p14:creationId xmlns:p14="http://schemas.microsoft.com/office/powerpoint/2010/main" val="256095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060450"/>
          </a:xfrm>
        </p:spPr>
        <p:txBody>
          <a:bodyPr vert="horz" wrap="square" lIns="0" tIns="0" rIns="0" bIns="0" rtlCol="0" anchor="b" anchorCtr="0">
            <a:normAutofit fontScale="90000"/>
          </a:bodyPr>
          <a:lstStyle/>
          <a:p>
            <a:pPr>
              <a:lnSpc>
                <a:spcPct val="100000"/>
              </a:lnSpc>
            </a:pPr>
            <a:r>
              <a:rPr lang="en-US" dirty="0">
                <a:solidFill>
                  <a:srgbClr val="FF0000"/>
                </a:solidFill>
              </a:rPr>
              <a:t>Services Module</a:t>
            </a:r>
            <a:endParaRPr lang="en-US" sz="6400" kern="1200" dirty="0">
              <a:solidFill>
                <a:srgbClr val="FF0000"/>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941719"/>
            <a:ext cx="5437187" cy="4151107"/>
          </a:xfrm>
        </p:spPr>
        <p:txBody>
          <a:bodyPr vert="horz" wrap="square" lIns="0" tIns="0" rIns="0" bIns="0" rtlCol="0">
            <a:normAutofit/>
          </a:bodyPr>
          <a:lstStyle/>
          <a:p>
            <a:pPr marL="0" indent="0">
              <a:lnSpc>
                <a:spcPct val="100000"/>
              </a:lnSpc>
              <a:buNone/>
            </a:pPr>
            <a:r>
              <a:rPr lang="en-US" sz="1800" b="1" dirty="0">
                <a:effectLst/>
                <a:latin typeface="Seoge UI"/>
                <a:ea typeface="Calibri" panose="020F0502020204030204" pitchFamily="34" charset="0"/>
                <a:cs typeface="Times New Roman" panose="02020603050405020304" pitchFamily="18" charset="0"/>
              </a:rPr>
              <a:t>- Most important module – Contains the basic business logic or service/domain implementation.</a:t>
            </a:r>
            <a:br>
              <a:rPr lang="en-US" sz="1800" b="1" dirty="0">
                <a:effectLst/>
                <a:latin typeface="Seoge UI"/>
                <a:ea typeface="Calibri" panose="020F0502020204030204" pitchFamily="34" charset="0"/>
                <a:cs typeface="Times New Roman" panose="02020603050405020304" pitchFamily="18" charset="0"/>
              </a:rPr>
            </a:br>
            <a:br>
              <a:rPr lang="en-US" sz="1800" b="1" dirty="0">
                <a:effectLst/>
                <a:latin typeface="Seoge UI"/>
                <a:ea typeface="Calibri" panose="020F0502020204030204" pitchFamily="34" charset="0"/>
                <a:cs typeface="Times New Roman" panose="02020603050405020304" pitchFamily="18" charset="0"/>
              </a:rPr>
            </a:br>
            <a:r>
              <a:rPr lang="en-US" sz="1800" b="1" dirty="0">
                <a:effectLst/>
                <a:latin typeface="Seoge UI"/>
                <a:ea typeface="Calibri" panose="020F0502020204030204" pitchFamily="34" charset="0"/>
                <a:cs typeface="Times New Roman" panose="02020603050405020304" pitchFamily="18" charset="0"/>
              </a:rPr>
              <a:t>- Contains the DTO interfaces under the .</a:t>
            </a:r>
            <a:r>
              <a:rPr lang="en-US" sz="1800" b="1" dirty="0" err="1">
                <a:effectLst/>
                <a:latin typeface="Seoge UI"/>
                <a:ea typeface="Calibri" panose="020F0502020204030204" pitchFamily="34" charset="0"/>
                <a:cs typeface="Times New Roman" panose="02020603050405020304" pitchFamily="18" charset="0"/>
              </a:rPr>
              <a:t>repository.dto</a:t>
            </a:r>
            <a:r>
              <a:rPr lang="en-US" sz="1800" b="1" dirty="0">
                <a:effectLst/>
                <a:latin typeface="Seoge UI"/>
                <a:ea typeface="Calibri" panose="020F0502020204030204" pitchFamily="34" charset="0"/>
                <a:cs typeface="Times New Roman" panose="02020603050405020304" pitchFamily="18" charset="0"/>
              </a:rPr>
              <a:t> package.</a:t>
            </a:r>
            <a:br>
              <a:rPr lang="en-US" sz="1800" b="1" dirty="0">
                <a:effectLst/>
                <a:latin typeface="Seoge UI"/>
                <a:ea typeface="Calibri" panose="020F0502020204030204" pitchFamily="34" charset="0"/>
                <a:cs typeface="Times New Roman" panose="02020603050405020304" pitchFamily="18" charset="0"/>
              </a:rPr>
            </a:br>
            <a:br>
              <a:rPr lang="en-US" sz="1800" b="1" dirty="0">
                <a:effectLst/>
                <a:latin typeface="Seoge UI"/>
                <a:ea typeface="Calibri" panose="020F0502020204030204" pitchFamily="34" charset="0"/>
                <a:cs typeface="Times New Roman" panose="02020603050405020304" pitchFamily="18" charset="0"/>
              </a:rPr>
            </a:br>
            <a:r>
              <a:rPr lang="en-US" sz="1800" b="1" dirty="0">
                <a:effectLst/>
                <a:latin typeface="Seoge UI"/>
                <a:ea typeface="Calibri" panose="020F0502020204030204" pitchFamily="34" charset="0"/>
                <a:cs typeface="Times New Roman" panose="02020603050405020304" pitchFamily="18" charset="0"/>
              </a:rPr>
              <a:t>- Implementation for these interfaces can be found in the persistence layer.</a:t>
            </a:r>
            <a:br>
              <a:rPr lang="en-US" sz="1800" b="1" dirty="0">
                <a:effectLst/>
                <a:latin typeface="Seoge UI"/>
                <a:ea typeface="Calibri" panose="020F0502020204030204" pitchFamily="34" charset="0"/>
                <a:cs typeface="Times New Roman" panose="02020603050405020304" pitchFamily="18" charset="0"/>
              </a:rPr>
            </a:br>
            <a:br>
              <a:rPr lang="en-US" sz="1800" b="1" dirty="0">
                <a:effectLst/>
                <a:latin typeface="Seoge UI"/>
                <a:ea typeface="Calibri" panose="020F0502020204030204" pitchFamily="34" charset="0"/>
                <a:cs typeface="Times New Roman" panose="02020603050405020304" pitchFamily="18" charset="0"/>
              </a:rPr>
            </a:br>
            <a:r>
              <a:rPr lang="en-US" sz="1800" b="1" dirty="0">
                <a:effectLst/>
                <a:latin typeface="Seoge UI"/>
                <a:ea typeface="Calibri" panose="020F0502020204030204" pitchFamily="34" charset="0"/>
                <a:cs typeface="Times New Roman" panose="02020603050405020304" pitchFamily="18" charset="0"/>
              </a:rPr>
              <a:t>- The mappers in the resources layer use these interfaces to map resource models to service models.</a:t>
            </a:r>
            <a:endParaRPr lang="en-US" b="1"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16</a:t>
            </a:fld>
            <a:endParaRPr lang="en-US"/>
          </a:p>
        </p:txBody>
      </p:sp>
    </p:spTree>
    <p:extLst>
      <p:ext uri="{BB962C8B-B14F-4D97-AF65-F5344CB8AC3E}">
        <p14:creationId xmlns:p14="http://schemas.microsoft.com/office/powerpoint/2010/main" val="880223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61169" y="1063625"/>
            <a:ext cx="5437187" cy="1060450"/>
          </a:xfrm>
        </p:spPr>
        <p:txBody>
          <a:bodyPr vert="horz" wrap="square" lIns="0" tIns="0" rIns="0" bIns="0" rtlCol="0" anchor="b" anchorCtr="0">
            <a:normAutofit fontScale="90000"/>
          </a:bodyPr>
          <a:lstStyle/>
          <a:p>
            <a:pPr>
              <a:lnSpc>
                <a:spcPct val="100000"/>
              </a:lnSpc>
            </a:pPr>
            <a:r>
              <a:rPr lang="en-US" dirty="0">
                <a:solidFill>
                  <a:srgbClr val="FF0000"/>
                </a:solidFill>
              </a:rPr>
              <a:t>Test-Pact Module</a:t>
            </a:r>
            <a:endParaRPr lang="en-US" sz="6400" kern="1200" dirty="0">
              <a:solidFill>
                <a:srgbClr val="FF0000"/>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255588" y="2509993"/>
            <a:ext cx="6745287" cy="4151107"/>
          </a:xfrm>
        </p:spPr>
        <p:txBody>
          <a:bodyPr vert="horz" wrap="square" lIns="0" tIns="0" rIns="0" bIns="0" rtlCol="0">
            <a:normAutofit/>
          </a:bodyPr>
          <a:lstStyle/>
          <a:p>
            <a:pPr marL="0" indent="0">
              <a:lnSpc>
                <a:spcPct val="100000"/>
              </a:lnSpc>
              <a:buNone/>
            </a:pPr>
            <a:r>
              <a:rPr lang="en-US" sz="1800" b="1" dirty="0">
                <a:effectLst/>
                <a:latin typeface="Seoge UI"/>
                <a:ea typeface="Calibri" panose="020F0502020204030204" pitchFamily="34" charset="0"/>
                <a:cs typeface="Times New Roman" panose="02020603050405020304" pitchFamily="18" charset="0"/>
              </a:rPr>
              <a:t>- Used for PACT(Contract) testing.</a:t>
            </a:r>
            <a:br>
              <a:rPr lang="en-US" sz="1800" b="1" dirty="0">
                <a:effectLst/>
                <a:latin typeface="Seoge UI"/>
                <a:ea typeface="Calibri" panose="020F0502020204030204" pitchFamily="34" charset="0"/>
                <a:cs typeface="Times New Roman" panose="02020603050405020304" pitchFamily="18" charset="0"/>
              </a:rPr>
            </a:br>
            <a:br>
              <a:rPr lang="en-US" sz="1800" b="1" dirty="0">
                <a:effectLst/>
                <a:latin typeface="Seoge UI"/>
                <a:ea typeface="Calibri" panose="020F0502020204030204" pitchFamily="34" charset="0"/>
                <a:cs typeface="Times New Roman" panose="02020603050405020304" pitchFamily="18" charset="0"/>
              </a:rPr>
            </a:br>
            <a:r>
              <a:rPr lang="en-US" sz="1800" b="1" dirty="0">
                <a:effectLst/>
                <a:latin typeface="Seoge UI"/>
                <a:ea typeface="Calibri" panose="020F0502020204030204" pitchFamily="34" charset="0"/>
                <a:cs typeface="Times New Roman" panose="02020603050405020304" pitchFamily="18" charset="0"/>
              </a:rPr>
              <a:t>- Contract testing is a technique for testing an integration point by checking each application in isolation to ensure the messages it sends &amp; receives conforms to a shared understanding that is documented in a contract.</a:t>
            </a:r>
            <a:br>
              <a:rPr lang="en-US" sz="1800" b="1" dirty="0">
                <a:effectLst/>
                <a:latin typeface="Seoge UI"/>
                <a:ea typeface="Calibri" panose="020F0502020204030204" pitchFamily="34" charset="0"/>
                <a:cs typeface="Times New Roman" panose="02020603050405020304" pitchFamily="18" charset="0"/>
              </a:rPr>
            </a:br>
            <a:br>
              <a:rPr lang="en-US" sz="1800" b="1" dirty="0">
                <a:effectLst/>
                <a:latin typeface="Seoge UI"/>
                <a:ea typeface="Calibri" panose="020F0502020204030204" pitchFamily="34" charset="0"/>
                <a:cs typeface="Times New Roman" panose="02020603050405020304" pitchFamily="18" charset="0"/>
              </a:rPr>
            </a:br>
            <a:r>
              <a:rPr lang="en-US" sz="1800" b="1" dirty="0">
                <a:effectLst/>
                <a:latin typeface="Seoge UI"/>
                <a:ea typeface="Calibri" panose="020F0502020204030204" pitchFamily="34" charset="0"/>
                <a:cs typeface="Times New Roman" panose="02020603050405020304" pitchFamily="18" charset="0"/>
              </a:rPr>
              <a:t>- Pact is a code-first tool for testing HTTP and message integrations using contract tests.</a:t>
            </a:r>
            <a:endParaRPr lang="en-US" b="1"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17</a:t>
            </a:fld>
            <a:endParaRPr lang="en-US"/>
          </a:p>
        </p:txBody>
      </p:sp>
    </p:spTree>
    <p:extLst>
      <p:ext uri="{BB962C8B-B14F-4D97-AF65-F5344CB8AC3E}">
        <p14:creationId xmlns:p14="http://schemas.microsoft.com/office/powerpoint/2010/main" val="1365689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060450"/>
          </a:xfrm>
        </p:spPr>
        <p:txBody>
          <a:bodyPr vert="horz" wrap="square" lIns="0" tIns="0" rIns="0" bIns="0" rtlCol="0" anchor="b" anchorCtr="0">
            <a:normAutofit/>
          </a:bodyPr>
          <a:lstStyle/>
          <a:p>
            <a:pPr>
              <a:lnSpc>
                <a:spcPct val="100000"/>
              </a:lnSpc>
            </a:pPr>
            <a:r>
              <a:rPr lang="en-US" sz="6400" kern="1200" dirty="0">
                <a:solidFill>
                  <a:srgbClr val="FF0000"/>
                </a:solidFill>
                <a:latin typeface="+mj-lt"/>
                <a:ea typeface="+mj-ea"/>
                <a:cs typeface="+mj-cs"/>
              </a:rPr>
              <a:t>Test Module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941719"/>
            <a:ext cx="5437187" cy="4151107"/>
          </a:xfrm>
        </p:spPr>
        <p:txBody>
          <a:bodyPr vert="horz" wrap="square" lIns="0" tIns="0" rIns="0" bIns="0" rtlCol="0">
            <a:normAutofit/>
          </a:bodyPr>
          <a:lstStyle/>
          <a:p>
            <a:pPr marL="0" indent="0">
              <a:lnSpc>
                <a:spcPct val="100000"/>
              </a:lnSpc>
              <a:buNone/>
            </a:pPr>
            <a:r>
              <a:rPr lang="en-US" sz="1800" b="1" dirty="0">
                <a:effectLst/>
                <a:latin typeface="Seoge UI"/>
                <a:ea typeface="Calibri" panose="020F0502020204030204" pitchFamily="34" charset="0"/>
                <a:cs typeface="Times New Roman" panose="02020603050405020304" pitchFamily="18" charset="0"/>
              </a:rPr>
              <a:t>Used for writing  “JUNIT” test cases for our application.</a:t>
            </a:r>
            <a:endParaRPr lang="en-US" b="1"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18</a:t>
            </a:fld>
            <a:endParaRPr lang="en-US"/>
          </a:p>
        </p:txBody>
      </p:sp>
    </p:spTree>
    <p:extLst>
      <p:ext uri="{BB962C8B-B14F-4D97-AF65-F5344CB8AC3E}">
        <p14:creationId xmlns:p14="http://schemas.microsoft.com/office/powerpoint/2010/main" val="2881127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solidFill>
                  <a:srgbClr val="FF0000"/>
                </a:solidFill>
              </a:rPr>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 Sanskar Dwivedi</a:t>
            </a:r>
            <a:br>
              <a:rPr lang="en-US" dirty="0"/>
            </a:br>
            <a:r>
              <a:rPr lang="en-US" dirty="0"/>
              <a:t>Software Developer</a:t>
            </a:r>
            <a:br>
              <a:rPr lang="en-US" dirty="0"/>
            </a:br>
            <a:r>
              <a:rPr lang="en-US" dirty="0"/>
              <a:t>SmartOps-CALA</a:t>
            </a:r>
            <a:br>
              <a:rPr lang="en-US" dirty="0"/>
            </a:br>
            <a:r>
              <a:rPr lang="en-US" dirty="0"/>
              <a:t>(sanskard@amdocs.com)</a:t>
            </a:r>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19</a:t>
            </a:fld>
            <a:endParaRPr lang="en-US"/>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2</a:t>
            </a:fld>
            <a:endParaRPr lang="en-US"/>
          </a:p>
        </p:txBody>
      </p:sp>
      <p:sp>
        <p:nvSpPr>
          <p:cNvPr id="5" name="TextBox 4">
            <a:extLst>
              <a:ext uri="{FF2B5EF4-FFF2-40B4-BE49-F238E27FC236}">
                <a16:creationId xmlns:a16="http://schemas.microsoft.com/office/drawing/2014/main" id="{0A4FB41D-8625-47F1-8714-D1FE212D146A}"/>
              </a:ext>
            </a:extLst>
          </p:cNvPr>
          <p:cNvSpPr txBox="1"/>
          <p:nvPr/>
        </p:nvSpPr>
        <p:spPr>
          <a:xfrm>
            <a:off x="304799" y="800100"/>
            <a:ext cx="7324725" cy="646331"/>
          </a:xfrm>
          <a:prstGeom prst="rect">
            <a:avLst/>
          </a:prstGeom>
          <a:noFill/>
        </p:spPr>
        <p:txBody>
          <a:bodyPr wrap="square" rtlCol="0">
            <a:spAutoFit/>
          </a:bodyPr>
          <a:lstStyle/>
          <a:p>
            <a:r>
              <a:rPr lang="en-US" b="1" dirty="0"/>
              <a:t>When we are generating MS from MS-Builder, </a:t>
            </a:r>
            <a:br>
              <a:rPr lang="en-US" b="1" dirty="0"/>
            </a:br>
            <a:r>
              <a:rPr lang="en-US" b="1" dirty="0"/>
              <a:t>it is generating a </a:t>
            </a:r>
            <a:r>
              <a:rPr lang="en-US" b="1" dirty="0">
                <a:solidFill>
                  <a:srgbClr val="FF0000"/>
                </a:solidFill>
              </a:rPr>
              <a:t>Maven Multi-Module </a:t>
            </a:r>
            <a:r>
              <a:rPr lang="en-US" b="1" dirty="0"/>
              <a:t>architecture as follow:</a:t>
            </a:r>
          </a:p>
        </p:txBody>
      </p:sp>
      <p:pic>
        <p:nvPicPr>
          <p:cNvPr id="9" name="Picture 8">
            <a:extLst>
              <a:ext uri="{FF2B5EF4-FFF2-40B4-BE49-F238E27FC236}">
                <a16:creationId xmlns:a16="http://schemas.microsoft.com/office/drawing/2014/main" id="{CCFC300B-8B8C-4404-80ED-E72966829124}"/>
              </a:ext>
            </a:extLst>
          </p:cNvPr>
          <p:cNvPicPr>
            <a:picLocks noChangeAspect="1"/>
          </p:cNvPicPr>
          <p:nvPr/>
        </p:nvPicPr>
        <p:blipFill>
          <a:blip r:embed="rId4"/>
          <a:stretch>
            <a:fillRect/>
          </a:stretch>
        </p:blipFill>
        <p:spPr>
          <a:xfrm>
            <a:off x="400049" y="1619729"/>
            <a:ext cx="10858501" cy="4714185"/>
          </a:xfrm>
          <a:prstGeom prst="rect">
            <a:avLst/>
          </a:prstGeom>
        </p:spPr>
      </p:pic>
    </p:spTree>
    <p:extLst>
      <p:ext uri="{BB962C8B-B14F-4D97-AF65-F5344CB8AC3E}">
        <p14:creationId xmlns:p14="http://schemas.microsoft.com/office/powerpoint/2010/main" val="3995772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3</a:t>
            </a:fld>
            <a:endParaRPr lang="en-US"/>
          </a:p>
        </p:txBody>
      </p:sp>
      <p:pic>
        <p:nvPicPr>
          <p:cNvPr id="9" name="Picture 8">
            <a:extLst>
              <a:ext uri="{FF2B5EF4-FFF2-40B4-BE49-F238E27FC236}">
                <a16:creationId xmlns:a16="http://schemas.microsoft.com/office/drawing/2014/main" id="{2F9376BD-1471-4360-B3B0-52C73C4430F4}"/>
              </a:ext>
            </a:extLst>
          </p:cNvPr>
          <p:cNvPicPr>
            <a:picLocks noChangeAspect="1"/>
          </p:cNvPicPr>
          <p:nvPr/>
        </p:nvPicPr>
        <p:blipFill>
          <a:blip r:embed="rId4"/>
          <a:stretch>
            <a:fillRect/>
          </a:stretch>
        </p:blipFill>
        <p:spPr>
          <a:xfrm>
            <a:off x="685522" y="762000"/>
            <a:ext cx="10820956" cy="5095875"/>
          </a:xfrm>
          <a:prstGeom prst="rect">
            <a:avLst/>
          </a:prstGeom>
        </p:spPr>
      </p:pic>
    </p:spTree>
    <p:extLst>
      <p:ext uri="{BB962C8B-B14F-4D97-AF65-F5344CB8AC3E}">
        <p14:creationId xmlns:p14="http://schemas.microsoft.com/office/powerpoint/2010/main" val="3985719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8546" y="-51275"/>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060450"/>
          </a:xfrm>
        </p:spPr>
        <p:txBody>
          <a:bodyPr vert="horz" wrap="square" lIns="0" tIns="0" rIns="0" bIns="0" rtlCol="0" anchor="b" anchorCtr="0">
            <a:normAutofit/>
          </a:bodyPr>
          <a:lstStyle/>
          <a:p>
            <a:pPr>
              <a:lnSpc>
                <a:spcPct val="100000"/>
              </a:lnSpc>
            </a:pPr>
            <a:r>
              <a:rPr lang="en-US" sz="6400" kern="1200" dirty="0">
                <a:solidFill>
                  <a:srgbClr val="FF0000"/>
                </a:solidFill>
                <a:latin typeface="+mj-lt"/>
                <a:ea typeface="+mj-ea"/>
                <a:cs typeface="+mj-cs"/>
              </a:rPr>
              <a:t>API Module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941719"/>
            <a:ext cx="6592887" cy="4151107"/>
          </a:xfrm>
        </p:spPr>
        <p:txBody>
          <a:bodyPr vert="horz" wrap="square" lIns="0" tIns="0" rIns="0" bIns="0" rtlCol="0">
            <a:normAutofit/>
          </a:bodyPr>
          <a:lstStyle/>
          <a:p>
            <a:pPr marL="285750" indent="-285750">
              <a:lnSpc>
                <a:spcPct val="100000"/>
              </a:lnSpc>
              <a:buFont typeface="Arial" panose="020B0604020202020204" pitchFamily="34" charset="0"/>
              <a:buChar char="•"/>
            </a:pPr>
            <a:r>
              <a:rPr lang="en-US" sz="1400" b="1" i="0" dirty="0">
                <a:solidFill>
                  <a:schemeClr val="tx1"/>
                </a:solidFill>
                <a:effectLst/>
                <a:latin typeface="-apple-system"/>
              </a:rPr>
              <a:t>This module contains the YAML file with the Swagger definition for the given application. </a:t>
            </a:r>
          </a:p>
          <a:p>
            <a:pPr marL="285750" indent="-285750">
              <a:lnSpc>
                <a:spcPct val="100000"/>
              </a:lnSpc>
              <a:buFont typeface="Arial" panose="020B0604020202020204" pitchFamily="34" charset="0"/>
              <a:buChar char="•"/>
            </a:pPr>
            <a:r>
              <a:rPr lang="en-US" sz="1400" b="1" i="0" dirty="0">
                <a:solidFill>
                  <a:schemeClr val="tx1"/>
                </a:solidFill>
                <a:effectLst/>
                <a:latin typeface="-apple-system"/>
              </a:rPr>
              <a:t>It also generate the server-side code, java code for external API's &amp; HTML documentation for the services defined in the YAML file.</a:t>
            </a:r>
            <a:endPar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0000"/>
              </a:lnSpc>
              <a:buFont typeface="Arial" panose="020B0604020202020204" pitchFamily="34" charset="0"/>
              <a:buChar char="•"/>
            </a:pP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API Module contains the Request Mappings, Request &amp; Response Model Classes, Management YAML and Delegate Interfaces</a:t>
            </a:r>
            <a:b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b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When we run Maven Build on the API module, then all the Model Classes, interfaces and implementations are generated in target folder generated sources after reading the Swagger YAML file which internally uses Swagger Code-gen.</a:t>
            </a:r>
            <a:endParaRPr lang="en-US" sz="1400" b="1" kern="1200" dirty="0">
              <a:solidFill>
                <a:schemeClr val="tx1"/>
              </a:solidFill>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4</a:t>
            </a:fld>
            <a:endParaRPr lang="en-US"/>
          </a:p>
        </p:txBody>
      </p:sp>
    </p:spTree>
    <p:extLst>
      <p:ext uri="{BB962C8B-B14F-4D97-AF65-F5344CB8AC3E}">
        <p14:creationId xmlns:p14="http://schemas.microsoft.com/office/powerpoint/2010/main" val="560021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7192962" cy="1060450"/>
          </a:xfrm>
        </p:spPr>
        <p:txBody>
          <a:bodyPr vert="horz" wrap="square" lIns="0" tIns="0" rIns="0" bIns="0" rtlCol="0" anchor="b" anchorCtr="0">
            <a:normAutofit fontScale="90000"/>
          </a:bodyPr>
          <a:lstStyle/>
          <a:p>
            <a:pPr>
              <a:lnSpc>
                <a:spcPct val="100000"/>
              </a:lnSpc>
            </a:pPr>
            <a:r>
              <a:rPr lang="en-US" dirty="0">
                <a:solidFill>
                  <a:srgbClr val="FF0000"/>
                </a:solidFill>
              </a:rPr>
              <a:t>Aspect Parent Module</a:t>
            </a:r>
            <a:endParaRPr lang="en-US" sz="6400" kern="1200" dirty="0">
              <a:solidFill>
                <a:srgbClr val="FF0000"/>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941719"/>
            <a:ext cx="9289423" cy="4151107"/>
          </a:xfrm>
        </p:spPr>
        <p:txBody>
          <a:bodyPr vert="horz" wrap="square" lIns="0" tIns="0" rIns="0" bIns="0" rtlCol="0">
            <a:normAutofit fontScale="25000" lnSpcReduction="20000"/>
          </a:bodyPr>
          <a:lstStyle/>
          <a:p>
            <a:pPr marL="857250" marR="0" lvl="0" indent="-857250">
              <a:lnSpc>
                <a:spcPct val="120000"/>
              </a:lnSpc>
              <a:spcBef>
                <a:spcPts val="0"/>
              </a:spcBef>
              <a:spcAft>
                <a:spcPts val="800"/>
              </a:spcAft>
              <a:buFont typeface="Arial" panose="020B0604020202020204" pitchFamily="34" charset="0"/>
              <a:buChar char="•"/>
            </a:pPr>
            <a:r>
              <a:rPr lang="en-US" sz="6400" b="1" dirty="0">
                <a:effectLst/>
                <a:latin typeface="Calibri" panose="020F0502020204030204" pitchFamily="34" charset="0"/>
                <a:ea typeface="Calibri" panose="020F0502020204030204" pitchFamily="34" charset="0"/>
                <a:cs typeface="Times New Roman" panose="02020603050405020304" pitchFamily="18" charset="0"/>
              </a:rPr>
              <a:t>Aspect Parent Module contains the dependency of Auto logging, Idempotency, privacy logging etc</a:t>
            </a:r>
            <a:r>
              <a:rPr lang="en-US" sz="6400" b="1" dirty="0">
                <a:latin typeface="Calibri" panose="020F0502020204030204" pitchFamily="34" charset="0"/>
                <a:ea typeface="Calibri" panose="020F0502020204030204" pitchFamily="34" charset="0"/>
                <a:cs typeface="Times New Roman" panose="02020603050405020304" pitchFamily="18" charset="0"/>
              </a:rPr>
              <a:t>..</a:t>
            </a:r>
            <a:r>
              <a:rPr lang="en-US" sz="6400" b="1" dirty="0">
                <a:effectLst/>
                <a:latin typeface="Calibri" panose="020F0502020204030204" pitchFamily="34" charset="0"/>
                <a:ea typeface="Calibri" panose="020F0502020204030204" pitchFamily="34" charset="0"/>
                <a:cs typeface="Times New Roman" panose="02020603050405020304" pitchFamily="18" charset="0"/>
              </a:rPr>
              <a:t>, so that when other modules are inheriting from Aspect-Parent Module, they get the overridden aspect concerns.</a:t>
            </a:r>
            <a:endParaRPr lang="en-US" sz="6400" b="1" dirty="0">
              <a:latin typeface="Calibri" panose="020F0502020204030204" pitchFamily="34" charset="0"/>
              <a:ea typeface="Calibri" panose="020F0502020204030204" pitchFamily="34" charset="0"/>
              <a:cs typeface="Times New Roman" panose="02020603050405020304" pitchFamily="18" charset="0"/>
            </a:endParaRPr>
          </a:p>
          <a:p>
            <a:pPr marL="857250" marR="0" lvl="0" indent="-857250">
              <a:lnSpc>
                <a:spcPct val="120000"/>
              </a:lnSpc>
              <a:spcBef>
                <a:spcPts val="0"/>
              </a:spcBef>
              <a:spcAft>
                <a:spcPts val="800"/>
              </a:spcAft>
              <a:buFont typeface="Arial" panose="020B0604020202020204" pitchFamily="34" charset="0"/>
              <a:buChar char="•"/>
            </a:pPr>
            <a:r>
              <a:rPr lang="en-US" sz="6400" b="1" dirty="0">
                <a:effectLst/>
                <a:latin typeface="Calibri" panose="020F0502020204030204" pitchFamily="34" charset="0"/>
                <a:ea typeface="Calibri" panose="020F0502020204030204" pitchFamily="34" charset="0"/>
                <a:cs typeface="Times New Roman" panose="02020603050405020304" pitchFamily="18" charset="0"/>
              </a:rPr>
              <a:t>For example: If we have any module inheriting from Aspect-Parent module, it automatically has the abilities of auto logging, idempotency, etc</a:t>
            </a:r>
            <a:r>
              <a:rPr lang="en-US" sz="6400" b="1" dirty="0">
                <a:latin typeface="Calibri" panose="020F0502020204030204" pitchFamily="34" charset="0"/>
                <a:ea typeface="Calibri" panose="020F0502020204030204" pitchFamily="34" charset="0"/>
                <a:cs typeface="Times New Roman" panose="02020603050405020304" pitchFamily="18" charset="0"/>
              </a:rPr>
              <a:t>..</a:t>
            </a:r>
          </a:p>
          <a:p>
            <a:pPr marL="857250" marR="0" lvl="0" indent="-857250">
              <a:lnSpc>
                <a:spcPct val="120000"/>
              </a:lnSpc>
              <a:spcBef>
                <a:spcPts val="0"/>
              </a:spcBef>
              <a:spcAft>
                <a:spcPts val="800"/>
              </a:spcAft>
              <a:buFont typeface="Arial" panose="020B0604020202020204" pitchFamily="34" charset="0"/>
              <a:buChar char="•"/>
            </a:pPr>
            <a:r>
              <a:rPr lang="en-US" sz="6400" b="1" dirty="0">
                <a:effectLst/>
                <a:latin typeface="Calibri" panose="020F0502020204030204" pitchFamily="34" charset="0"/>
                <a:ea typeface="Calibri" panose="020F0502020204030204" pitchFamily="34" charset="0"/>
                <a:cs typeface="Times New Roman" panose="02020603050405020304" pitchFamily="18" charset="0"/>
              </a:rPr>
              <a:t>Pom.xml of aspect-parent: </a:t>
            </a:r>
            <a:br>
              <a:rPr lang="en-US" sz="1800" b="1" dirty="0">
                <a:effectLst/>
                <a:latin typeface="Calibri" panose="020F0502020204030204" pitchFamily="34" charset="0"/>
                <a:ea typeface="Calibri" panose="020F0502020204030204" pitchFamily="34" charset="0"/>
                <a:cs typeface="Times New Roman" panose="02020603050405020304" pitchFamily="18" charset="0"/>
              </a:rPr>
            </a:br>
            <a:r>
              <a:rPr lang="en-US" sz="3100" b="1" dirty="0">
                <a:effectLst/>
                <a:latin typeface="Calibri" panose="020F0502020204030204" pitchFamily="34" charset="0"/>
                <a:ea typeface="Calibri" panose="020F0502020204030204" pitchFamily="34" charset="0"/>
                <a:cs typeface="Times New Roman" panose="02020603050405020304" pitchFamily="18" charset="0"/>
              </a:rPr>
              <a:t>         &lt;dependency&gt;</a:t>
            </a:r>
          </a:p>
          <a:p>
            <a:pPr marL="0" marR="0">
              <a:lnSpc>
                <a:spcPct val="120000"/>
              </a:lnSpc>
              <a:spcBef>
                <a:spcPts val="0"/>
              </a:spcBef>
              <a:spcAft>
                <a:spcPts val="800"/>
              </a:spcAft>
            </a:pPr>
            <a:r>
              <a:rPr lang="en-US" sz="3100" b="1" dirty="0">
                <a:effectLst/>
                <a:latin typeface="Calibri" panose="020F0502020204030204" pitchFamily="34" charset="0"/>
                <a:ea typeface="Calibri" panose="020F0502020204030204" pitchFamily="34" charset="0"/>
                <a:cs typeface="Times New Roman" panose="02020603050405020304" pitchFamily="18" charset="0"/>
              </a:rPr>
              <a:t>            &lt;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groupId</a:t>
            </a:r>
            <a:r>
              <a:rPr lang="en-US" sz="3100" b="1" dirty="0">
                <a:effectLst/>
                <a:latin typeface="Calibri" panose="020F0502020204030204" pitchFamily="34" charset="0"/>
                <a:ea typeface="Calibri" panose="020F0502020204030204" pitchFamily="34" charset="0"/>
                <a:cs typeface="Times New Roman" panose="02020603050405020304" pitchFamily="18" charset="0"/>
              </a:rPr>
              <a:t>&gt;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com.amdocs.digital.ms.billing.paymentmanagementhook</a:t>
            </a:r>
            <a:r>
              <a:rPr lang="en-US" sz="3100" b="1" dirty="0">
                <a:effectLst/>
                <a:latin typeface="Calibri" panose="020F0502020204030204" pitchFamily="34" charset="0"/>
                <a:ea typeface="Calibri" panose="020F0502020204030204" pitchFamily="34" charset="0"/>
                <a:cs typeface="Times New Roman" panose="02020603050405020304" pitchFamily="18" charset="0"/>
              </a:rPr>
              <a:t>&lt;/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groupId</a:t>
            </a:r>
            <a:r>
              <a:rPr lang="en-US" sz="3100" b="1" dirty="0">
                <a:effectLst/>
                <a:latin typeface="Calibri" panose="020F0502020204030204" pitchFamily="34" charset="0"/>
                <a:ea typeface="Calibri" panose="020F0502020204030204" pitchFamily="34" charset="0"/>
                <a:cs typeface="Times New Roman" panose="02020603050405020304" pitchFamily="18" charset="0"/>
              </a:rPr>
              <a:t>&gt;</a:t>
            </a:r>
          </a:p>
          <a:p>
            <a:pPr marL="0" marR="0">
              <a:lnSpc>
                <a:spcPct val="120000"/>
              </a:lnSpc>
              <a:spcBef>
                <a:spcPts val="0"/>
              </a:spcBef>
              <a:spcAft>
                <a:spcPts val="800"/>
              </a:spcAft>
            </a:pPr>
            <a:r>
              <a:rPr lang="en-US" sz="3100" b="1" dirty="0">
                <a:effectLst/>
                <a:latin typeface="Calibri" panose="020F0502020204030204" pitchFamily="34" charset="0"/>
                <a:ea typeface="Calibri" panose="020F0502020204030204" pitchFamily="34" charset="0"/>
                <a:cs typeface="Times New Roman" panose="02020603050405020304" pitchFamily="18" charset="0"/>
              </a:rPr>
              <a:t>            &lt;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artifactId</a:t>
            </a:r>
            <a:r>
              <a:rPr lang="en-US" sz="3100" b="1" dirty="0">
                <a:effectLst/>
                <a:latin typeface="Calibri" panose="020F0502020204030204" pitchFamily="34" charset="0"/>
                <a:ea typeface="Calibri" panose="020F0502020204030204" pitchFamily="34" charset="0"/>
                <a:cs typeface="Times New Roman" panose="02020603050405020304" pitchFamily="18" charset="0"/>
              </a:rPr>
              <a:t>&gt;billing-</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paymentmanagementhook</a:t>
            </a:r>
            <a:r>
              <a:rPr lang="en-US" sz="3100" b="1" dirty="0">
                <a:effectLst/>
                <a:latin typeface="Calibri" panose="020F0502020204030204" pitchFamily="34" charset="0"/>
                <a:ea typeface="Calibri" panose="020F0502020204030204" pitchFamily="34" charset="0"/>
                <a:cs typeface="Times New Roman" panose="02020603050405020304" pitchFamily="18" charset="0"/>
              </a:rPr>
              <a: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autolog</a:t>
            </a:r>
            <a:r>
              <a:rPr lang="en-US" sz="3100" b="1" dirty="0">
                <a:effectLst/>
                <a:latin typeface="Calibri" panose="020F0502020204030204" pitchFamily="34" charset="0"/>
                <a:ea typeface="Calibri" panose="020F0502020204030204" pitchFamily="34" charset="0"/>
                <a:cs typeface="Times New Roman" panose="02020603050405020304" pitchFamily="18" charset="0"/>
              </a:rPr>
              <a:t>&lt;/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artifactId</a:t>
            </a:r>
            <a:r>
              <a:rPr lang="en-US" sz="3100" b="1" dirty="0">
                <a:effectLst/>
                <a:latin typeface="Calibri" panose="020F0502020204030204" pitchFamily="34" charset="0"/>
                <a:ea typeface="Calibri" panose="020F0502020204030204" pitchFamily="34" charset="0"/>
                <a:cs typeface="Times New Roman" panose="02020603050405020304" pitchFamily="18" charset="0"/>
              </a:rPr>
              <a:t>&gt;</a:t>
            </a:r>
          </a:p>
          <a:p>
            <a:pPr marL="0" marR="0">
              <a:lnSpc>
                <a:spcPct val="120000"/>
              </a:lnSpc>
              <a:spcBef>
                <a:spcPts val="0"/>
              </a:spcBef>
              <a:spcAft>
                <a:spcPts val="800"/>
              </a:spcAft>
            </a:pPr>
            <a:r>
              <a:rPr lang="en-US" sz="3100" b="1" dirty="0">
                <a:effectLst/>
                <a:latin typeface="Calibri" panose="020F0502020204030204" pitchFamily="34" charset="0"/>
                <a:ea typeface="Calibri" panose="020F0502020204030204" pitchFamily="34" charset="0"/>
                <a:cs typeface="Times New Roman" panose="02020603050405020304" pitchFamily="18" charset="0"/>
              </a:rPr>
              <a:t>        &lt;/dependency&gt;</a:t>
            </a:r>
          </a:p>
          <a:p>
            <a:pPr marL="0" marR="0">
              <a:lnSpc>
                <a:spcPct val="120000"/>
              </a:lnSpc>
              <a:spcBef>
                <a:spcPts val="0"/>
              </a:spcBef>
              <a:spcAft>
                <a:spcPts val="800"/>
              </a:spcAft>
            </a:pPr>
            <a:r>
              <a:rPr lang="en-US" sz="3100" b="1" dirty="0">
                <a:effectLst/>
                <a:latin typeface="Calibri" panose="020F0502020204030204" pitchFamily="34" charset="0"/>
                <a:ea typeface="Calibri" panose="020F0502020204030204" pitchFamily="34" charset="0"/>
                <a:cs typeface="Times New Roman" panose="02020603050405020304" pitchFamily="18" charset="0"/>
              </a:rPr>
              <a:t>        &lt;dependency&gt;</a:t>
            </a:r>
          </a:p>
          <a:p>
            <a:pPr marL="0" marR="0">
              <a:lnSpc>
                <a:spcPct val="120000"/>
              </a:lnSpc>
              <a:spcBef>
                <a:spcPts val="0"/>
              </a:spcBef>
              <a:spcAft>
                <a:spcPts val="800"/>
              </a:spcAft>
            </a:pPr>
            <a:r>
              <a:rPr lang="en-US" sz="3100" b="1" dirty="0">
                <a:effectLst/>
                <a:latin typeface="Calibri" panose="020F0502020204030204" pitchFamily="34" charset="0"/>
                <a:ea typeface="Calibri" panose="020F0502020204030204" pitchFamily="34" charset="0"/>
                <a:cs typeface="Times New Roman" panose="02020603050405020304" pitchFamily="18" charset="0"/>
              </a:rPr>
              <a:t>            &lt;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groupId</a:t>
            </a:r>
            <a:r>
              <a:rPr lang="en-US" sz="3100" b="1" dirty="0">
                <a:effectLst/>
                <a:latin typeface="Calibri" panose="020F0502020204030204" pitchFamily="34" charset="0"/>
                <a:ea typeface="Calibri" panose="020F0502020204030204" pitchFamily="34" charset="0"/>
                <a:cs typeface="Times New Roman" panose="02020603050405020304" pitchFamily="18" charset="0"/>
              </a:rPr>
              <a:t>&gt;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com.amdocs.msbase</a:t>
            </a:r>
            <a:r>
              <a:rPr lang="en-US" sz="3100" b="1" dirty="0">
                <a:effectLst/>
                <a:latin typeface="Calibri" panose="020F0502020204030204" pitchFamily="34" charset="0"/>
                <a:ea typeface="Calibri" panose="020F0502020204030204" pitchFamily="34" charset="0"/>
                <a:cs typeface="Times New Roman" panose="02020603050405020304" pitchFamily="18" charset="0"/>
              </a:rPr>
              <a:t>&lt;/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groupId</a:t>
            </a:r>
            <a:r>
              <a:rPr lang="en-US" sz="3100" b="1" dirty="0">
                <a:effectLst/>
                <a:latin typeface="Calibri" panose="020F0502020204030204" pitchFamily="34" charset="0"/>
                <a:ea typeface="Calibri" panose="020F0502020204030204" pitchFamily="34" charset="0"/>
                <a:cs typeface="Times New Roman" panose="02020603050405020304" pitchFamily="18" charset="0"/>
              </a:rPr>
              <a:t>&gt;</a:t>
            </a:r>
          </a:p>
          <a:p>
            <a:pPr marL="0" marR="0">
              <a:lnSpc>
                <a:spcPct val="120000"/>
              </a:lnSpc>
              <a:spcBef>
                <a:spcPts val="0"/>
              </a:spcBef>
              <a:spcAft>
                <a:spcPts val="800"/>
              </a:spcAft>
            </a:pPr>
            <a:r>
              <a:rPr lang="en-US" sz="3100" b="1" dirty="0">
                <a:effectLst/>
                <a:latin typeface="Calibri" panose="020F0502020204030204" pitchFamily="34" charset="0"/>
                <a:ea typeface="Calibri" panose="020F0502020204030204" pitchFamily="34" charset="0"/>
                <a:cs typeface="Times New Roman" panose="02020603050405020304" pitchFamily="18" charset="0"/>
              </a:rPr>
              <a:t>            &lt;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artifactId</a:t>
            </a:r>
            <a:r>
              <a:rPr lang="en-US" sz="3100" b="1" dirty="0">
                <a:effectLst/>
                <a:latin typeface="Calibri" panose="020F0502020204030204" pitchFamily="34" charset="0"/>
                <a:ea typeface="Calibri" panose="020F0502020204030204" pitchFamily="34" charset="0"/>
                <a:cs typeface="Times New Roman" panose="02020603050405020304" pitchFamily="18" charset="0"/>
              </a:rPr>
              <a:t>&gt;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msb</a:t>
            </a:r>
            <a:r>
              <a:rPr lang="en-US" sz="3100" b="1" dirty="0">
                <a:effectLst/>
                <a:latin typeface="Calibri" panose="020F0502020204030204" pitchFamily="34" charset="0"/>
                <a:ea typeface="Calibri" panose="020F0502020204030204" pitchFamily="34" charset="0"/>
                <a:cs typeface="Times New Roman" panose="02020603050405020304" pitchFamily="18" charset="0"/>
              </a:rPr>
              <a:t>-idempotency&lt;/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artifactId</a:t>
            </a:r>
            <a:r>
              <a:rPr lang="en-US" sz="3100" b="1" dirty="0">
                <a:effectLst/>
                <a:latin typeface="Calibri" panose="020F0502020204030204" pitchFamily="34" charset="0"/>
                <a:ea typeface="Calibri" panose="020F0502020204030204" pitchFamily="34" charset="0"/>
                <a:cs typeface="Times New Roman" panose="02020603050405020304" pitchFamily="18" charset="0"/>
              </a:rPr>
              <a:t>&gt;</a:t>
            </a:r>
          </a:p>
          <a:p>
            <a:pPr marL="0" marR="0">
              <a:lnSpc>
                <a:spcPct val="120000"/>
              </a:lnSpc>
              <a:spcBef>
                <a:spcPts val="0"/>
              </a:spcBef>
              <a:spcAft>
                <a:spcPts val="800"/>
              </a:spcAft>
            </a:pPr>
            <a:r>
              <a:rPr lang="en-US" sz="3100" b="1" dirty="0">
                <a:effectLst/>
                <a:latin typeface="Calibri" panose="020F0502020204030204" pitchFamily="34" charset="0"/>
                <a:ea typeface="Calibri" panose="020F0502020204030204" pitchFamily="34" charset="0"/>
                <a:cs typeface="Times New Roman" panose="02020603050405020304" pitchFamily="18" charset="0"/>
              </a:rPr>
              <a:t>        &lt;/dependency&gt;</a:t>
            </a:r>
          </a:p>
          <a:p>
            <a:pPr marL="0" marR="0">
              <a:lnSpc>
                <a:spcPct val="120000"/>
              </a:lnSpc>
              <a:spcBef>
                <a:spcPts val="0"/>
              </a:spcBef>
              <a:spcAft>
                <a:spcPts val="800"/>
              </a:spcAft>
            </a:pPr>
            <a:r>
              <a:rPr lang="en-US" sz="3100" b="1" dirty="0">
                <a:effectLst/>
                <a:latin typeface="Calibri" panose="020F0502020204030204" pitchFamily="34" charset="0"/>
                <a:ea typeface="Calibri" panose="020F0502020204030204" pitchFamily="34" charset="0"/>
                <a:cs typeface="Times New Roman" panose="02020603050405020304" pitchFamily="18" charset="0"/>
              </a:rPr>
              <a:t>        &lt;dependency&gt;</a:t>
            </a:r>
          </a:p>
          <a:p>
            <a:pPr marL="0" marR="0">
              <a:lnSpc>
                <a:spcPct val="120000"/>
              </a:lnSpc>
              <a:spcBef>
                <a:spcPts val="0"/>
              </a:spcBef>
              <a:spcAft>
                <a:spcPts val="800"/>
              </a:spcAft>
            </a:pPr>
            <a:r>
              <a:rPr lang="en-US" sz="3100" b="1" dirty="0">
                <a:effectLst/>
                <a:latin typeface="Calibri" panose="020F0502020204030204" pitchFamily="34" charset="0"/>
                <a:ea typeface="Calibri" panose="020F0502020204030204" pitchFamily="34" charset="0"/>
                <a:cs typeface="Times New Roman" panose="02020603050405020304" pitchFamily="18" charset="0"/>
              </a:rPr>
              <a:t>            &lt;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groupId</a:t>
            </a:r>
            <a:r>
              <a:rPr lang="en-US" sz="3100" b="1" dirty="0">
                <a:effectLst/>
                <a:latin typeface="Calibri" panose="020F0502020204030204" pitchFamily="34" charset="0"/>
                <a:ea typeface="Calibri" panose="020F0502020204030204" pitchFamily="34" charset="0"/>
                <a:cs typeface="Times New Roman" panose="02020603050405020304" pitchFamily="18" charset="0"/>
              </a:rPr>
              <a:t>&gt;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com.amdocs.msbase</a:t>
            </a:r>
            <a:r>
              <a:rPr lang="en-US" sz="3100" b="1" dirty="0">
                <a:effectLst/>
                <a:latin typeface="Calibri" panose="020F0502020204030204" pitchFamily="34" charset="0"/>
                <a:ea typeface="Calibri" panose="020F0502020204030204" pitchFamily="34" charset="0"/>
                <a:cs typeface="Times New Roman" panose="02020603050405020304" pitchFamily="18" charset="0"/>
              </a:rPr>
              <a:t>&lt;/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groupId</a:t>
            </a:r>
            <a:r>
              <a:rPr lang="en-US" sz="3100" b="1" dirty="0">
                <a:effectLst/>
                <a:latin typeface="Calibri" panose="020F0502020204030204" pitchFamily="34" charset="0"/>
                <a:ea typeface="Calibri" panose="020F0502020204030204" pitchFamily="34" charset="0"/>
                <a:cs typeface="Times New Roman" panose="02020603050405020304" pitchFamily="18" charset="0"/>
              </a:rPr>
              <a:t>&gt;</a:t>
            </a:r>
          </a:p>
          <a:p>
            <a:pPr marL="0" marR="0">
              <a:lnSpc>
                <a:spcPct val="120000"/>
              </a:lnSpc>
              <a:spcBef>
                <a:spcPts val="0"/>
              </a:spcBef>
              <a:spcAft>
                <a:spcPts val="800"/>
              </a:spcAft>
            </a:pPr>
            <a:r>
              <a:rPr lang="en-US" sz="3100" b="1" dirty="0">
                <a:effectLst/>
                <a:latin typeface="Calibri" panose="020F0502020204030204" pitchFamily="34" charset="0"/>
                <a:ea typeface="Calibri" panose="020F0502020204030204" pitchFamily="34" charset="0"/>
                <a:cs typeface="Times New Roman" panose="02020603050405020304" pitchFamily="18" charset="0"/>
              </a:rPr>
              <a:t>            &lt;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artifactId</a:t>
            </a:r>
            <a:r>
              <a:rPr lang="en-US" sz="3100" b="1" dirty="0">
                <a:effectLst/>
                <a:latin typeface="Calibri" panose="020F0502020204030204" pitchFamily="34" charset="0"/>
                <a:ea typeface="Calibri" panose="020F0502020204030204" pitchFamily="34" charset="0"/>
                <a:cs typeface="Times New Roman" panose="02020603050405020304" pitchFamily="18" charset="0"/>
              </a:rPr>
              <a:t>&gt;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msb</a:t>
            </a:r>
            <a:r>
              <a:rPr lang="en-US" sz="3100" b="1" dirty="0">
                <a:effectLst/>
                <a:latin typeface="Calibri" panose="020F0502020204030204" pitchFamily="34" charset="0"/>
                <a:ea typeface="Calibri" panose="020F0502020204030204" pitchFamily="34" charset="0"/>
                <a:cs typeface="Times New Roman" panose="02020603050405020304" pitchFamily="18" charset="0"/>
              </a:rPr>
              <a:t>-privacy-logging&lt;/</a:t>
            </a:r>
            <a:r>
              <a:rPr lang="en-US" sz="3100" b="1" dirty="0" err="1">
                <a:effectLst/>
                <a:latin typeface="Calibri" panose="020F0502020204030204" pitchFamily="34" charset="0"/>
                <a:ea typeface="Calibri" panose="020F0502020204030204" pitchFamily="34" charset="0"/>
                <a:cs typeface="Times New Roman" panose="02020603050405020304" pitchFamily="18" charset="0"/>
              </a:rPr>
              <a:t>artifactId</a:t>
            </a:r>
            <a:r>
              <a:rPr lang="en-US" sz="3100" b="1" dirty="0">
                <a:effectLst/>
                <a:latin typeface="Calibri" panose="020F0502020204030204" pitchFamily="34" charset="0"/>
                <a:ea typeface="Calibri" panose="020F0502020204030204" pitchFamily="34" charset="0"/>
                <a:cs typeface="Times New Roman" panose="02020603050405020304" pitchFamily="18" charset="0"/>
              </a:rPr>
              <a:t>&gt;</a:t>
            </a:r>
          </a:p>
          <a:p>
            <a:pPr marL="0" marR="0">
              <a:lnSpc>
                <a:spcPct val="120000"/>
              </a:lnSpc>
              <a:spcBef>
                <a:spcPts val="0"/>
              </a:spcBef>
              <a:spcAft>
                <a:spcPts val="800"/>
              </a:spcAft>
            </a:pPr>
            <a:r>
              <a:rPr lang="en-US" sz="3100" b="1" dirty="0">
                <a:effectLst/>
                <a:latin typeface="Calibri" panose="020F0502020204030204" pitchFamily="34" charset="0"/>
                <a:ea typeface="Calibri" panose="020F0502020204030204" pitchFamily="34" charset="0"/>
                <a:cs typeface="Times New Roman" panose="02020603050405020304" pitchFamily="18" charset="0"/>
              </a:rPr>
              <a:t>        &lt;/dependency&gt;</a:t>
            </a:r>
          </a:p>
          <a:p>
            <a:pPr marL="0" indent="0">
              <a:lnSpc>
                <a:spcPct val="100000"/>
              </a:lnSpc>
              <a:buNone/>
            </a:pPr>
            <a:endParaRPr lang="en-US" b="1"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4239323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95250"/>
            <a:ext cx="12192000" cy="6858000"/>
          </a:xfrm>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484188" y="977900"/>
            <a:ext cx="7402512" cy="1392444"/>
          </a:xfrm>
        </p:spPr>
        <p:txBody>
          <a:bodyPr vert="horz" wrap="square" lIns="0" tIns="0" rIns="0" bIns="0" rtlCol="0" anchor="b" anchorCtr="0">
            <a:normAutofit fontScale="90000"/>
          </a:bodyPr>
          <a:lstStyle/>
          <a:p>
            <a:pPr>
              <a:lnSpc>
                <a:spcPct val="100000"/>
              </a:lnSpc>
            </a:pPr>
            <a:r>
              <a:rPr lang="en-US" sz="6400" kern="1200" dirty="0">
                <a:solidFill>
                  <a:srgbClr val="FF0000"/>
                </a:solidFill>
                <a:latin typeface="+mj-lt"/>
                <a:ea typeface="+mj-ea"/>
                <a:cs typeface="+mj-cs"/>
              </a:rPr>
              <a:t>Async Messages Module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640556" y="2818836"/>
            <a:ext cx="5437187" cy="4151107"/>
          </a:xfrm>
        </p:spPr>
        <p:txBody>
          <a:bodyPr vert="horz" wrap="square" lIns="0" tIns="0" rIns="0" bIns="0" rtlCol="0">
            <a:normAutofit/>
          </a:bodyPr>
          <a:lstStyle/>
          <a:p>
            <a:pPr marL="285750" indent="-285750">
              <a:lnSpc>
                <a:spcPct val="100000"/>
              </a:lnSpc>
              <a:buFontTx/>
              <a:buChar char="-"/>
            </a:pPr>
            <a:r>
              <a:rPr lang="en-US" sz="1800" b="1" dirty="0">
                <a:effectLst/>
                <a:latin typeface="Seoge UI"/>
                <a:ea typeface="Calibri" panose="020F0502020204030204" pitchFamily="34" charset="0"/>
                <a:cs typeface="Times New Roman" panose="02020603050405020304" pitchFamily="18" charset="0"/>
              </a:rPr>
              <a:t>Used for async messaging.</a:t>
            </a:r>
          </a:p>
          <a:p>
            <a:pPr marL="285750" indent="-285750">
              <a:lnSpc>
                <a:spcPct val="100000"/>
              </a:lnSpc>
              <a:buFontTx/>
              <a:buChar char="-"/>
            </a:pPr>
            <a:r>
              <a:rPr lang="en-US" sz="1800" b="1" dirty="0">
                <a:effectLst/>
                <a:latin typeface="Seoge UI"/>
                <a:ea typeface="Calibri" panose="020F0502020204030204" pitchFamily="34" charset="0"/>
                <a:cs typeface="Times New Roman" panose="02020603050405020304" pitchFamily="18" charset="0"/>
              </a:rPr>
              <a:t>This module has 1 YAML &amp; using swagger codegen, it generates the entity module.</a:t>
            </a:r>
            <a:endParaRPr lang="en-US" b="1"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6</a:t>
            </a:fld>
            <a:endParaRPr lang="en-US"/>
          </a:p>
        </p:txBody>
      </p:sp>
    </p:spTree>
    <p:extLst>
      <p:ext uri="{BB962C8B-B14F-4D97-AF65-F5344CB8AC3E}">
        <p14:creationId xmlns:p14="http://schemas.microsoft.com/office/powerpoint/2010/main" val="341401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060450"/>
          </a:xfrm>
        </p:spPr>
        <p:txBody>
          <a:bodyPr vert="horz" wrap="square" lIns="0" tIns="0" rIns="0" bIns="0" rtlCol="0" anchor="b" anchorCtr="0">
            <a:normAutofit fontScale="90000"/>
          </a:bodyPr>
          <a:lstStyle/>
          <a:p>
            <a:pPr>
              <a:lnSpc>
                <a:spcPct val="100000"/>
              </a:lnSpc>
            </a:pPr>
            <a:r>
              <a:rPr lang="en-US" sz="6400" kern="1200" dirty="0" err="1">
                <a:solidFill>
                  <a:srgbClr val="FF0000"/>
                </a:solidFill>
                <a:latin typeface="+mj-lt"/>
                <a:ea typeface="+mj-ea"/>
                <a:cs typeface="+mj-cs"/>
              </a:rPr>
              <a:t>Autolog</a:t>
            </a:r>
            <a:r>
              <a:rPr lang="en-US" sz="6400" kern="1200" dirty="0">
                <a:solidFill>
                  <a:srgbClr val="FF0000"/>
                </a:solidFill>
                <a:latin typeface="+mj-lt"/>
                <a:ea typeface="+mj-ea"/>
                <a:cs typeface="+mj-cs"/>
              </a:rPr>
              <a:t> Module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941719"/>
            <a:ext cx="5437187" cy="4151107"/>
          </a:xfrm>
        </p:spPr>
        <p:txBody>
          <a:bodyPr vert="horz" wrap="square" lIns="0" tIns="0" rIns="0" bIns="0" rtlCol="0">
            <a:normAutofit/>
          </a:bodyPr>
          <a:lstStyle/>
          <a:p>
            <a:pPr marL="0" indent="0">
              <a:lnSpc>
                <a:spcPct val="100000"/>
              </a:lnSpc>
              <a:buNone/>
            </a:pPr>
            <a:r>
              <a:rPr lang="en-US" sz="1800" b="1" dirty="0">
                <a:effectLst/>
                <a:latin typeface="Seoge UI"/>
                <a:ea typeface="Calibri" panose="020F0502020204030204" pitchFamily="34" charset="0"/>
                <a:cs typeface="Times New Roman" panose="02020603050405020304" pitchFamily="18" charset="0"/>
              </a:rPr>
              <a:t>Used for logging purposes.</a:t>
            </a:r>
            <a:endParaRPr lang="en-US" b="1"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7</a:t>
            </a:fld>
            <a:endParaRPr lang="en-US"/>
          </a:p>
        </p:txBody>
      </p:sp>
    </p:spTree>
    <p:extLst>
      <p:ext uri="{BB962C8B-B14F-4D97-AF65-F5344CB8AC3E}">
        <p14:creationId xmlns:p14="http://schemas.microsoft.com/office/powerpoint/2010/main" val="245497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6269037" cy="1060450"/>
          </a:xfrm>
        </p:spPr>
        <p:txBody>
          <a:bodyPr vert="horz" wrap="square" lIns="0" tIns="0" rIns="0" bIns="0" rtlCol="0" anchor="b" anchorCtr="0">
            <a:normAutofit fontScale="90000"/>
          </a:bodyPr>
          <a:lstStyle/>
          <a:p>
            <a:pPr>
              <a:lnSpc>
                <a:spcPct val="100000"/>
              </a:lnSpc>
            </a:pPr>
            <a:r>
              <a:rPr lang="en-US" sz="6400" kern="1200" dirty="0">
                <a:solidFill>
                  <a:srgbClr val="FF0000"/>
                </a:solidFill>
                <a:latin typeface="+mj-lt"/>
                <a:ea typeface="+mj-ea"/>
                <a:cs typeface="+mj-cs"/>
              </a:rPr>
              <a:t>Client-Kit Module</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2158309"/>
            <a:ext cx="5630862" cy="4151107"/>
          </a:xfrm>
        </p:spPr>
        <p:txBody>
          <a:bodyPr vert="horz" wrap="square" lIns="0" tIns="0" rIns="0" bIns="0" rtlCol="0">
            <a:normAutofit/>
          </a:bodyPr>
          <a:lstStyle/>
          <a:p>
            <a:pPr marL="0" indent="0">
              <a:lnSpc>
                <a:spcPct val="100000"/>
              </a:lnSpc>
              <a:buNone/>
            </a:pPr>
            <a:r>
              <a:rPr lang="en-US" sz="1800" b="1" dirty="0">
                <a:solidFill>
                  <a:schemeClr val="tx1"/>
                </a:solidFill>
                <a:effectLst/>
                <a:latin typeface="Segoe UI" panose="020B0502040204020203" pitchFamily="34" charset="0"/>
                <a:ea typeface="Calibri" panose="020F0502020204030204" pitchFamily="34" charset="0"/>
              </a:rPr>
              <a:t>- This module contains only the POM file to generate the client kit using the YAML file in </a:t>
            </a:r>
            <a:r>
              <a:rPr lang="en-US" sz="1800" b="1" dirty="0" err="1">
                <a:solidFill>
                  <a:schemeClr val="tx1"/>
                </a:solidFill>
                <a:effectLst/>
                <a:latin typeface="Segoe UI" panose="020B0502040204020203" pitchFamily="34" charset="0"/>
                <a:ea typeface="Calibri" panose="020F0502020204030204" pitchFamily="34" charset="0"/>
              </a:rPr>
              <a:t>xxxxxxxxxx-api</a:t>
            </a:r>
            <a:r>
              <a:rPr lang="en-US" sz="1800" b="1" dirty="0">
                <a:solidFill>
                  <a:schemeClr val="tx1"/>
                </a:solidFill>
                <a:effectLst/>
                <a:latin typeface="Segoe UI" panose="020B0502040204020203" pitchFamily="34" charset="0"/>
                <a:ea typeface="Calibri" panose="020F0502020204030204" pitchFamily="34" charset="0"/>
              </a:rPr>
              <a:t> module. </a:t>
            </a:r>
            <a:br>
              <a:rPr lang="en-US" sz="1800" b="1" dirty="0">
                <a:solidFill>
                  <a:schemeClr val="tx1"/>
                </a:solidFill>
                <a:effectLst/>
                <a:latin typeface="Segoe UI" panose="020B0502040204020203" pitchFamily="34" charset="0"/>
                <a:ea typeface="Calibri" panose="020F0502020204030204" pitchFamily="34" charset="0"/>
              </a:rPr>
            </a:br>
            <a:br>
              <a:rPr lang="en-US" sz="1800" b="1" dirty="0">
                <a:solidFill>
                  <a:schemeClr val="tx1"/>
                </a:solidFill>
                <a:effectLst/>
                <a:latin typeface="Segoe UI" panose="020B0502040204020203" pitchFamily="34" charset="0"/>
                <a:ea typeface="Calibri" panose="020F0502020204030204" pitchFamily="34" charset="0"/>
              </a:rPr>
            </a:br>
            <a:r>
              <a:rPr lang="en-US" sz="1800" b="1" dirty="0">
                <a:solidFill>
                  <a:schemeClr val="tx1"/>
                </a:solidFill>
                <a:effectLst/>
                <a:latin typeface="Segoe UI" panose="020B0502040204020203" pitchFamily="34" charset="0"/>
                <a:ea typeface="Calibri" panose="020F0502020204030204" pitchFamily="34" charset="0"/>
              </a:rPr>
              <a:t>- This module is not used by consumers of the service (which copy the API) but may be used when testing the service.</a:t>
            </a:r>
            <a:br>
              <a:rPr lang="en-US" sz="1800" b="1" dirty="0">
                <a:solidFill>
                  <a:schemeClr val="tx1"/>
                </a:solidFill>
                <a:effectLst/>
                <a:latin typeface="Segoe UI" panose="020B0502040204020203" pitchFamily="34" charset="0"/>
                <a:ea typeface="Calibri" panose="020F0502020204030204" pitchFamily="34" charset="0"/>
              </a:rPr>
            </a:br>
            <a:endParaRPr lang="en-US" b="1" kern="1200" dirty="0">
              <a:solidFill>
                <a:schemeClr val="tx1"/>
              </a:solidFill>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8</a:t>
            </a:fld>
            <a:endParaRPr lang="en-US"/>
          </a:p>
        </p:txBody>
      </p:sp>
    </p:spTree>
    <p:extLst>
      <p:ext uri="{BB962C8B-B14F-4D97-AF65-F5344CB8AC3E}">
        <p14:creationId xmlns:p14="http://schemas.microsoft.com/office/powerpoint/2010/main" val="1214777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550863" y="549275"/>
            <a:ext cx="5437187" cy="1060450"/>
          </a:xfrm>
        </p:spPr>
        <p:txBody>
          <a:bodyPr vert="horz" wrap="square" lIns="0" tIns="0" rIns="0" bIns="0" rtlCol="0" anchor="b" anchorCtr="0">
            <a:normAutofit/>
          </a:bodyPr>
          <a:lstStyle/>
          <a:p>
            <a:pPr>
              <a:lnSpc>
                <a:spcPct val="100000"/>
              </a:lnSpc>
            </a:pPr>
            <a:r>
              <a:rPr lang="en-US" dirty="0">
                <a:solidFill>
                  <a:srgbClr val="FF0000"/>
                </a:solidFill>
              </a:rPr>
              <a:t>EXE Module</a:t>
            </a:r>
            <a:endParaRPr lang="en-US" sz="6400" kern="1200" dirty="0">
              <a:solidFill>
                <a:srgbClr val="FF0000"/>
              </a:solidFill>
              <a:latin typeface="+mj-lt"/>
              <a:ea typeface="+mj-ea"/>
              <a:cs typeface="+mj-cs"/>
            </a:endParaRP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550863" y="1941719"/>
            <a:ext cx="6545262" cy="4151107"/>
          </a:xfrm>
        </p:spPr>
        <p:txBody>
          <a:bodyPr vert="horz" wrap="square" lIns="0" tIns="0" rIns="0" bIns="0" rtlCol="0">
            <a:normAutofit/>
          </a:bodyPr>
          <a:lstStyle/>
          <a:p>
            <a:pPr marL="285750" indent="-285750">
              <a:lnSpc>
                <a:spcPct val="100000"/>
              </a:lnSpc>
              <a:buFont typeface="Arial" panose="020B0604020202020204" pitchFamily="34" charset="0"/>
              <a:buChar char="•"/>
            </a:pPr>
            <a:r>
              <a:rPr lang="en-US" sz="1800" b="1" dirty="0">
                <a:effectLst/>
                <a:latin typeface="Seoge UI"/>
                <a:ea typeface="Calibri" panose="020F0502020204030204" pitchFamily="34" charset="0"/>
                <a:cs typeface="Times New Roman" panose="02020603050405020304" pitchFamily="18" charset="0"/>
              </a:rPr>
              <a:t>Contains the executable jar of the MS and the docker image &amp; other prerequisites for running/deploying MS.</a:t>
            </a:r>
            <a:endParaRPr lang="en-US" sz="1800" b="1" dirty="0">
              <a:latin typeface="Seoge UI"/>
              <a:ea typeface="Calibri" panose="020F0502020204030204" pitchFamily="34"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b="1" dirty="0">
                <a:effectLst/>
                <a:latin typeface="Seoge UI"/>
                <a:ea typeface="Calibri" panose="020F0502020204030204" pitchFamily="34" charset="0"/>
                <a:cs typeface="Times New Roman" panose="02020603050405020304" pitchFamily="18" charset="0"/>
              </a:rPr>
              <a:t>Also, while running the application in local, we will select this module and then start the application.</a:t>
            </a:r>
            <a:endParaRPr lang="en-US" sz="1800" b="1" dirty="0">
              <a:latin typeface="Seoge UI"/>
              <a:ea typeface="Calibri" panose="020F0502020204030204" pitchFamily="34"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b="1" dirty="0">
                <a:effectLst/>
                <a:latin typeface="Segoe UI" panose="020B0502040204020203" pitchFamily="34" charset="0"/>
                <a:ea typeface="Calibri" panose="020F0502020204030204" pitchFamily="34" charset="0"/>
              </a:rPr>
              <a:t>All other layers are part of Java code, only EXE layer is part of deployment configuration.</a:t>
            </a:r>
            <a:endParaRPr lang="en-US" sz="1800" b="1" kern="1200" dirty="0">
              <a:latin typeface="+mn-lt"/>
              <a:ea typeface="+mn-ea"/>
              <a:cs typeface="+mn-cs"/>
            </a:endParaRPr>
          </a:p>
        </p:txBody>
      </p:sp>
      <p:sp>
        <p:nvSpPr>
          <p:cNvPr id="2" name="Date Placeholder 1">
            <a:extLst>
              <a:ext uri="{FF2B5EF4-FFF2-40B4-BE49-F238E27FC236}">
                <a16:creationId xmlns:a16="http://schemas.microsoft.com/office/drawing/2014/main" id="{2910D835-B454-4270-BB35-86A187307E6F}"/>
              </a:ext>
            </a:extLst>
          </p:cNvPr>
          <p:cNvSpPr>
            <a:spLocks noGrp="1"/>
          </p:cNvSpPr>
          <p:nvPr>
            <p:ph type="dt" sz="half" idx="10"/>
          </p:nvPr>
        </p:nvSpPr>
        <p:spPr/>
        <p:txBody>
          <a:bodyPr/>
          <a:lstStyle/>
          <a:p>
            <a:r>
              <a:rPr lang="en-US"/>
              <a:t>Tuesday, February 2, 20XX</a:t>
            </a:r>
          </a:p>
        </p:txBody>
      </p:sp>
      <p:sp>
        <p:nvSpPr>
          <p:cNvPr id="3" name="Footer Placeholder 2">
            <a:extLst>
              <a:ext uri="{FF2B5EF4-FFF2-40B4-BE49-F238E27FC236}">
                <a16:creationId xmlns:a16="http://schemas.microsoft.com/office/drawing/2014/main" id="{7F7F653B-90B5-4F47-A33F-93DCB2EF68C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E1E7D98D-6710-41D2-B258-E1A1059D29F8}"/>
              </a:ext>
            </a:extLst>
          </p:cNvPr>
          <p:cNvSpPr>
            <a:spLocks noGrp="1"/>
          </p:cNvSpPr>
          <p:nvPr>
            <p:ph type="sldNum" sz="quarter" idx="12"/>
          </p:nvPr>
        </p:nvSpPr>
        <p:spPr/>
        <p:txBody>
          <a:bodyPr/>
          <a:lstStyle/>
          <a:p>
            <a:fld id="{DBA1B0FB-D917-4C8C-928F-313BD683BF39}" type="slidenum">
              <a:rPr lang="en-US" smtClean="0"/>
              <a:t>9</a:t>
            </a:fld>
            <a:endParaRPr lang="en-US"/>
          </a:p>
        </p:txBody>
      </p:sp>
    </p:spTree>
    <p:extLst>
      <p:ext uri="{BB962C8B-B14F-4D97-AF65-F5344CB8AC3E}">
        <p14:creationId xmlns:p14="http://schemas.microsoft.com/office/powerpoint/2010/main" val="423488602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{C910F0B5-7421-4F84-88F7-5A68EA5E7EC2}tf33713516_win32</Template>
  <TotalTime>141</TotalTime>
  <Words>1213</Words>
  <Application>Microsoft Office PowerPoint</Application>
  <PresentationFormat>Widescreen</PresentationFormat>
  <Paragraphs>128</Paragraphs>
  <Slides>19</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-apple-system</vt:lpstr>
      <vt:lpstr>Arial</vt:lpstr>
      <vt:lpstr>Calibri</vt:lpstr>
      <vt:lpstr>Gill Sans MT</vt:lpstr>
      <vt:lpstr>Raleway</vt:lpstr>
      <vt:lpstr>Segoe UI</vt:lpstr>
      <vt:lpstr>Seoge UI</vt:lpstr>
      <vt:lpstr>Walbaum Display</vt:lpstr>
      <vt:lpstr>3DFloatVTI</vt:lpstr>
      <vt:lpstr>MS Generated Modules</vt:lpstr>
      <vt:lpstr>PowerPoint Presentation</vt:lpstr>
      <vt:lpstr>PowerPoint Presentation</vt:lpstr>
      <vt:lpstr>API Module</vt:lpstr>
      <vt:lpstr>Aspect Parent Module</vt:lpstr>
      <vt:lpstr>Async Messages Module</vt:lpstr>
      <vt:lpstr>Autolog Module</vt:lpstr>
      <vt:lpstr>Client-Kit Module</vt:lpstr>
      <vt:lpstr>EXE Module</vt:lpstr>
      <vt:lpstr>Gateways Module</vt:lpstr>
      <vt:lpstr>Internationalization Module</vt:lpstr>
      <vt:lpstr>Parent Module</vt:lpstr>
      <vt:lpstr>Performance Tests Module</vt:lpstr>
      <vt:lpstr>Persistence Module</vt:lpstr>
      <vt:lpstr>Resources Module</vt:lpstr>
      <vt:lpstr>Services Module</vt:lpstr>
      <vt:lpstr>Test-Pact Module</vt:lpstr>
      <vt:lpstr>Test Module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 Generated Modules</dc:title>
  <dc:creator>Sanskar Dwivedi</dc:creator>
  <cp:lastModifiedBy>Sanskar Dwivedi</cp:lastModifiedBy>
  <cp:revision>6</cp:revision>
  <dcterms:created xsi:type="dcterms:W3CDTF">2022-11-23T13:26:15Z</dcterms:created>
  <dcterms:modified xsi:type="dcterms:W3CDTF">2023-07-24T12:09:17Z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