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F45D186-4302-4566-9992-53D4FD87C26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CE07163-02B9-4770-847F-2F2D770650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4090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D186-4302-4566-9992-53D4FD87C26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7163-02B9-4770-847F-2F2D7706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5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D186-4302-4566-9992-53D4FD87C26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7163-02B9-4770-847F-2F2D7706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8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D186-4302-4566-9992-53D4FD87C26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7163-02B9-4770-847F-2F2D7706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9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D186-4302-4566-9992-53D4FD87C26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7163-02B9-4770-847F-2F2D770650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166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D186-4302-4566-9992-53D4FD87C26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7163-02B9-4770-847F-2F2D7706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1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D186-4302-4566-9992-53D4FD87C26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7163-02B9-4770-847F-2F2D7706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5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D186-4302-4566-9992-53D4FD87C26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7163-02B9-4770-847F-2F2D7706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D186-4302-4566-9992-53D4FD87C26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7163-02B9-4770-847F-2F2D7706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D186-4302-4566-9992-53D4FD87C26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7163-02B9-4770-847F-2F2D7706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2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D186-4302-4566-9992-53D4FD87C26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07163-02B9-4770-847F-2F2D7706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2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F45D186-4302-4566-9992-53D4FD87C267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CE07163-02B9-4770-847F-2F2D7706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D246-FD84-4591-87FF-BF19DD90B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Production: Do’s &amp; Don’ts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24536-56AF-4819-A459-322B6DA27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Sanskar Dwivedi | Software Developer | SmartOps CALA</a:t>
            </a:r>
          </a:p>
        </p:txBody>
      </p:sp>
    </p:spTree>
    <p:extLst>
      <p:ext uri="{BB962C8B-B14F-4D97-AF65-F5344CB8AC3E}">
        <p14:creationId xmlns:p14="http://schemas.microsoft.com/office/powerpoint/2010/main" val="326222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AB0857-A092-49D0-932C-EE3459C83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667" y="1101503"/>
            <a:ext cx="9548706" cy="465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6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79E6F-E7A5-40CD-B03D-9994B1B07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667" y="850850"/>
            <a:ext cx="9548706" cy="51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503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</TotalTime>
  <Words>14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Production: Do’s &amp; Don’ts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Production: Do’s &amp; Don’ts</dc:title>
  <dc:creator>Sanskar Dwivedi</dc:creator>
  <cp:lastModifiedBy>Sanskar Dwivedi</cp:lastModifiedBy>
  <cp:revision>2</cp:revision>
  <dcterms:created xsi:type="dcterms:W3CDTF">2023-04-03T10:14:46Z</dcterms:created>
  <dcterms:modified xsi:type="dcterms:W3CDTF">2023-04-03T10:16:43Z</dcterms:modified>
</cp:coreProperties>
</file>