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l Wahal" userId="7fe2073d26b86f24" providerId="Windows Live" clId="Web-{7822C35A-63CC-4EB3-BF16-EAF02C193FA0}"/>
    <pc:docChg chg="modSld">
      <pc:chgData name="Mrinal Wahal" userId="7fe2073d26b86f24" providerId="Windows Live" clId="Web-{7822C35A-63CC-4EB3-BF16-EAF02C193FA0}" dt="2018-01-23T16:44:26.778" v="0"/>
      <pc:docMkLst>
        <pc:docMk/>
      </pc:docMkLst>
      <pc:sldChg chg="modSp">
        <pc:chgData name="Mrinal Wahal" userId="7fe2073d26b86f24" providerId="Windows Live" clId="Web-{7822C35A-63CC-4EB3-BF16-EAF02C193FA0}" dt="2018-01-23T16:44:26.778" v="0"/>
        <pc:sldMkLst>
          <pc:docMk/>
          <pc:sldMk cId="412432860" sldId="260"/>
        </pc:sldMkLst>
        <pc:inkChg chg="mod">
          <ac:chgData name="Mrinal Wahal" userId="7fe2073d26b86f24" providerId="Windows Live" clId="Web-{7822C35A-63CC-4EB3-BF16-EAF02C193FA0}" dt="2018-01-23T16:44:26.778" v="0"/>
          <ac:inkMkLst>
            <pc:docMk/>
            <pc:sldMk cId="412432860" sldId="260"/>
            <ac:inkMk id="2" creationId="{735A4016-7795-4748-9D72-0291DB596FF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01:41.0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20638 5009 0,'-18'-17'16,"18"-1"-16,-18 18 16,1-17-16,-1-1 15,-35 18 1,35 0-16,-17 18 0,-35 34 15,34-34-15,-17 70 16,36-52-16,17 52 16,0-53-16,35 36 15,-17-36-15,17-17 16,-17-1-16,17-17 0,0 18 16,36-18-1,-54-18-15,19 1 0,-19-19 16,1 1-16,-18-18 15,0 18-15,0-1 16,-18 1-16,18 0 16,-17 0-16,17-1 15,-18 1-15,18 17 0,-18-17 16,1 35-16,17-17 16,0 34-16,17 18 15,-17 1-15,18-1 16,0 0-16,-1 1 0,19-1 15,-1 35-15,-18-34 16,19-1-16,-19-17 0,19 35 16,-19-53-16,1 17 15,-18 1-15,0-36 16</inkml:trace>
  <inkml:trace contextRef="#ctx0" brushRef="#br0" timeOffset="378.4236">21273 4992 0,'17'0'15,"18"0"1,-17 0-16,17-18 0,1 18 15,-1 0-15,-17 0 16,17 0-16,0 0 16,-17 0-16,-1 0 0,1 0 15</inkml:trace>
  <inkml:trace contextRef="#ctx0" brushRef="#br0" timeOffset="556.8318">21396 5168 0,'18'18'16,"-1"-18"-16,19 0 16,-19 0-16,1 0 15,17 0-15,0 0 16,-17 0-16,17-18 0</inkml:trace>
  <inkml:trace contextRef="#ctx0" brushRef="#br0" timeOffset="981.3024">21925 4692 0,'35'-18'0,"36"1"15,0 34 1,-36-17-16,35 36 15,-52-1-15,0-17 16,-1 17-16,-17 35 16,-17-17-16,-1-17 0,-17 34 15,17-35-15,0-17 16,1 35-16,17-35 16,0-1-16,0 1 15,17-1-15,19 19 16,-1-36-16,0 17 0,1 1 15,34-18-15,1 0 16,-54 0-16,1 0 16,0-18-1</inkml:trace>
  <inkml:trace contextRef="#ctx0" brushRef="#br0" timeOffset="3542.9484">26335 4586 0,'-18'-35'15,"-17"0"1,35 17-16,-35-35 16,17 53-16,-17-35 15,17 35 1,0 17-16,1 1 15,17 35-15,0 35 16,0-17-16,17-18 16,1 70-16,35-17 15,-35-53 1,-1-18-16,1 0 0,-18 1 16,18-1-16,-18 0 15,-18-17-15,0-18 16,-17 0-16</inkml:trace>
  <inkml:trace contextRef="#ctx0" brushRef="#br0" timeOffset="3660.1381">26053 4992 0,'35'-18'16,"-17"18"-16,87-35 16,-52 17-16,36 1 15,-54-1-15</inkml:trace>
  <inkml:trace contextRef="#ctx0" brushRef="#br0" timeOffset="3954.1443">26705 4410 0,'-17'-18'16,"-1"53"-1,0 1-15,18 34 16,0-17-16,18 53 16,-18-53-16,18 0 0,-1 0 15,19 17-15,16 1 16,-34-54-16,0 19 15,17-19-15,-17 1 16,17-18-16</inkml:trace>
  <inkml:trace contextRef="#ctx0" brushRef="#br0" timeOffset="4316.2175">27146 4886 0,'-35'-18'15,"17"18"-15,-35 0 16,18 36 0,18-1-16,17 18 15,0-18-15,0-17 16,35 35-16,0-36 16,-17-17-16,52 0 15,-52 0-15,17-17 0,-17-1 16,-18 0-16,0-35 15,0 18-15,0 18 16,0-19-16,-18 19 0,1-1 16,17 36-1,17 35 1,1-36-16,35 36 16,-18-35-1,0-1-15,-17 1 0,35 0 16,-36-18-16,1 0 15</inkml:trace>
  <inkml:trace contextRef="#ctx0" brushRef="#br0" timeOffset="4552.6218">27287 4322 0,'53'52'16,"18"37"0,-54-54-16,54 71 15,-36-53-15,-17 17 16,17 1-16,-17 52 16,-18-70-16,-18 0 0,1 53 15,17-71-15,-36 18 16,19-35-16</inkml:trace>
  <inkml:trace contextRef="#ctx0" brushRef="#br0" timeOffset="6439.7031">28258 4798 0,'17'0'16,"1"0"-16,-1 0 0,72 0 16,-54-18-16,18 18 15,-18 0-15,18 0 16,0-17-16,-35 17 15,-18 17-15</inkml:trace>
  <inkml:trace contextRef="#ctx0" brushRef="#br0" timeOffset="6586.4496">28363 5009 0,'71'0'16,"-36"0"-16,36-17 15,-36 17 1,0 0-16,1-18 16</inkml:trace>
  <inkml:trace contextRef="#ctx0" brushRef="#br0" timeOffset="7070.1237">29598 4516 0,'0'-18'16,"0"0"-1,0 1-15,-18 17 0,-17 17 16,-18 36 0,18-18-16,17 1 15,-35 70-15,18 35 16,35-88-16,35 52 15,-17-69-15,17-1 16,54 18-16,-54-35 16,35-1-1,-17-17-15,18-35 16,-54 17-16,1-17 16,-18 17-16,-35-35 15,0 18-15,-54 18 16,36 17-16,-52 0 15,69 0-15,1 17 16</inkml:trace>
  <inkml:trace contextRef="#ctx0" brushRef="#br0" timeOffset="8559.3917">5750 14817 0,'0'17'47,"0"19"-32,-17-19-15,17 19 0,0 34 16,0 1 0,0-36-16,0 0 0,0 0 15,17 18 1,-17-35-16,0 0 15,0-1-15</inkml:trace>
  <inkml:trace contextRef="#ctx0" brushRef="#br0" timeOffset="9511.2458">5609 15522 0,'0'-17'15,"18"17"17,17 17-17,0-17-15,-17 18 0,35 17 16,-35-17-16,-1-1 16,1 1-16,-18 0 15,0 17-15,-18 18 16,1-35-16,-1-1 0,-17 36 15,17-35 1,0-1-16,36-17 16,17 18-16,-17-18 15,0 0-15,17 0 0,-18 0 16,19 0-16</inkml:trace>
  <inkml:trace contextRef="#ctx0" brushRef="#br0" timeOffset="10200.3074">5733 14799 0,'-18'-18'78,"18"1"-63,0-1-15,0 0 16</inkml:trace>
  <inkml:trace contextRef="#ctx0" brushRef="#br0" timeOffset="10458.6464">5680 14129 0,'0'-18'15,"0"0"-15,0 1 16,0-1 0</inkml:trace>
  <inkml:trace contextRef="#ctx0" brushRef="#br0" timeOffset="10584.6854">5715 13811 0,'0'-53'15,"-18"18"1,18 17-16,0 1 16</inkml:trace>
  <inkml:trace contextRef="#ctx0" brushRef="#br0" timeOffset="10851.6987">5697 13070 0,'0'-17'0,"0"-1"16,0 1-16,0-19 15,-17 19-15,17-19 16,0 19-16,0-1 16,0 0-16,0 1 15</inkml:trace>
  <inkml:trace contextRef="#ctx0" brushRef="#br0" timeOffset="11401.6094">5556 12206 0,'0'-18'16</inkml:trace>
  <inkml:trace contextRef="#ctx0" brushRef="#br0" timeOffset="11728.9225">5539 11483 0,'0'0'0,"0"-18"16,0 1-16,17 17 15,-17-18-15,0-17 16,18 35-16,-18-36 16,18 36-16,-18-35 15</inkml:trace>
  <inkml:trace contextRef="#ctx0" brushRef="#br0" timeOffset="11861.3964">5556 11148 0,'0'-35'15,"0"17"1,18 0-16,-18-17 16,0 17-1,0 1-15</inkml:trace>
  <inkml:trace contextRef="#ctx0" brushRef="#br0" timeOffset="12028.5436">5539 10883 0,'17'0'32,"-17"-17"-32</inkml:trace>
  <inkml:trace contextRef="#ctx0" brushRef="#br0" timeOffset="12229.5634">5539 10883 0,'-18'-53'16,"18"71"-1,18-18 1,-18 18-1,17-18 1</inkml:trace>
  <inkml:trace contextRef="#ctx0" brushRef="#br0" timeOffset="12497.2171">5415 10777 0,'-17'0'15,"-1"0"-15,-17 0 16</inkml:trace>
  <inkml:trace contextRef="#ctx0" brushRef="#br0" timeOffset="12626.9352">5080 10813 0,'-35'0'15,"-1"0"1,19 0-16</inkml:trace>
  <inkml:trace contextRef="#ctx0" brushRef="#br0" timeOffset="12848.1662">4374 10848 0,'-52'0'15,"-19"-18"1,36 18-1,17 0-15,-17 0 16,17 0-16,-17 0 16,17 0-16</inkml:trace>
  <inkml:trace contextRef="#ctx0" brushRef="#br0" timeOffset="12970.3051">3810 10848 0,'-35'0'15,"17"0"-15,-17 0 16,17 0-16,-17 0 16</inkml:trace>
  <inkml:trace contextRef="#ctx0" brushRef="#br0" timeOffset="13026.4148">3581 10866 0,'0'0'0,"-36"17"16,36 1 0,-17-1-16</inkml:trace>
  <inkml:trace contextRef="#ctx0" brushRef="#br0" timeOffset="14454.8945">2981 10530 0,'-35'18'16,"-1"0"-16,-16 35 15,34-18-15,-17 18 16,-1 53-16,36-36 15,-17-17-15,52 35 16,-17-52-16,17-1 0,0-17 16,36-1-1,-36-17-15,53-17 16,-53 17-16,1-53 16,-19 35-16,-17-17 15,-17 17-15,-19 0 0,-52 1 16,35 17-16,-52 0 15,16 17 1,72-17-16</inkml:trace>
  <inkml:trace contextRef="#ctx0" brushRef="#br0" timeOffset="24620.6279">20814 6791 0,'-18'0'16,"18"-18"-16,-17 1 16,17-1-1,-18 0 1,0 1 0,1 17-16,17-18 15,-18 18-15,0 0 0,1-17 16,-18 17-1,35 17-15,-36 18 16,19-17-16,-1 0 0,-17 35 16,17-18-16,18 18 15,0-36-15,0 19 16,18-19-16,-18 1 0,53 17 16,-36-35-1,36 18-15,-35-18 16,17 0-16,-17-18 0,-1 1 15,1-1-15,-18 0 16,18-17-16,-18 0 16,-18 0-1,18 17-15,-35-35 16,17 35-16,0 1 16,1 17-16,34 0 15,19 53 1,-19-36-1,19 19-15,-19-19 16,19 1-16,-1-1 0,18 19 16,-36-19-16,1-17 0,17 18 15,-35 0-15,18-18 16</inkml:trace>
  <inkml:trace contextRef="#ctx0" brushRef="#br0" timeOffset="24971.2181">21396 6632 0,'18'0'0,"52"0"16,-35-17-1,36-1-15,-53 18 16,17 0 0,-17 0-16</inkml:trace>
  <inkml:trace contextRef="#ctx0" brushRef="#br0" timeOffset="25126.8321">21519 6844 0,'71'0'16,"-36"0"-16,18-18 0,-35 18 15,-1 0-15</inkml:trace>
  <inkml:trace contextRef="#ctx0" brushRef="#br0" timeOffset="25666.2423">22031 6456 0,'-18'-18'16,"36"18"-16,0 0 16,52 18-1,-17-1-15,18 1 16,-36 0-16,18-1 16,-36 1-16,-17 17 15,0 1-15,-52 17 16,34-18-16,-53 18 15,54-18-15,-1-17 16,18-1-16,0 1 0,0 0 16,0-1-16,18-17 0,17 18 15,0-18-15,18 0 16,-35 0 0,17 0-16,-17 0 15</inkml:trace>
  <inkml:trace contextRef="#ctx0" brushRef="#br0" timeOffset="25949.0567">22719 6685 0,'-18'-17'15</inkml:trace>
  <inkml:trace contextRef="#ctx0" brushRef="#br0" timeOffset="26627.0001">23178 6473 0,'17'-17'16,"-34"-1"0,17 1-1,-18 17-15,-17 17 16,-1 18-1,36 1-15,-17-19 16,17 19-16,0-19 0,0 36 16,0-35-16,17 0 15,19-1-15,-19 1 0,19-18 0,16 17 16,19-34 0,-53-1-16,17 1 15,-17-1-15,17-17 16,-35-1-16,0-17 15,-18 36-15,1-19 0,-1 19 16,-35-1 0,18 1-16,17 17 0,0 0 15</inkml:trace>
  <inkml:trace contextRef="#ctx0" brushRef="#br0" timeOffset="26989.2628">23601 6491 0,'0'0'0,"-18"18"0,1 35 15,17-18-15,0 36 16,0-36-16,17-18 16,1 19-16,17-19 0,-17-17 15,17 18-15,0-18 16,1 0-16,-1-18 0,18 1 16,-36-1-1,-17-17-15,18-18 16,-18 35-16,-18-17 0,1 17 0,-1-17 15,1 17-15,-19 1 16,1-1-16,17 18 0,1-18 16,-1 18-16,36 0 15</inkml:trace>
  <inkml:trace contextRef="#ctx0" brushRef="#br0" timeOffset="27294.6704">24165 6279 0,'18'18'0,"-18"0"16,18 52-16,-18-34 16,17 34-16,1-17 15,-18-18-15,17 54 16,-17-37-16,18 1 16,-18-17-16,18-19 15,-18 1-15,0 0 0,17-18 16</inkml:trace>
  <inkml:trace contextRef="#ctx0" brushRef="#br0" timeOffset="32423.0069">5680 16316 0,'-18'0'0,"18"18"15,-18-18 1,36 17 93,0-17-93,35 0-16,-18 0 15,0 0-15,36 18 16,-36-18-16,18 0 16,-35 18-16,-1-18 15,1 0-15,0 0 16,-36 0 15,18-18-15</inkml:trace>
  <inkml:trace contextRef="#ctx0" brushRef="#br0" timeOffset="32878.4589">6033 16175 0,'-18'-18'15,"0"18"-15,18 18 16,18-18 15,0 35-31,17-17 16,0-1-16,-17-17 15,35 36 1,-18-36-16,-17 17 0,-1-17 16,1 18-16,-1-18 0,-17 18 15,-17-1 1,-1 1-1,-17-18 1,17 18-16,-35 17 16,36-18-16,-36 36 15,35-35-15,18 0 16,-17-18-16,17 17 0</inkml:trace>
  <inkml:trace contextRef="#ctx0" brushRef="#br0" timeOffset="34843.2103">6121 14852 0,'0'-18'62,"-18"18"1,18 18-48,0 0 17,-18 17-17,18-17-15,18 34 16,-18-16-16,0-1 16,0 36-16,18-54 15,-18 18-15,17 1 16,1-19-16,0-17 31,-18-17-15</inkml:trace>
  <inkml:trace contextRef="#ctx0" brushRef="#br0" timeOffset="35497.4747">6138 15469 0,'0'-17'0,"-17"17"16,34-18 15,1 18-16,0 0-15,35-18 16,-36 18-16,1 0 0,-1 18 16,1 0-16,-18-1 15,0 19-15,0-1 16,-18 0-16,1 0 16,-1-17-16,18 0 15,18-18 1,17 0-1,-17 0-15,-1 0 16,-17 17-16,18-17 0,0 0 16,-1 0-1,-17 18-15,18-18 16</inkml:trace>
  <inkml:trace contextRef="#ctx0" brushRef="#br0" timeOffset="35709.2005">6562 15487 0,'0'18'0,"17"-18"47,-17 17-31</inkml:trace>
  <inkml:trace contextRef="#ctx0" brushRef="#br0" timeOffset="36160.7619">6791 15399 0,'0'0'0,"-18"0"16,18 17-1,0 1 1,0 0-16,0 35 16,18-36-1,0 19-15,-18-19 16,35 18-16,-17-35 16,17 0-16,-18 0 15,1-17 1,0-1-16,-18 1 15,0-1-15,0-17 16,-18 17-16,0 0 16,1 1-16,-18 17 15,17-18-15,0 18 16,36 0 15,0 0-31</inkml:trace>
  <inkml:trace contextRef="#ctx0" brushRef="#br0" timeOffset="36544.2115">7056 15452 0,'-18'35'16,"18"-17"-1,18 17 1,-1-17-16,1-1 16,-1 1-16,1-18 0,0 0 15,-1 0-15,1-18 16,0 18-16,-18-17 15,17-19 1,-17 1-16,0 17 16,0 1-16,-17-1 15,-1 0-15,0 18 16,1 0-16,-1 0 16,0 0-16</inkml:trace>
  <inkml:trace contextRef="#ctx0" brushRef="#br0" timeOffset="37033.8125">7426 15275 0,'0'18'16,"0"0"140,0-1-141,18 1 1,-18-1-16,17 36 16,-17-17-16,18-1 15,-18 0-15,0 1 0,18-19 16,-18 18-16,0-17 16,17-18-1</inkml:trace>
  <inkml:trace contextRef="#ctx0" brushRef="#br0" timeOffset="48022.4957">26476 6385 0,'0'-53'0,"-18"18"16,18 0-16,-17 17 0,-1-17 16,-17 0-1,0 17-15,-1 18 16,19 0-16,-1 0 0,0 18 15,1 17-15,-1 0 0,18 71 16,0-53 0,18 17-16,35 54 0,-36-71 15,36 35 1,-35-53-16,-1 18 16,-17-35-16,-17 0 15,-1-1-15,1-17 0,-54 0 16,53-17-16,-52-19 15,52 19-15,18-1 16,-18 0-16,36 1 16,53-1-16,17 0 15,-18 18-15,-17 0 16,53 0-16,-71 0 16,1 0-16,-19 0 15</inkml:trace>
  <inkml:trace contextRef="#ctx0" brushRef="#br0" timeOffset="48313.8759">26846 6103 0,'-17'0'16,"-19"18"0,19-1-16,-1 54 15,18-18-15,0 17 0,0-17 16,0 0-16,0 18 0,18-18 16,17 35-1,0-53-15,18 18 16,-35-18-16,17-17 0,-17-18 15,0 18-15</inkml:trace>
  <inkml:trace contextRef="#ctx0" brushRef="#br0" timeOffset="48690.049">27199 6544 0,'-35'-18'16,"17"18"-16,1 18 0,-19 0 16,19 52-1,-1-52-15,18 17 0,35 0 16,1 1 0,-19-36-16,19 0 15,-1 0-15,0-18 16,-17 0-1,-18-34 1,0 34-16,0-17 16,0 17-16,0 36 31,17-1-31,1 1 16,17 17-16,-17-17 15,17-1-15,-17-17 0,-1 18 16,19 0-16</inkml:trace>
  <inkml:trace contextRef="#ctx0" brushRef="#br0" timeOffset="49173.7005">27446 6068 0,'18'0'78,"-18"17"-62,17-17-1,1 18-15,-18 0 16,18 17-16,-18-17 15,35 52-15,-17-35 16,17 54-16,-17-54 16,17 53-1,-18-53-15,-17 54 16,0-54-16,-17 35 16,-1-34-16,1 17 15,-1-36-15,-17 19 16,17-36-16</inkml:trace>
  <inkml:trace contextRef="#ctx0" brushRef="#br0" timeOffset="49540.0415">28099 6421 0,'17'0'32,"36"0"-17,-17 0-15,-1 0 16,0-18-16,0 18 0,1 0 16,-19 0-1,-34 18-15,-1-1 16</inkml:trace>
  <inkml:trace contextRef="#ctx0" brushRef="#br0" timeOffset="49697.3228">28187 6632 0,'35'18'15,"36"-18"-15,-36 0 16,18 0-16,-35 0 15,-1 0-15,1 0 16</inkml:trace>
  <inkml:trace contextRef="#ctx0" brushRef="#br0" timeOffset="51187.2541">29457 6138 0,'0'-17'0,"0"-1"16,-18 18-16,1 0 0,-19 18 16,19-18-1,-36 70-15,35-34 16,-35 52-16,53-18 16,-35 54-16,35-71 15,35 35 1,1-53-16,34 36 15,-17-54-15,35-17 0,-52 0 16,16-35 0,-52 17-16,18-17 15,-36 0-15,-17-36 16,18 36-16,-54-18 16,36 35-16,-1 1 15,19-1-15,-1 18 16,18 18-1,18-18-15</inkml:trace>
  <inkml:trace contextRef="#ctx0" brushRef="#br0" timeOffset="51398.5415">29933 6509 0,'0'17'15,"0"1"17,18-18-17</inkml:trace>
  <inkml:trace contextRef="#ctx0" brushRef="#br0" timeOffset="52054.3993">30480 6279 0,'0'-17'0,"18"17"15,-18-18-15,-18 18 16,0 0-16,1 0 16,-19 0-16,19 18 15,-1-1-15,1 19 16,-1-1-16,0 0 0,18 53 16,18-52-16,0-1 15,34 36-15,37-36 16,-54-17-16,0-18 15,36 0-15,-36-18 16,-17 0-16,-1 1 0,-17-1 16,0-17-16,0-1 15,-17-17-15,-19 18 16,-17 0-16,18 17 16,0 1-16,-18-1 15,35 18-15</inkml:trace>
  <inkml:trace contextRef="#ctx0" brushRef="#br0" timeOffset="52520.2991">30992 6350 0,'-18'0'15,"0"18"-15,18-1 16,0 1-16,0 17 16,0 0-16,36 18 15,-36-35-15,52 35 16,-34-53-16,35 35 16,-35-35-16,35-17 15,-36 17-15,18-53 16,-17 35-16,0-35 15,-1 18-15,-34-18 16,-19 18 0,-16-1-16,16 19 15,-17-1-15,18 18 16,0 18-16,17 17 16,18 0-16</inkml:trace>
  <inkml:trace contextRef="#ctx0" brushRef="#br0" timeOffset="53132.9456">31521 6279 0,'0'-17'0,"0"-1"16,0 1 0,35 17-16,0-18 15,53 18-15,-52 0 16,-1 18-16,0-18 0,1 17 15,-19 1-15,1-1 16,-18 1-16,0 0 0,-18-1 16,1 1-16,-1 0 0,-17-1 15,17 36 1,0-35-16,18 35 0,18-36 16,17 19-1,-17-19-15,17 19 0,-17-1 16,-1 0-1,-17-17-15,-52 17 16,16-17-16,-52-1 16,35-17-16,-35 0 15,53-17-15,-1 17 16,19 0-16,-1-18 16</inkml:trace>
  <inkml:trace contextRef="#ctx0" brushRef="#br0" timeOffset="57865.9322">6103 14640 0,'0'-17'62,"0"-19"-62,0 1 16,0 17-16,0-17 16,0 18-1,-18-1 1</inkml:trace>
  <inkml:trace contextRef="#ctx0" brushRef="#br0" timeOffset="57988.7485">6085 14411 0,'0'-18'15,"0"1"1,0-19-1,0 19 1,0-1-16,0 1 16,0-1-1,0-17-15</inkml:trace>
  <inkml:trace contextRef="#ctx0" brushRef="#br0" timeOffset="58157.2492">6138 13952 0,'-17'-17'15,"17"-1"1,17-17 0,-17 17-16,18-17 15,0 35-15</inkml:trace>
  <inkml:trace contextRef="#ctx0" brushRef="#br0" timeOffset="58303.8939">6174 13600 0,'0'-18'16,"0"0"-16,0 1 15,0-19 1,0 19-16,0-1 0</inkml:trace>
  <inkml:trace contextRef="#ctx0" brushRef="#br0" timeOffset="58453.5938">6174 13264 0,'-18'-17'15,"18"-18"1,-18 17-16,18-17 15,0-1-15,0 19 16,0-1-16,18 0 0</inkml:trace>
  <inkml:trace contextRef="#ctx0" brushRef="#br0" timeOffset="58593.2243">6138 12788 0,'0'-53'16,"0"36"-16,-17-36 16,17 17-16</inkml:trace>
  <inkml:trace contextRef="#ctx0" brushRef="#br0" timeOffset="58770.8514">6085 12241 0,'-17'-35'16,"17"17"-16,0 1 15,0-18-15,0-1 16,0 1-16,0 17 16,0 1-16</inkml:trace>
  <inkml:trace contextRef="#ctx0" brushRef="#br0" timeOffset="58895.101">6050 11659 0,'0'-35'16,"18"0"-1</inkml:trace>
  <inkml:trace contextRef="#ctx0" brushRef="#br0" timeOffset="59110.8426">6068 11271 0,'0'-17'16,"0"-1"-16,0-35 16,0 35-16,0-34 15</inkml:trace>
  <inkml:trace contextRef="#ctx0" brushRef="#br0" timeOffset="59278.7312">6033 10742 0</inkml:trace>
  <inkml:trace contextRef="#ctx0" brushRef="#br0" timeOffset="59584.2968">6033 10583 0,'0'-17'16,"17"-1"-1,-17 0-15,0-17 16,0 18-16,0-1 16,0 0-16,-17 1 15,17-1 1,-18 0-1,18 1-15,0-1 16</inkml:trace>
  <inkml:trace contextRef="#ctx0" brushRef="#br0" timeOffset="59857.6191">5944 10125 0,'0'-18'0,"18"0"15,-18 1 1,-18-1-1,36 18 17,-18-17-17</inkml:trace>
  <inkml:trace contextRef="#ctx0" brushRef="#br0" timeOffset="60046.89">5927 9966 0,'0'-18'16,"0"1"-16,0-1 16,17 0-16,-17 1 15,0-1 1,-17 18 0,-1 0-1,18 18-15</inkml:trace>
  <inkml:trace contextRef="#ctx0" brushRef="#br0" timeOffset="60829.4742">5856 9737 0,'0'0'0,"-18"0"15,1 0 17,-1 0 30,1 0-62,-19 17 16,19 1-1,-19 0-15,36-1 16,-17-17 0</inkml:trace>
  <inkml:trace contextRef="#ctx0" brushRef="#br0" timeOffset="61024.0332">5609 9790 0,'-17'0'0,"-1"0"16,0-18-16,1 18 16,-1-18-16,0 18 15,1-17 1,-1 17-16,0 0 0,-34 17 16,34 1-16,0-18 15</inkml:trace>
  <inkml:trace contextRef="#ctx0" brushRef="#br0" timeOffset="61181.3145">5080 9807 0,'-18'0'15,"1"-17"-15,-1 17 16,0 0 0,1-18-1,-1 18-15,1 18 16,-1-18-16,0 0 15</inkml:trace>
  <inkml:trace contextRef="#ctx0" brushRef="#br0" timeOffset="61385.7747">4639 9807 0,'-35'-17'15,"-1"17"1,1-18 0,0 18-1,35-18-15,-35 18 16,17 0-16,0-17 16,1 17-16</inkml:trace>
  <inkml:trace contextRef="#ctx0" brushRef="#br0" timeOffset="61529.313">4233 9772 0,'-35'0'16,"17"0"-16,-17 0 16,18 0-16,-1 0 15,0 0 17,1 0-32,-19 18 15</inkml:trace>
  <inkml:trace contextRef="#ctx0" brushRef="#br0" timeOffset="63043.2297">2364 9578 0,'0'0'0,"-18"0"15,-17 18 1,-1-1 0,-16 36-1,34-18-15,0 1 0,1-1 0,-19 53 16,36-35 0,0-18-16,0 1 0,36 17 15,17-18 1,-36-35-16,18 0 0,36-18 15,-53 1-15,17-19 16,-35 19 0,-35-1-1,17 0-15,0 18 0,-17-17 16,17 17-16,-34 0 16,34 0-16,0 0 15,18-18-15</inkml:trace>
  <inkml:trace contextRef="#ctx0" brushRef="#br0" timeOffset="63204.9915">2469 9948 0,'0'-17'16,"0"-1"-1,0 0 1</inkml:trace>
  <inkml:trace contextRef="#ctx0" brushRef="#br0" timeOffset="63621.4999">2681 9701 0,'-18'0'0,"1"0"31,17 36-31,0-1 16,0 0-16,0-17 0,17 35 16,36 0-1,-35-36-15,17-17 16,-17 18-16,17-18 16,-17-18-16,0 1 15,-1 17-15,-17-18 16,-17-17-16,17 17 15,-36-17-15,19 35 16,-36-35-16,35 35 16,0-36-1,1 36-15,-1-35 16</inkml:trace>
  <inkml:trace contextRef="#ctx0" brushRef="#br0" timeOffset="63943.8455">2963 9754 0,'0'18'16,"18"35"-1,-18-35-15,35 34 16,-17-16-16,35-1 15,-36-35-15,19 0 16,-1 0-16,-17-18 16,17-35-16,-17 18 15,-18-18 1,-18 18-16,-35 0 16,35 17-16,-52 0 15,52 18-15,-35 0 16,36 0-16,-1 0 15,18 18-15,0 0 0</inkml:trace>
  <inkml:trace contextRef="#ctx0" brushRef="#br0" timeOffset="64950.896">3298 9613 0,'-17'0'15,"34"0"16,19-17-15,-1 17-16,18 0 16,-35 17-16,17 1 15,-35-1-15,0 36 16,-18-35-16,-17 53 16,17-54-16,-17 19 15,17-36 1,18 17-1,18-17-15,0 0 0,52 18 16,-34-18 0,-19 17-16,54 19 15,-54-19-15,-17 1 0,0 0 16,-17 35-16,-1-18 16,0-18-16,-17 1 0,0 0 15,-36 17-15,36-35 16,17 0-16,1 0 15,-19 0-15,19 0 16</inkml:trace>
  <inkml:trace contextRef="#ctx0" brushRef="#br1" timeOffset="95898.2243">5874 9790 0,'0'-18'31,"17"18"-15,-17-18 31,0 36 46,0 0-77,-17-1 0,17 1-1,0 0 1,0-1 0,-18-17-16,18 35 15,-18-17-15,18 0 16,0-1-16,-17-17 15,17 36-15,-18-36 16,18 17-16,-17 1 0,17 0 16,-18-1-1,18 1-15,0-1 0,-18 1 16,18 0-16,-17 17 16,-1-35-16,0 35 15,18-17-15,-17-18 0,-1 35 16,18-17-16,-18-1 15,1 1 1,17 0-16,-18-1 16,1-17-1,17 18-15,-18 17 0,0-17 16,1 0-16,-1 17 16,18-17-1,0-1-15,-18 1 16,18 17-1,-17-35-15,17 35 16,-18-17-16,18 0 16,0-1-1,-18 1 1,18 0-16,-17-1 16,17 1-1,-18-18 1,18 17-16,0 1 31,0 0 16,0-1-31,0 1-1,18-18 1,-18 18-1,17-18 32,-17 17-15,0 1 30,0 0 32,18-18-79,0 0 1,17 17 0,-17-17-16,-1 0 15,1 0-15,35 0 16,-36-17-16,54 17 16,-53 0-16,35 0 15,-36-18-15,36 18 16,-35-18-16,-1 18 15,19-17-15,-19-1 16,1 18-16,0 0 16,-1 0-1,-34 0 17,-1 0-17</inkml:trace>
  <inkml:trace contextRef="#ctx0" brushRef="#br1" timeOffset="99669.2687">5450 10795 0,'0'18'15,"-17"-18"-15,17 17 0,17-17 31,-17-17-31,18 17 16,0-18 0,-18 0-1,17 1-15,1-19 16,0 1-16,-18 18 0,17-19 16,1 1-16,17-36 15,-17 36-15,17-35 16,-17 34-16,17-17 15,-17 18-15,17-35 16,-17 34-16,-1-17 16,1 36-16,-18-36 15,0 35-15,17 1 16,-17-1-16,18 0 16,0 1-1,-18-1-15,17-17 16,1 35-16,-18-18 15,18 0-15,-18 1 32,-18 17-17,18 17 1,0-34 15,0-1 47,0 1-46,18 17-17,-18-18 1,17 18-1,-17 18 1,0-1 0,0 1-1,0-1 1,0 1-16,0 0 0,0-1 16,0 1-16,0 35 15,0-35-15,0 52 16,0-35-16,0 1 0,0 17 15,-17-18-15,17 35 16,0-34-16,0-1 16,17 36-16,1-36 15,-18 0-15,18-17 16,-1-1-16,-17 19 16,18-19-16,-18 19 15,0-19-15,18 1 16,-18-1-16,0 1 15,0 0-15,0-1 32,0 1-17,17-18 1,-17 18 0,0-36 46,-17 18-46,-1 0-1,0 0 1,1 0 0,-19 0-1,19 0 1,-36 18-16,35-18 15,-17 17-15,17-17 16,-17 18 0,17-18-16,-35 0 15,36 0-15,-36 18 16,35-18-16,1 0 0,-1 0 16,0 0-16,1 0 15,17 17 1,-18-17-1,0 0 17,18-17-17,0-1 1,-17 18 78,17-18 15,17 1-109,1-1 16,-18 0-16,0 1 15,18-1-15,-1-17 16,1 0-16,-18 17 0,18 0 16,-1-17-16,1-18 15,-1 18-15,-17 0 16,18 17-16,-18-17 0,18-1 15,-1 1-15,-17 0 16,18 17 0,-18-17-16,18 0 0,-1-1 15,1-17 1,0 36-16,-1-1 0,1-17 16,-1 0-16,-17 17 15,36-17-15,-19 17 16,1 0-16,-18 1 0,18-1 15,-18-17 1,17 17-16,-17 1 16,0-1-16,18 0 15,-18 36 110,0 0-125,0-1 16,0 1-16,0-1 0,0 19 16,0-1-16,0-17 15,0 35 1,0-18-16,0 18 15,0-18-15,18-17 0,-18 17 16,0 18-16,17 17 16,-17-34-16,0-19 15,0 54 1,18-18-16,-18-36 0,0 19 16,18-1-1,-18 0-15,0-17 16,17 0-16,-17-1 15,0 1-15,0 17 16,0-17-16,0-1 16,0 1-1,0 0 48,0-36-16,-17 18-32,-1 0-15,0 0 16,1 18 0,-1-18-16,0 0 15,-17 0-15,17 0 16,1 0-16,-1 0 0,-35 0 15,36 0-15,-36 17 16,35-17-16,-35 18 16,35-18-1,1 18-15,-18-18 16,17 17-16,0-17 16,1 0-16,-1 0 15,0 0 1,1 0-1,-1 0-15,0 0 32,18-17 15,0-1-16,0 0 47,0 1-16,18 17-46,-18-18 0,18 0-1,-1 1-15,1 17 0,-18-18 16,18 0-16,-1-17 16,-17 18-16,18-1 15,-18 0-15,18 1 0,-1-19 16,-17 1-16,35-18 15,-17 36 1,0-19-16,-1-17 16,1 18-16,17-18 15,-35 18-15,18-18 16,-18 18-16,18 17 16,-18 0-16,17-17 0,1 0 15,-1 0-15,19-18 16,-19 17-16,19-17 15,-19 18-15,-17 0 16,18 0-16,0 17 16,-18 0-16,0 1 47,17-1-32,-17 36 48,-17-1-48,17 1-15,0 0 16,0-1-16,0 36 16,0-35-16,0 35 15,0-18-15,17 36 16,-17-19-16,0 19 15,0-18-15,0 17 16,0-34-16,18 17 16,-18-18-16,18 0 15,-18-17-15,17 17 16,1-17 0,-1-1-16,-17 1 15,18 0-15,-18-1 16,0 1-1,0 0-15,0 17 16,0-17-16,0 17 16,0-18-16,0 19 15,0-54 48</inkml:trace>
  <inkml:trace contextRef="#ctx0" brushRef="#br1" timeOffset="100703.0593">5644 11254 0,'0'-18'16,"-17"18"0,-1 0 15,36 0 16,-1 0-32,1 0-15,17 0 16,18 0 0,-35 0-16,35 0 15,-18 0-15,-17 0 0,35-18 16,-36 18-16,1 0 16,0 0-1,-36 18 16,0-18-15</inkml:trace>
  <inkml:trace contextRef="#ctx0" brushRef="#br1" timeOffset="101109.3527">5838 11113 0,'0'-18'15,"18"18"1,0 0-1,-1 18-15,19-1 16,-19 1-16,1-18 16,0 17-16,17 1 0,-17 0 15,-1-1-15,-17 1 16,0 0-16,0-1 16,-17 1-1,-1-18-15,0 18 16,1-1-1,-1-17-15,18 18 16,-18-18 0</inkml:trace>
  <inkml:trace contextRef="#ctx0" brushRef="#br1" timeOffset="102118.7974">5662 11060 0,'0'17'15,"18"-17"173,-1 0-126,-17 18 16,-17 0-46,-1-1-32,0 1 15,-17 17-15,18-17 16,-1 17 0,0-35-16,18 35 15,18-17-15,0 17 16,17-17-1,-18-18-15,1 17 16,0 1 0,-1 0-1,1-1 1</inkml:trace>
  <inkml:trace contextRef="#ctx0" brushRef="#br1" timeOffset="102679.1728">6421 11254 0,'-18'-18'16,"0"18"-16,1 0 16,-1 0-16,0 18 15,18-1-15,-17 1 16,17 17-16,0-17 16,17-1-16,1 1 15,-18 0-15,35-1 16,-17-17-16,17 18 15,-17-18-15,-18-18 16,17 18-16,-17-17 16,0-1-16,-17 0 15,17 1-15,-18-1 16,1 1-16,17-1 16,0 36 15,17-18-16</inkml:trace>
  <inkml:trace contextRef="#ctx0" brushRef="#br1" timeOffset="102862.198">6650 11377 0</inkml:trace>
  <inkml:trace contextRef="#ctx0" brushRef="#br1" timeOffset="103218.1818">6756 11324 0,'-18'0'16,"18"18"0,0-1-16,0 1 15,0 0-15,0-1 16,18 1-16,-18 0 0,17-1 15,19-17 1,-19 0-16,1-17 16,0 17-16,-1-18 15,1 0-15,-18-17 16,0 17 0,-18 1-16,1-1 15,-1 18-15,0-17 0,1 17 16,17-18-1,-18 18-15,18 18 16,0-1 0</inkml:trace>
  <inkml:trace contextRef="#ctx0" brushRef="#br1" timeOffset="103561.2813">6950 11342 0,'0'17'15,"0"19"1,17-19 0,-17 1-16,0 0 15,18-1-15,0 1 0,-1-18 16,1 0-1,0 0-15,-1-18 16,1 1-16,-18-1 16,0-17-16,0 17 15,-18-17 1,1 17-16,-1 18 0,0-17 16,36 17 30</inkml:trace>
  <inkml:trace contextRef="#ctx0" brushRef="#br1" timeOffset="103806.8143">7303 11254 0,'0'17'15,"17"-17"1,-17 18-16,18 17 16,-18 0-16,17-17 0,1 35 15,-18-35-15,0-1 16,18 1-16,-18 0 15</inkml:trace>
  <inkml:trace contextRef="#ctx0" brushRef="#br1" timeOffset="105742.6507">6456 9790 0,'0'-18'16,"0"0"-1,0 1 1,0 34 15,0 1-15,0 0-16,0 17 0,0 0 15,0 0-15,17 54 16,-17-36-16,0-1 16,0 1-16,0 0 0,18 0 15,0 35-15,-18-35 16,17 0-16,-17-17 15,18-19-15,-18 18 16,0-17-16,0 17 16,18-17-16,-18 0 15,0-36 95,0 0-79</inkml:trace>
  <inkml:trace contextRef="#ctx0" brushRef="#br1" timeOffset="106308.3343">6562 10583 0,'0'18'47,"17"0"-32,-17-1-15,0 19 16,0-1-16,0-18 0,0 19 16,0-19-1,18-17-15,-18-17 16,0-1-1</inkml:trace>
  <inkml:trace contextRef="#ctx0" brushRef="#br1" timeOffset="106637.2944">6438 10654 0,'0'18'31,"0"-1"-15,0 1-16,18 17 15,-18-17-15,17-1 0,1 1 16,0-18-16,-1 0 31,1 0-31,0-18 0,-1-17 16,1 17-1,0-17-15,-1 0 16,-17 17-16,0 1 16,-17 17 15,17 17-15</inkml:trace>
  <inkml:trace contextRef="#ctx0" brushRef="#br1" timeOffset="107115.4294">6279 10001 0,'18'0'31,"0"-35"-31,-1 0 16,1-36 0,0 36-16,17-53 15,-17 35-15,-18 17 0,17-16 16,-17 34 0,18 18-1,-1 35 1,1 0-16,17 18 15,-17-35-15,17 35 16,-17-35-16,-18-1 16,35 19-1,-35-1-15,18-18 0</inkml:trace>
  <inkml:trace contextRef="#ctx0" brushRef="#br1" timeOffset="107816.6534">6967 10160 0,'0'-18'15,"0"1"1,0-1-1,-17 18-15,-1 0 16,0 18 0,1-1-16,-18 36 15,35-35 1,-18 35-16,18-36 16,35 36-16,-17-35 15,35 0-15,-18-18 16,36 0-1,-54 0-15,54-36 16,-54 19-16,1-1 0,0-35 16,-18 0-1,-18 36-15,-17-36 16,-1 35-16,19 0 0,-36 1 16,35-1-16,1 18 31,17 18-31,35-1 15,-17 1-15,-1 0 16</inkml:trace>
  <inkml:trace contextRef="#ctx0" brushRef="#br1" timeOffset="107977.3269">7338 10231 0,'0'17'31</inkml:trace>
  <inkml:trace contextRef="#ctx0" brushRef="#br1" timeOffset="108356.5109">7514 10107 0,'-17'0'16,"17"18"-16,-18-1 15,18 1-15,0 17 16,0-17-16,0 17 15,0-17-15,18-1 16,-1 1-16,18-18 16,-17 0-16,0 0 0,17-18 15,-17 18-15,-1-17 16,-17-1-16,18-17 16,-36 17-16,1-17 15,-1 35 1,0-18-16,1 18 15,-1 0-15,0-17 16,36 17 15</inkml:trace>
  <inkml:trace contextRef="#ctx0" brushRef="#br1" timeOffset="108711.9833">7814 10089 0,'0'18'16,"0"0"-16,0 17 15,0 0 1,18-17-16,17 17 15,-17-35-15,17 18 16,-17-18-16,17-18 16,-18 1-1,-17-19 1,0 19-16,0-1 0,-35-17 16,18 17-16,-19 0 15,19 18 1,-1 0-16,0 0 0,1 0 15,17 18 1</inkml:trace>
  <inkml:trace contextRef="#ctx0" brushRef="#br1" timeOffset="109428.0975">8167 9984 0,'-18'0'16,"1"-18"0,-1 18-16,36 0 31,-1 0-16,18 0-15,1-18 16,-19 18-16,1 0 16,0 0-16,-1 0 0,1 0 0,-18 36 15,0-19-15,0 1 16,-18 0-16,1 17 16,17-18-16,0 19 15,0-19-15,35 1 16,-17 0-16,34-1 15,-34-17-15,0 36 16,-18-19-16,-18 18 16,-17-17-1,-18 35-15,18-35 16,-1-1-16,1-17 0,0 18 16,0-18-16,17 0 15,0-18 1,1 18-16,17-17 15</inkml:trace>
  <inkml:trace contextRef="#ctx0" brushRef="#br0" timeOffset="130646.0936">20567 8431 0,'-18'-17'16,"1"17"-16,-36-18 15,35 18-15,-35 0 16,18 0-16,-36 18 16,54-1-16,-19 19 15,36-19-15,18 19 16,0-19-16,35 36 16,-18-35-16,53-1 15,-53 1 1,1 17-16,-36-17 15,0 0-15,0-1 0,-18-17 16,-17 18-16,-1 0 16,1-1-16,-35-17 15,34 18-15,-17-18 16,36 0-16,17-18 16,0 1-16</inkml:trace>
  <inkml:trace contextRef="#ctx0" brushRef="#br0" timeOffset="131032.5882">20726 7973 0,'0'-18'31,"0"36"-31,17 17 15,-17 0-15,18 71 16,-18-53-16,0 106 16,18-89-16,-18 54 15,17-54-15,1 19 16,0-72-16,17 36 16,-35-35-1,35-18-15</inkml:trace>
  <inkml:trace contextRef="#ctx0" brushRef="#br0" timeOffset="131334.9083">20990 8573 0,'0'52'16,"-17"-16"-16,34 17 15,-17-18-15,18 0 16,52 0-16,-52-17 16,17-18-16,1 0 0,-1 0 15,0 0-15,-17-18 16,0-34-16,-18 34 16,0-17-16,-18 17 0,-17-35 15,-1 18-15,1 17 16,-18 1-16,35-1 15,1 18-15,17 18 16</inkml:trace>
  <inkml:trace contextRef="#ctx0" brushRef="#br0" timeOffset="131740.5473">21396 8661 0,'18'70'16,"-18"-34"-16,17 69 15,1-69-15,0 17 0,-1-18 16,-17 0-16,18-17 0,-18 35 16,0-36-1,-18-17-15,1 0 16,-1-35-1,18 0-15,-18-53 16,18 35-16,0 17 16,0-87-16,0 70 15,0 18-15,36-18 16,-19 35-16,1 18 0,35 0 16,-36 18-16,36 35 15,-53-36 1,18 19-16,-18 17 15,-18-18-15,1-18 0,-1-17 16,-35 36 0,35-36-16,1 0 0,-1-18 15,18 0-15</inkml:trace>
  <inkml:trace contextRef="#ctx0" brushRef="#br0" timeOffset="132107.8823">21731 8749 0,'35'0'0,"18"0"16,-17-18-1,17-17-15,-18 0 16,-18 17-16,1-17 0,-18 17 15,0 1-15,-18-1 16,1 0-16,-18 18 0,-1 0 16,1 0-16,-18 18 15,18 0-15,17 17 0,0-18 16,18 19-16,0 34 16,18-34-16,17-1 15,1 0-15,-1 0 0,36 1 16,-19-19-16,19-17 15,-36 0 1,1 0-16,-1-17 16,-35-1-16,-18 18 15</inkml:trace>
  <inkml:trace contextRef="#ctx0" brushRef="#br0" timeOffset="134065.3033">23407 7920 0,'0'-18'15,"-35"1"1,17 17-16,0 17 0,-17 19 16,17-1-16,1 18 15,-19 35-15,19-18 16,-1 36-16,18-53 16,0-18-16,18 54 15,-1-72-15,19 19 0,34-1 16,-34-17-1,-1-18-15,0 0 16</inkml:trace>
  <inkml:trace contextRef="#ctx0" brushRef="#br0" timeOffset="134470.427">23707 8396 0,'-18'-18'16,"0"18"-16,-17 18 15,17 0-15,-17-1 16,0 54 0,35-36-16,0 18 0,0-18 15,18-17-15,-1 17 0,36-17 16,-18-18 0,1 0-16,-1-35 0,18 17 15,-35-17-15,17 0 0,-18-54 16,1 36-16,-18 18 15,-18-71-15,1 53 16,-18 0-16,-18-35 16,35 53-16,-17 17 0,-1 1 15,19 17-15,-19 17 16,36 19 0,0-1-16,18 106 15,35-70 1,-35-19-16,17-16 0,36 17 15,-19 0 1,-34-36-16,0 1 0,-1 0 16</inkml:trace>
  <inkml:trace contextRef="#ctx0" brushRef="#br0" timeOffset="134899.8313">23971 8537 0,'18'18'16,"17"0"-16,0-18 16,-17 0-16,17-18 15,-17 0 1,-18 1-16,0-1 0,0 0 16,-53-35-1,18 53-15,17-17 16,1 17-16,-1 0 15,18 17-15,0 19 16,18-1-16,17 0 16,-18 1-1,36-1-15,-35-18 16,35 1-16,-35-18 16,-18-18-1,0-17 1,0 18-16,0-19 15,0 19-15,0-1 16,17 0 0,1 18-16,-1-17 0,19-1 15,-1 0-15,0 18 16,-17-17-16,0 17 16,-1 17-16</inkml:trace>
  <inkml:trace contextRef="#ctx0" brushRef="#br0" timeOffset="135099.2794">24500 8484 0,'0'36'16,"36"17"-1,-19-18 1,1-18-16,0 1 16</inkml:trace>
  <inkml:trace contextRef="#ctx0" brushRef="#br0" timeOffset="135255.7799">24500 8273 0,'0'-18'16,"18"18"-1,0 0-15,-1 18 16,1-18 0</inkml:trace>
  <inkml:trace contextRef="#ctx0" brushRef="#br0" timeOffset="135918.3223">24659 8484 0,'18'53'16,"17"-17"-1,0-1-15,-17-18 16,0 1-16,-1-18 16,-17-18-16,0 1 15,0-36 1,0 35-16,0 1 15,0-19-15,0 19 0,18-1 16,0 0-16,-1 1 0,1 17 16,35-18-16,-18 18 15,-17 0-15,35 18 16,-36-18-16,1 17 0,-18 1 16,0 0-1,-18 17 1,1-17-16,-1 35 15,18-36-15,0 18 16,18-17-16,17-18 16,-17 0-1,-1 0-15,1-18 0,-1-17 16,1 18-16,-18-19 16,-18 19-16,1-19 15,-1 19 1,1-1-1,17 36 1,17-1 0,18 1-1,-17 0-15,17-18 0,-17 0 16,0 0-16,-1 0 16,-17-18-16,-17 0 15,17 1 1,-18-1-16,36 18 31,-1 0-31,1 0 16,17 0-16,18-18 15,-18 1-15,36-1 16,-53 0-16,-1 18 16,-17-17-16,0-1 15,-53 18-15</inkml:trace>
  <inkml:trace contextRef="#ctx0" brushRef="#br0" timeOffset="136128.3263">25294 8132 0,'18'52'0,"-1"54"15,1-53-15,0-18 16,17 36-16,-17-36 15,-1 1-15,19 34 16,-36-52-16,17 17 16,1-35-16,-1 0 15,1-18-15,0-17 16,-18 0-16</inkml:trace>
  <inkml:trace contextRef="#ctx0" brushRef="#br0" timeOffset="136246.2384">25629 8414 0,'18'35'0,"-18"18"16,18-18 0,-1 1-1,19-19-15,-36-34 16</inkml:trace>
  <inkml:trace contextRef="#ctx0" brushRef="#br0" timeOffset="136389.7417">25665 8184 0,'0'-17'15,"0"34"1,17-17-16,19 18 16,-19 0-16</inkml:trace>
  <inkml:trace contextRef="#ctx0" brushRef="#br0" timeOffset="136719.3859">25859 8520 0,'0'35'0,"0"-17"15,17-36 17,1 18-32,0-18 0,-1-17 15,18 0 1,-35 17-16,18 0 15,-18 1-15,-18 17 32,18 17-17,-17 1-15,17 0 16,0-1-16,17 1 16,1-18-16,17 18 15,-17-18-15,0 17 16,35 1-16,-36-18 0,1 0 15,-1 0 1,1 0-16,0-18 16</inkml:trace>
  <inkml:trace contextRef="#ctx0" brushRef="#br0" timeOffset="136973.9761">26229 7814 0,'53'53'0,"18"70"16,-19-52-16,19 35 15,-36-53-15,-17 0 0,0 0 16,-18-18-16,-36 53 15,19-53-15,-54 36 16,36-53 0,0 17-16,-36-18 15</inkml:trace>
  <inkml:trace contextRef="#ctx0" brushRef="#br0" timeOffset="138208.1306">27693 8414 0,'-18'-18'16,"-17"0"-1,18 18-15,-19 0 0,19 0 16,-1 0-16,0 18 0,18 17 15,0 1 1,18-19-16,35 19 16,-35-19-16,17 1 0,35-18 15,-17 0-15,-35 0 16,17-18-16,-17 1 0,-1-36 16,-34 35-16,-18-53 15,17 54 1,-35-18-16,35 17 15,1 0-15,34 18 16</inkml:trace>
  <inkml:trace contextRef="#ctx0" brushRef="#br0" timeOffset="138452.7505">28011 7779 0,'-36'-71'0,"1"36"16,17 35-16,18 35 15,-17 18-15,34 18 16,1 87-16,0-69 16,35 52-1,-18-71-15,18 36 16,-18-53-16,-17-18 15,-1-17-15,-17 17 16,-17-35-16</inkml:trace>
  <inkml:trace contextRef="#ctx0" brushRef="#br0" timeOffset="138580.8677">27940 8326 0,'88'0'16,"-53"0"-16,1 0 0,-1 0 15,18 0 1,-35-18-16,17 18 0,-35-18 16</inkml:trace>
  <inkml:trace contextRef="#ctx0" brushRef="#br0" timeOffset="139125.267">29351 7938 0,'-18'-53'16,"18"17"-16,-17 19 15,-18-19-15,-1-17 16,19 36-16,-1 17 16,0 35-1,18 0-15,0 71 0,18-35 16,0-1-16,-1 19 15,54 34-15,-54-52 16,19-19-16,17 19 16,-36-36-16,-17-17 0,0 0 15,-17-18-15,-36-36 16</inkml:trace>
  <inkml:trace contextRef="#ctx0" brushRef="#br0" timeOffset="139242.5415">29228 8361 0,'0'0'0,"-18"-18"16,36 1-16,-1 17 15,36 0-15,0 0 16,35-18 0,-35 18-16,35 0 15,-52 0-15,-1 0 16</inkml:trace>
  <inkml:trace contextRef="#ctx0" brushRef="#br0" timeOffset="139503.5579">29757 7814 0,'-35'18'15,"-1"88"1,19-18-16,34 35 15,-17-70 1,53 53-16,-35-53 16,17-18-16,18 18 15,-35-35-15,35 17 16,-36-35-16,1-18 16</inkml:trace>
  <inkml:trace contextRef="#ctx0" brushRef="#br0" timeOffset="139842.5033">30127 8255 0,'-17'0'16,"-1"0"-16,-17 18 0,17-1 15,0 1-15,1 0 0,-1 34 16,18-34-16,18 0 16,17-1-1,0-17-15,-17 0 16,35 0-16,-35-17 15,-1-1-15,-17 0 16,18 1-16,-18-1 16,0 1-16,0-1 15,0 36 1,35-18 0,-17 17-16,17 1 15,0-18-15,1 0 16,-19 0-16,18 0 15,-35-18 1,0 1-16,-17-19 16</inkml:trace>
  <inkml:trace contextRef="#ctx0" brushRef="#br0" timeOffset="140116.2656">30321 7549 0,'53'18'16,"35"53"-1,18 17-15,-53-35 16,0 17-16,-18-17 0,18 18 16,-35-1-16,0-17 0,-1 18 15,1 35 1,-36-71-16,18 0 0,-17 0 15,-1 1-15,-17-1 16,17-17-16,0-1 16,1-17-16,17 18 0,-18-18 15</inkml:trace>
  <inkml:trace contextRef="#ctx0" brushRef="#br0" timeOffset="141433.6943">22525 9913 0,'0'-18'15,"0"1"-15,-35 17 16,17 0-1,-17 17 1,17 19-16,-35 17 16,35-36-16,18 19 15,0-19-15,0 18 0,0-17 16,18-18-16,35 18 16,-35-36-16,17 0 15,-17 1-15,-1-1 0,1-17 16,-18 17-16,18-17 15,-18 17-15,0 1 0,-18-19 16,18 19-16,-18 17 16,1 0-16,17 35 15,17-17-15,-17-1 16,18 1-16,0 0 16,34-1-16,-34 1 15,35 0 1,-35-18-16,-1 0 0</inkml:trace>
  <inkml:trace contextRef="#ctx0" brushRef="#br0" timeOffset="141600.0999">22737 9860 0,'0'0'0,"17"-17"0,18-1 16,-17 18-16,35-18 15,-35 1-15,17 17 16,-17-18-16</inkml:trace>
  <inkml:trace contextRef="#ctx0" brushRef="#br0" timeOffset="141838.6133">22807 9472 0,'0'71'0,"0"52"16,18 18-1,-18-88-15,17 53 16,1-71-16,17 18 16,-17-35-16,35-1 15,-18 1-15,18-18 16,-35 0-16,17-18 15,-17 1 1,-18-1 0</inkml:trace>
  <inkml:trace contextRef="#ctx0" brushRef="#br0" timeOffset="142573.2385">24377 9843 0,'18'-36'16,"-18"19"-16,0-19 15,0 19-15,-18-1 16,0 18-1,1 0-15,-36 18 16,0 35 0,0 17-16,35-35 15,1 36 1,17-36-16,17 18 16,1-35-16,35-1 15,-18-17-15,18 0 16,-18-17-16,1-18 15,-19 17-15,1-17 16,-18-1-16,-18 1 16,18 17-16,-17-17 15,17 18-15,0 34 32,35 18-17,-17 1-15,17-1 16,0-17-16,-17-1 0,-1 1 15,1 0-15,0-1 16</inkml:trace>
  <inkml:trace contextRef="#ctx0" brushRef="#br0" timeOffset="142756.8993">24730 9737 0,'35'0'0,"36"-18"16,-36 18-1,35-18-15,-34 18 16</inkml:trace>
  <inkml:trace contextRef="#ctx0" brushRef="#br0" timeOffset="142896.0491">24853 9913 0,'35'0'15,"36"0"1,-53-18-16,35 18 16,-36-17-16,1 17 15</inkml:trace>
  <inkml:trace contextRef="#ctx0" brushRef="#br0" timeOffset="143253.2633">25206 9437 0,'35'-18'15,"36"18"1,17 0-16,106 53 16,-159-35-1,1 52-15,-19-17 16,-17-18-16,-17 1 0,-1 17 16,-53 35-16,36-53 15,-35 18 1,52-18-16,18 1 15,18-19-15,52-17 16,-17 0 0,-18 0-16,1 0 0,17-17 15,-18 17-15,0 0 0,-17 17 16</inkml:trace>
  <inkml:trace contextRef="#ctx0" brushRef="#br0" timeOffset="146432.5083">27499 9772 0,'0'18'15,"0"17"1,0-17-1,18-1-15,-1 1 16,1-1-16,17-17 16,-17 0-16,17-17 15,-17 17-15,17-53 16,-35 35-16,18-17 16,-1 0-16,1 17 15,-18 0 1,35 18-16,-17 18 15,17 0 1,-17-1-16,-1 1 16,-17 0-16,18 35 15,-18-36-15,-35 18 16,17-17-16,1 0 0,-36-1 16,35-17-16,-35 0 15,0-17 1,18 17-16,17-18 0,-17 18 15</inkml:trace>
  <inkml:trace contextRef="#ctx0" brushRef="#br0" timeOffset="146583.0682">27411 9507 0,'-18'-17'15,"36"-1"1,-1 18-16,1-18 16</inkml:trace>
  <inkml:trace contextRef="#ctx0" brushRef="#br0" timeOffset="147284.2437">28840 9278 0,'-18'-35'16,"0"17"0,36 1-1,35 17 1,106 0-1,-71 35-15,-18 0 16,-70 36 0,-35-18-1,0-18 1,17-18-16,1 1 16,-1 0-16,36-1 15,17 19-15,0-19 16,36 19-16,-36-1 15,-17-18-15,17 19 0,-18-19 16,-17 36-16,-17-35 16,-1 0-16,-17-1 0,-18 1 15,18 0-15,-71-18 16,53 0-16,18 0 16,-18-18-16,-18 0 15,54 1-15,-1 17 16</inkml:trace>
  <inkml:trace contextRef="#ctx0" brushRef="#br0" timeOffset="149159.3212">23971 8925 0,'18'0'31,"52"-17"-15,-34 17-1,34-18-15,71 18 16,-70 0-16,35-18 16,0 18-16,-18 0 0,18 0 0,88-17 15,-106 17-15,71-18 16,-106 18 0,-1 0-16,19 0 15,-53 0-15</inkml:trace>
  <inkml:trace contextRef="#ctx0" brushRef="#br0" timeOffset="150170.1452">20796 9190 0,'18'0'16,"35"0"0,-18 0-16,53 0 15,-35 0-15,88 0 16,-52 0-16,87 0 16,-88-18-16,88 1 15,-123 17-15,-17 0 16</inkml:trace>
  <inkml:trace contextRef="#ctx0" brushRef="#br0" timeOffset="169151.61">17304 9631 0,'0'17'15,"-18"-17"1,18 18-16,-18 0 0,1-1 31,17-34 16,35-36-31,-17 18-16,52-54 15,-34 54-15,52-88 16,-35 52-16,70-52 16,-52 70-16,87-88 15,-87 88-15,70-53 16,-88 71-16,35-36 15,-35 53 1,0 1-16,-35 17 16,35 35-16,-36 0 15,1-17-15,0 17 16,17 0-16,0 18 16,0-17-16,-17-19 0,53 19 15,17-19 1,-35-17-16,17-17 0,71-36 15,-70 35-15,-1-17 16,54-18-16,-89 18 16,1 17-16,-19 0 15,-17 1 1,-17 17 0,-19 0-16</inkml:trace>
  <inkml:trace contextRef="#ctx0" brushRef="#br0" timeOffset="169522.6984">19138 8537 0,'18'0'16,"35"0"0,0 18-16,53 0 15,-54-1-15,37 18 16,-54-17-1,18 17-15,-53-17 16,0 35-16,-18-18 16,-17 18-1,17-35-15,-17-1 0,17 36 16,1-35-16,17 17 16,0 0-1</inkml:trace>
  <inkml:trace contextRef="#ctx0" brushRef="#br0" timeOffset="172003.5483">14764 9137 0,'-18'0'16,"36"18"0,-1 35-1,1 17-15,0 1 0,17-1 16,-17 18-16,-1 1 0,1 52 15,-18-71-15,0-34 16,0 16-16,-18-16 16,18-19-16,-17-34 15,17-1-15,0 0 0,0-52 16,0 35-16,17-36 16,1 36-16,17 17 15,-17 18 1,17 18-16,-35-1 15,18 54-15,-1-18 16,-17 0-16,18-18 16,0 0-1,-1-17-15,19-18 16,-19 0-16,-17-18 16</inkml:trace>
  <inkml:trace contextRef="#ctx0" brushRef="#br0" timeOffset="172421.5772">15240 9807 0,'35'36'15,"1"-36"1,16 0 0,1-36-16,0-34 15,-53 52 1,0 0-16,-17 1 15,-1-1-15,-35 0 16,35 18-16,-34 0 16,16 18-16,19 0 0,17 17 15,0 36 1,17-54-16,1 19 0,52-1 16,-34-18-16,17-17 15,53 0 1,-89-17-1,1-18-15,-18 17 16,-18 0-16,1 18 16,-1 0-16,18 18 15,0 0 1,18 17-16,17 0 16,-18-35-1,1 18-15,17-18 0,-17 0 0,0 0 16</inkml:trace>
  <inkml:trace contextRef="#ctx0" brushRef="#br0" timeOffset="172882.4793">15840 9737 0,'-18'17'16,"18"1"-16,-18 0 0,18 17 15,0-17-15,0-1 16,18 1-16,17-1 0,-17 1 15,0-18-15,-1 0 16,-17-18 0,0 1-16,0 34 31,36 19-15,-19-1-16,18 36 15,-17-36-15,0 18 16,-18-18-16,0-17 15,0-1-15,-36 1 0,1 17 16,0-35-16,-18 18 16,35-36-16,-17 18 15,0-35 1,17 17-16,1-17 0,17 0 16</inkml:trace>
  <inkml:trace contextRef="#ctx0" brushRef="#br0" timeOffset="173237.5259">15998 9349 0,'36'70'16,"-19"54"-1,19-19 1,-19-52-16,1 18 15,-18-36-15,18-17 0,-18 0 16,0-1-16,17-17 16,1-17-1,-18-1-15,18-17 16,-18 17 0,17 18-1,1 18-15,-1-1 16,1 19-1,-18-19-15,0 1 16,0-1-16,18-17 16,-1 0-1,-17-17 1</inkml:trace>
  <inkml:trace contextRef="#ctx0" brushRef="#br0" timeOffset="173389.5092">16387 9719 0,'52'0'16,"1"-18"-1,-17 1-15,17-19 16,-36 36-16,1-35 16</inkml:trace>
  <inkml:trace contextRef="#ctx0" brushRef="#br0" timeOffset="173560.1873">16528 9454 0,'0'89'16,"17"16"-1,1 19 1,0-89-16,-18-17 0,17 17 15</inkml:trace>
  <inkml:trace contextRef="#ctx0" brushRef="#br0" timeOffset="174240.3383">14676 10407 0,'-18'18'15,"0"-18"-15,36 0 16,52 0 0,54 0-16,-36 0 0,106-18 15,-88 18 1,159-18-16,-124 18 16,123-17-16,-140 17 15,105 0-15,-123 0 16,88-18-1,-124 0-15,36 18 16,-70-17-16,-1 17 16,-53 0-1</inkml:trace>
  <inkml:trace contextRef="#ctx0" brushRef="#br0" timeOffset="174812.1929">15046 10830 0,'0'-17'15,"0"34"-15,-18 1 16,18 0-16,0 52 15,0-35-15,0 36 16,18-36-16,17 1 16,1-36-16,-19 0 15,54 0-15,-54-18 16,19-17-16,-1-1 16,-17 1-16,-1 0 15,-17 17-15,18 18 16,-1 18-1,1-1 1,0 19-16,17-36 16,-17 17-16,-1-17 0,19 0 15,-19-17 1,-17-1 0,0-35-16,-17 18 15,-1 17-15,18-17 16,0 17-16,0 1 15</inkml:trace>
  <inkml:trace contextRef="#ctx0" brushRef="#br0" timeOffset="174956.5875">15699 10866 0,'17'52'16,"1"1"-16,0-35 15,17 35 1,-18-35-16,1-18 16</inkml:trace>
  <inkml:trace contextRef="#ctx0" brushRef="#br0" timeOffset="175079.1765">15681 10724 0</inkml:trace>
  <inkml:trace contextRef="#ctx0" brushRef="#br0" timeOffset="175475.1357">15893 10883 0,'-36'35'16,"19"1"-1,17-19-15,17 19 16,1-19-16,35-17 16,0 0-1,-36-17-15,19-36 16,-19 35-16,-17 0 0,0-52 15,0 52-15,-17-52 16,-1 52-16,-17-35 16,17 36-1,-17-1-15,35 0 16,0 36 0,0 17-16,0 0 15,35 36 1,-17-53-16,-1 17 0,19 18 15,-1-18 1,0-17-16,-17-18 0,35 0 16</inkml:trace>
  <inkml:trace contextRef="#ctx0" brushRef="#br0" timeOffset="175635.6939">16228 10830 0,'53'-17'16,"-36"17"-16,54-18 15,-36-17-15,-17 35 16,-1 0-16,-34 0 16</inkml:trace>
  <inkml:trace contextRef="#ctx0" brushRef="#br0" timeOffset="175812.0853">16281 10636 0,'17'53'16,"-17"18"-16,18 17 16,0-53-16,17 53 15,-17-52-15,17-1 16,-18-35-16,19 18 15</inkml:trace>
  <inkml:trace contextRef="#ctx0" brushRef="#br0" timeOffset="176109.8278">16510 10689 0,'0'88'15,"0"-35"-15,18 18 16,-1-36-16,-17-17 16,36-1-16,-19-17 15,1 0 1,-18-17-16,17-1 16,1 0-16,17 1 15,-35-1-15,36 36 16,-19-18-16,19 35 15,-19-17-15,1 35 16,-18-36 0,18 1-16,-18 0 15,0-1-15</inkml:trace>
  <inkml:trace contextRef="#ctx0" brushRef="#br0" timeOffset="180328.7628">11889 9648 0,'-18'-17'16,"0"17"0,1 0-1,-1 0 1,-17 17-16,17 19 16,1-1-16,-19 18 15,36-18-15,0 36 16,18-36-16,35 0 15,-36-17-15,54-18 16,-36 0-16,36-18 16,-54 1-16,19-19 15,-36 19-15,0-18 16,-18-1-16,-35 1 16,18 0-1,-18-1-15,35 19 16,-17 17-16,17 0 15,36 17 1,0-17-16</inkml:trace>
  <inkml:trace contextRef="#ctx0" brushRef="#br0" timeOffset="180478.2481">12188 9843 0,'18'17'16,"0"-17"0</inkml:trace>
  <inkml:trace contextRef="#ctx0" brushRef="#br0" timeOffset="180834.2056">12365 9737 0,'-18'17'16,"1"19"-16,17 17 15,0-36-15,35 18 16,0 1-1,0-36-15,-17 0 0,35 0 16,-18-18 0,-17 0-16,-18 1 0,18-18 15,-36-18 1,0 35-16,1 0 16,-1-17-16,-17 0 15,17 17-15,0 0 16,1 1-16,-1 17 15,18 35 1,0-17-16,18-18 16</inkml:trace>
  <inkml:trace contextRef="#ctx0" brushRef="#br0" timeOffset="181101.5111">12700 9754 0,'0'18'16,"0"0"-16,18 17 16,-1 0-16,-17-17 15,18-1-15,17 1 0,-17 0 16,35-18 0,-18 0-16,-17 0 15,-1-18-15,-17 0 16,0 1-16,-17-36 15,-36 18 1,35 17-16,-17 0 16,17 1-16,-17 17 0,0-18 15</inkml:trace>
  <inkml:trace contextRef="#ctx0" brushRef="#br0" timeOffset="181447.9123">13070 9578 0,'53'-18'16,"-35"18"-16,0 0 0,-1 0 16,-17 36-16,0-1 15,-17 18 1,17-36-16,-18 36 15,18-35-15,-18 0 0,36 35 16,0-36-16,-1 1 16,1-1-16,17 19 15,0-19-15,-17 1 16,-18 0-16,0 17 16,-35-17-16,-18-1 15,18-17 1,-18 0-16,17 18 0,1-18 15,0 0-15,-36 0 16</inkml:trace>
  <inkml:trace contextRef="#ctx0" brushRef="#br0" timeOffset="181848.4517">11395 10478 0,'0'-18'16,"70"0"0,-34 18-16,158-17 15,-106 17 1,88 17-16,-70-17 16,123 0-16,-105 0 15,87-17-15,-87-1 16,70-17-1,-106 17-15,0 0 16,-52 18-16,-54 0 16</inkml:trace>
  <inkml:trace contextRef="#ctx0" brushRef="#br0" timeOffset="182320.3509">11889 10707 0,'-36'0'16,"19"0"0,-19 35-16,1 0 15,35-17-15,-17 17 16,17 18-16,35-18 15,-18-17-15,19 0 16,17-18-16,-18 0 16,0-18-1,-17 0-15,-18 1 0,17-18 16,-34 17-16,-1 0 16,-17-17-16,17 17 15,-35 1 1,36-1-16</inkml:trace>
  <inkml:trace contextRef="#ctx0" brushRef="#br0" timeOffset="182458.918">12153 10795 0,'0'-18'31</inkml:trace>
  <inkml:trace contextRef="#ctx0" brushRef="#br0" timeOffset="182782.4836">12312 10742 0,'-18'18'0,"18"-1"15,0 19-15,18-19 16,-18 1-16,53 17 16,-35-17-16,17-1 15,0-17-15,-17 0 16,17-17-16,-17-1 0,35 1 15,-53-1-15,0-35 16,0 35-16,-36-17 16,19 35-16,-54-18 15,53 18 1,-34 0-16,34 18 16,0-18-1</inkml:trace>
  <inkml:trace contextRef="#ctx0" brushRef="#br0" timeOffset="183097.3898">12665 10777 0,'0'18'16,"0"17"-16,17-17 15,-17 0-15,36-1 16,-19-17-16,1 0 0,0 0 16,17 0-16,0-17 15,-35-1-15,18 0 16,-18-17-16,0 0 16,-36-1-16,19 19 15,-18 17-15,-1-18 0,19 18 16,-36 0-16,35 0 15,18 18 1,18-1 0,17-17-16</inkml:trace>
  <inkml:trace contextRef="#ctx0" brushRef="#br0" timeOffset="183281.7256">13123 10636 0,'18'36'16,"0"-19"-16,-1 1 15,1 17-15,-18 0 0,35 54 16,-17-54 0,-1-18-16,19 36 0,-36-35 15,0 0-15</inkml:trace>
  <inkml:trace contextRef="#ctx0" brushRef="#br0" timeOffset="183781.9779">13088 10407 0,'18'0'16,"17"0"-1,36-18-15,-36 18 16,53-35-16,-35 17 16,0 18-1,-36 0-15</inkml:trace>
  <inkml:trace contextRef="#ctx0" brushRef="#br0" timeOffset="197145.0802">9260 9684 0,'-17'0'0,"17"17"31,0 19-15,17-1-1,-17 18-15,0 0 0,0 88 16,18 0 0,-18-70-16,18 52 15,-18-88-15,0 1 16,17-1-16,-17-17 0,0 17 16,18-35-16</inkml:trace>
  <inkml:trace contextRef="#ctx0" brushRef="#br0" timeOffset="197530.2067">9013 9931 0,'0'0'0,"0"-18"0,18-35 16,0 0-16,-1 18 16,1-18-16,0 18 15,17-18-15,-17 18 0,17-36 16,-17 53-16,-18 1 15,17-1-15,1 18 16,-1 35 0,1-17-16,17 17 15,-17-17-15,17 17 16,-17-17 0,17 17-16,-17-35 15,-1 18-15</inkml:trace>
  <inkml:trace contextRef="#ctx0" brushRef="#br0" timeOffset="218895.8509">21537 11959 0,'0'-17'15,"0"-1"-15,0-17 16,0 17-16,-18 18 15,18-18-15,-35-17 16,35 17-16,-35 1 0,0-1 16,-1 18-1,1 0-15,0 18 16,17-1-16,-17 19 0,17-1 0,-17 53 16,35-35-16,0 0 15,0 35-15,18-35 16,17 0-1,18-18-15,-18-35 16,0 0-16,36-17 16,-53-19-16,17 19 15,-35-19-15,17-52 16,-17 53-16,0-18 0,-17-35 16,-1 53-16,18 17 15,-35-35-15,17 35 16,18 36-1,0 0-15,18 35 16,0-18-16,34 53 16,-34-53-16,53 36 15,-36-36-15,35 0 16,-34-17-16,-19-18 16,1 18-16,0-18 0</inkml:trace>
  <inkml:trace contextRef="#ctx0" brushRef="#br0" timeOffset="219179.4369">21996 11818 0,'35'0'15,"-17"-18"1,17 18-16,0-17 16,-17-1-16,17 18 0,-17 0 15,-1 0 1,-17 18-16</inkml:trace>
  <inkml:trace contextRef="#ctx0" brushRef="#br0" timeOffset="219323.7983">22049 12012 0,'35'0'15,"18"-18"1,-36 18-16,19 0 15,-1-17-15,-17 17 16</inkml:trace>
  <inkml:trace contextRef="#ctx0" brushRef="#br0" timeOffset="219679.5555">22684 11430 0,'17'0'16,"1"-18"-1,0 18-15,-1 0 0,1 0 16,-1-17-16,19 17 16,-1-18-16,-17 18 15,-1-18-15,-34 18 16</inkml:trace>
  <inkml:trace contextRef="#ctx0" brushRef="#br0" timeOffset="220090.9476">22631 11465 0,'0'53'15,"0"18"1,17-18-16,1 17 16,-18-52-16,18 17 0,-18-17 0,35 17 15,-35-17 1,18-18-16,17 0 15,-18-18-15,1 18 0,35-18 16,-35 18 0,17 0-16,0 36 0,-17-1 15,17 18 1,-35-18-16,0 18 16,0-18-16,-35 18 15,0-35-15,-36 17 16,36-35-16,-53 18 15,70-18-15,-35 0 16,35 0-16,1-18 16</inkml:trace>
  <inkml:trace contextRef="#ctx0" brushRef="#br0" timeOffset="224245.5741">26952 11254 0,'-35'-36'15,"0"19"1,17 17-16,-17 0 16,-1 53-1,36 0-15,0-1 0,18 72 16,0-54-16,-1 1 15,19 0-15,-1 34 16,0-52-16,-17 18 16,0-36-16,-18 0 15,0-17-15,-36-18 16</inkml:trace>
  <inkml:trace contextRef="#ctx0" brushRef="#br0" timeOffset="224388.9034">26670 11748 0,'53'0'16,"17"0"-16,36 0 15,-70-18 1,17 18-16,-1 0 0,-16 0 16</inkml:trace>
  <inkml:trace contextRef="#ctx0" brushRef="#br0" timeOffset="224690.2789">27305 11254 0,'0'-18'16,"-18"53"0,18 18-1,0 53-15,-17-53 16,17 70-16,17-17 16,-17-70-16,36 34 15,-1-35-15,18 1 16,-18-19-1,0-17-15,-17 0 0</inkml:trace>
  <inkml:trace contextRef="#ctx0" brushRef="#br0" timeOffset="225073.6367">27781 11695 0,'-53'-36'16,"36"36"-16,-36 0 16,0 18-16,35 17 15,1-17-15,17 52 16,0-52-16,35 35 16,18-35-1,-18-1-15,18-17 16,-18 0-16,-17-17 15,0-1-15,-18-17 16,0 17-16,-18-17 16,18 17-16,-18 1 15,18 34 17,36 18-32,-19 1 15,36-1-15,-18-35 16,1 18-16,-19-1 0,1-17 15,0 0-15,-1 18 16</inkml:trace>
  <inkml:trace contextRef="#ctx0" brushRef="#br0" timeOffset="225329.2482">27922 11148 0,'18'0'15,"35"35"1,17 53-16,1 18 16,-36-35-16,18 87 15,-53-87-15,18 52 16,-18-70-16,0 36 15,-18-54-15,18 0 16</inkml:trace>
  <inkml:trace contextRef="#ctx0" brushRef="#br0" timeOffset="225975.4766">28681 11571 0,'17'0'16,"36"0"-16,0 0 15,-17-18-15,69 18 16,-69 0-16,-1 0 0,0 18 16</inkml:trace>
  <inkml:trace contextRef="#ctx0" brushRef="#br0" timeOffset="226113.8612">28787 11783 0,'106'0'0,"52"-18"16,-87 18-1,-54 0 1</inkml:trace>
  <inkml:trace contextRef="#ctx0" brushRef="#br0" timeOffset="226392.5906">29475 11271 0,'0'18'31,"17"17"-31,-17 0 0,18 71 16,0-35-16,-18-18 16,17 70-16,-17-70 15,18 35-15,-18-52 16,17 17 0,-17-36-16</inkml:trace>
  <inkml:trace contextRef="#ctx0" brushRef="#br0" timeOffset="226827.5061">29845 11324 0,'53'-17'16,"-35"17"-16,52-18 15,1 0-15,-36 18 0,-17-17 16,-1 17-1,-34 17-15,-1-17 16</inkml:trace>
  <inkml:trace contextRef="#ctx0" brushRef="#br0" timeOffset="227120.7829">29863 11412 0,'0'71'15,"0"-18"1,0-18-16,17-17 0,1 17 16,35-17-1,-36-1-15,19-17 0,17 0 16,0 36 0,-36-19-16,1 36 15,-18-18-15,0-17 0,-35 35 16,-1-35-1,-34 17-15,34-17 16,-34-1-16,35-17 16,-1 0-16,19-17 15,-1 17 1,18-18-16</inkml:trace>
  <inkml:trace contextRef="#ctx0" brushRef="#br0" timeOffset="231192.545">21431 13194 0,'0'-18'16,"-17"1"0,-1 17-1,18-18-15,-18 18 0,1 0 16,-36 0-16,35 18 15,-35 17-15,36-17 16,-19 52-16,19-35 16,17 1-16,0 17 15,17-36-15,1 1 16,35-18-16,-18 0 16,36-18-16,-54-17 15,1 17-15,0-17 0,-1 17 16,-17-35-16,0 18 15,0-18 1,-17 36-16,-1-1 16,18 0-16,0 36 15,0 0-15,18-1 16,-1 54 0,1-36-16,0 0 0,34 18 15,-16-17-15,-19-19 16,1 1-16,17-1 0,-17-17 15,0 0-15</inkml:trace>
  <inkml:trace contextRef="#ctx0" brushRef="#br0" timeOffset="231413.5977">21872 13018 0,'18'0'15,"35"0"1,-18 0-16,18 0 16,-35 0-16,-1 17 15</inkml:trace>
  <inkml:trace contextRef="#ctx0" brushRef="#br0" timeOffset="231531.7427">21908 13123 0,'0'18'15,"17"-18"-15,18 0 16,-17 0-16,17 0 16,1 0-16,-19 0 15</inkml:trace>
  <inkml:trace contextRef="#ctx0" brushRef="#br0" timeOffset="231987.8446">22613 12823 0,'18'-17'16,"-1"17"-16,36-18 15,-17 18-15,34-17 16,-35 17-16,1 0 0,-19 0 16,-17 17-1,-17-17-15</inkml:trace>
  <inkml:trace contextRef="#ctx0" brushRef="#br0" timeOffset="232264.9019">22560 12806 0,'0'35'16,"18"18"0,17 18-16,-17-36 0,17 0 15,18 18 1,-35-53-16,17 35 16,-18-35-16,1 18 15,0 0-15,-18-1 16,-18 19-1,0-19-15,1 1 0,-1-1 16,-17-17 0,-18 0-16,35 0 15,-17 0-15,17-17 0,1-18 16,17 17 0,0 0-16</inkml:trace>
  <inkml:trace contextRef="#ctx0" brushRef="#br0" timeOffset="232448.398">23125 13035 0,'0'18'0,"0"-1"31</inkml:trace>
  <inkml:trace contextRef="#ctx0" brushRef="#br0" timeOffset="232828.6622">23442 12947 0,'-18'18'16,"18"-1"-1,-17 19-15,17-19 0,17 1 16,-17 17-16,36 0 15,-19-17-15,1 0 0,0-18 16,35 0 0,-18 0-16,-18-18 15,1 0-15,17-17 16,-35 0-16,0 17 16,-35-35-16,17 36 15,-17-19 1,18 36-16,-1-17 15,18 34 1</inkml:trace>
  <inkml:trace contextRef="#ctx0" brushRef="#br0" timeOffset="233161.5649">23936 12929 0,'0'18'15,"-18"17"1,18-17-16,0 17 16,0-17-16,18 17 15,0-17-15,17-1 0,-17 1 16,17-18-1,-18 0-15,1-18 16,0 18-16,-18-17 0,0-1 16,17 18-16,-17-18 0,0-34 15,-17 34-15,-1-35 16,0 35-16,-34-17 16,52 17-16,-36 18 15</inkml:trace>
  <inkml:trace contextRef="#ctx0" brushRef="#br0" timeOffset="233616.2353">24377 12823 0,'18'18'0,"-1"0"15,-17 35 1,0-18-16,18 53 16,0-53-16,-18 54 15,17-54-15,-17 18 16</inkml:trace>
  <inkml:trace contextRef="#ctx0" brushRef="#br0" timeOffset="235086.7898">26970 12718 0,'0'-18'0,"-18"-17"16,18 17-16,-17-17 16,-1 35-1,0 0-15,1 35 16,-1 71 0,18-53-16,18 17 0,-1 36 15,1-53-15,0 0 16,-1-18-16,1 1 0,0-1 15,-1-17-15,-17-1 0,0 1 16,-35-18 0</inkml:trace>
  <inkml:trace contextRef="#ctx0" brushRef="#br0" timeOffset="235200.4839">26741 13106 0,'0'-18'0,"52"0"15,37 18 1,-19-17-16,36-1 15,-53 18-15,-18 0 16,1 0-16</inkml:trace>
  <inkml:trace contextRef="#ctx0" brushRef="#br0" timeOffset="235445.48">27340 12612 0,'-35'53'0,"17"17"16,18-17-16,0 35 16,0-35-16,36 53 15,-1-71-15,18 18 16,-18-17-16,0-19 15,-17-17-15,0 0 16</inkml:trace>
  <inkml:trace contextRef="#ctx0" brushRef="#br0" timeOffset="237215.35">27834 12965 0,'-35'0'16,"17"-18"-16,-17 18 15,0 18 1,17-1-16,-17 19 16,17-19-16,1 36 15,17-35-15,17 17 16,18-35-16,18 18 15,-35-18-15,53-18 16,-54 0-16,18-17 16,-17 17-16,0-17 15,-18 18-15,-18-19 16,18 19-16,-18 17 31,18 17-31,0 1 16,18 17-16,0-17 15,35-1-15,-36 1 16,19-18 0,-19 0-16</inkml:trace>
  <inkml:trace contextRef="#ctx0" brushRef="#br0" timeOffset="237431.877">28028 12665 0,'35'17'16,"-17"19"-16,17-1 0,18 53 16,-17-35-16,-1 53 15,-17-53-15,-18 53 16,-18-71-16,-17 35 16,-1-52-1,1 35-15,17-53 16,1 0-16,17-18 15</inkml:trace>
  <inkml:trace contextRef="#ctx0" brushRef="#br0" timeOffset="237603.4532">28557 12806 0,'36'0'0,"34"-18"16,-52 18-16,-1 0 0,19 35 16,-19-35-16</inkml:trace>
  <inkml:trace contextRef="#ctx0" brushRef="#br0" timeOffset="237726.9414">28593 12982 0,'53'18'16,"-18"-18"-16,0 0 0,36 0 16,-36-18-1</inkml:trace>
  <inkml:trace contextRef="#ctx0" brushRef="#br0" timeOffset="238175.8925">29528 12788 0,'17'35'0,"1"36"15,-1 0 1,1-36-16,-18 18 16,18 17-16,-1-17 15,1-35 1,0-18-1</inkml:trace>
  <inkml:trace contextRef="#ctx0" brushRef="#br0" timeOffset="238549.7787">29933 12771 0,'35'-18'0,"54"0"15,-54 1-15,-17-1 16,-36 18 0,-53 18-1,36 17-15,-35 18 16,52-36-16,0 19 16,1-1-16,17-17 15,35 35-15,-17-36 16,34 1-16,-34 0 15,17-1-15,-17 1 16,0-18-16,-18 17 16,0 1-16,-36 0 15,-34-18 1,52 0-16,-35 0 16,36 0-16,-1 0 0,36 0 31</inkml:trace>
  <inkml:trace contextRef="#ctx0" brushRef="#br0" timeOffset="238659.866">30268 12965 0,'-17'0'31</inkml:trace>
  <inkml:trace contextRef="#ctx0" brushRef="#br0" timeOffset="239016.9947">30674 12823 0,'0'-17'16,"-18"17"-16,1 0 15,17 17-15,-18 1 0,-17 35 16,35-35-16,-18 52 16,18-52-16,35 35 15,-17-36 1,17 1-16,1-18 16,17 0-16,-36-18 15,19 1 1,-19-1-16,-17-35 0,0 36 15,-17-19 1,-19 19-16,1-19 16,0 19-16,-1 17 15,36-18-15,-17 18 0,34 18 16,19-18 0</inkml:trace>
  <inkml:trace contextRef="#ctx0" brushRef="#br0" timeOffset="239333.4995">31115 12806 0,'-35'0'16,"17"17"-16,0 1 0,1 17 15,-1 1-15,18 34 16,0-34-1,18-19-15,-1 18 0,19 1 16,17-1 0,-18-35-16,0 0 0,18 0 15,-35-18-15,-1 1 16,1-1-16,-18-17 16,0 17-16,-18-52 15,1 52-15,-1-17 0,-17 17 16,17-17-16,-35 17 15,18 0-15,17 18 16</inkml:trace>
  <inkml:trace contextRef="#ctx0" brushRef="#br0" timeOffset="239867.6422">31574 12718 0,'17'0'15,"19"0"1,52 0 0,0 17-1,-18 19-15,-34-19 0,-19 1 16,1-1-16,-18 1 15,-18 0-15,1-1 0,-1 1 16,-17 17-16,35-17 16,-18 0-16,18-1 0,18 1 15,17 17-15,0-17 16,1-18-16,-1 17 0,18 19 16,-18-1-1,-17-17-15,-18-1 0,-18 19 16,1-19-16,-54 1 15,18-18-15,-53 0 16,53 0-16,-53-18 16,71 1-1,-35 17-15,52-18 16</inkml:trace>
  <inkml:trace contextRef="#ctx0" brushRef="#br0" timeOffset="247201.2306">23460 13653 0,'17'0'16,"1"0"0,17 0-1,-17 0-15,52 0 16,-34 0-16,87 0 16,-70 0-16,106-18 15,-71 18-15,53-18 16,-70 18-16,17-17 15,-53 17-15,1 0 16</inkml:trace>
  <inkml:trace contextRef="#ctx0" brushRef="#br0" timeOffset="248531.8283">30568 13511 0,'-17'0'16,"34"0"15,18 18-16,1 0-15,34-1 16,-17-17-16,18 18 0,-1 0 16,107-1-1,52 1-15,-105 0 16,105-18-16,-123 0 16,-36 0-16,36 0 15,-88 0-15</inkml:trace>
  <inkml:trace contextRef="#ctx0" brushRef="#br0" timeOffset="250371.9435">21449 14446 0,'-18'-35'16,"-17"17"-1,17 18 1,1 0 0,-19 0-16,36 18 15,-17 17 1,-1 1-16,36-19 0,-1 36 16,-17-35-1,18-1-15,0 1 0,-18 0 16,17-1-16,-34-17 31,-19 0-15,19 18-16,-18-18 15,17 0-15,0 0 16</inkml:trace>
  <inkml:trace contextRef="#ctx0" brushRef="#br0" timeOffset="250606.2081">21608 14023 0,'0'-18'16,"0"71"-1,0 0 1,17 88-16,-17-70 15,0-1-15,0 1 0,18 35 16,-18-53-16,18 0 16,-18-36-16,17 1 15</inkml:trace>
  <inkml:trace contextRef="#ctx0" brushRef="#br0" timeOffset="250851.0025">21784 14534 0,'0'53'16,"0"-17"-16,0-1 0,18-17 15,-1-1-15,1 1 16,17-18-16,-17 17 0,17-17 0,18-17 16,-35-1-16,-1-17 15,-17 0 1,0 17-16,-17-35 15,-19 35-15,-16-17 16,34 35-16,-17-17 16</inkml:trace>
  <inkml:trace contextRef="#ctx0" brushRef="#br0" timeOffset="251195.0682">22172 14781 0,'0'106'0,"0"0"16,0-35-1,18-54-15,-18 1 16,-18-53 0,18-1-1,-18-52-15,18 35 16,-17 18-16,17-18 0,0-18 15,35-34-15,0 69 16,18-34-16,-17 52 16,-1 18-16,35 0 15,-52 18-15,-18 17 16,0 18-16,-18-18 16,-35 18-16,18-35 15,0-1-15,17 1 0,-17 0 16,17-18-16,1 0 15,17-18-15,0 0 16</inkml:trace>
  <inkml:trace contextRef="#ctx0" brushRef="#br0" timeOffset="251529.2568">22419 14640 0,'18'18'15,"35"-18"1,0 0-16,-18 0 16,18-18-16,-36 1 15,1-1-15,0 0 0,-18-17 16,0 17-16,-18 1 16,-17-18-16,-1 35 15,-16 0 1,-1 17-16,35 1 15,0 17-15,18 18 16,53 18-16,-35-54 16,70 18-16,-35-35 15,0 0-15,35 0 16,-53 0-16,1 0 0,-19-17 16</inkml:trace>
  <inkml:trace contextRef="#ctx0" brushRef="#br0" timeOffset="255127.3564">23989 14534 0,'0'-17'0,"0"-1"15,-18 1 1,1 17-16,-1 0 16,0 17-1,1 1-15,-1 17 16,0-17-16,1 35 16,17-18-16,17 0 15,1-17-15,0-18 16,-1 0-16,1 0 15,0 0-15,-18-18 0,17 1 16,1-1-16,-18-17 16,0 17-16,-18 0 15,18 36 17,36 17-17,-1-17-15,-18-18 0,19 18 16,34-18-16,-34-18 15,16-17 1,-16-1-16,-1-34 16,-17 17-16,-18-35 15,0 35-15,0-35 16,0 52-16,0 1 16,-18 53-1,18 35 1,0 0-16,0-1 0,0 1 15,18 0-15,-1 53 16,1-71-16,17 36 16,-17-36-16,0-17 0,-18-1 15,0-34 1,0-1 0</inkml:trace>
  <inkml:trace contextRef="#ctx0" brushRef="#br0" timeOffset="255250.2458">24253 14411 0,'18'0'16,"35"0"-16,0 0 15,0 0-15,-18 0 16,18 0-16,-18 0 0</inkml:trace>
  <inkml:trace contextRef="#ctx0" brushRef="#br0" timeOffset="255693.2375">25347 14270 0,'-35'-18'0,"0"18"16,17 0-16,-17 36 15,-1 34 1,19-35-16,17 36 16,0-36-16,17 18 15,1-35-15,17-1 16,-17-17-16,17-17 15,-17 17-15,17-53 16,-35 18-16,18-18 16,-18 35-16,0-17 15,-18 17 1,18 36 0,18-1-16,-18 19 15,35 17-15,-17-36 16,52 36-1,-52-53-15,35 18 16</inkml:trace>
  <inkml:trace contextRef="#ctx0" brushRef="#br0" timeOffset="255837.9158">25647 14270 0,'18'-18'0,"-1"1"15,1 17-15,35 0 16,-36 0-16,1 0 16,-18 17-16</inkml:trace>
  <inkml:trace contextRef="#ctx0" brushRef="#br0" timeOffset="255961.0039">25629 14464 0,'36'0'16,"-1"0"-1,35 0 1,-34 0-16,17-18 16</inkml:trace>
  <inkml:trace contextRef="#ctx0" brushRef="#br0" timeOffset="256274.3809">26176 14093 0,'18'0'16,"35"0"-16,-36 0 15,54-17-15,-53 17 16,34 0 0,-52-18-1</inkml:trace>
  <inkml:trace contextRef="#ctx0" brushRef="#br0" timeOffset="256534.9051">26176 14093 0,'0'18'0,"0"35"16,0-35-16,35 35 16,18-18-1,-35 0-15,53 0 16,-54 1-16,1-19 0,-1 36 15,1 0 1,-36-35-16,1-1 0,-1 1 16,-17 0-16,17-18 15,-17 0-15,17-18 0,-35 0 16,0-17 0,36 35-16,17-17 15,0-1-15</inkml:trace>
  <inkml:trace contextRef="#ctx0" brushRef="#br0" timeOffset="256907.3466">27764 14411 0,'17'18'16,"-17"35"-1,0-1 1,18-34-16,-18 0 16,18-1-16,-1-17 15</inkml:trace>
  <inkml:trace contextRef="#ctx0" brushRef="#br0" timeOffset="257034.7486">27764 14164 0,'0'-18'16,"17"18"-16,1 18 0,0-18 15,-1 18-15,1-18 0</inkml:trace>
  <inkml:trace contextRef="#ctx0" brushRef="#br0" timeOffset="257285.3684">27975 14340 0,'-17'36'16,"-1"-19"-1,36 19 1,-1-19-16,19 36 15,-19-35-15,1-1 16,-1 1-16,19 0 0,-19 17 16,1-17-16,-18-1 15,-18-17-15,1 0 16,-19 0-16,1-17 16,18 17-16,-19 0 15,19 0-15</inkml:trace>
  <inkml:trace contextRef="#ctx0" brushRef="#br0" timeOffset="257929.791">29351 14429 0,'-35'17'0,"0"36"16,17-18-16,18 18 16,18-17-16,-1-19 15,18 1-15,18-18 16,-17 0-16,-1-18 16,18-17-16,-35 17 15,-1-35-15,1 36 16,-18-18-16,-18-1 15,18 19-15,-17 17 32,17 35-32,17-17 15,1 34-15,-1-52 16,1 18-16,0 0 16,-1-1-16,1 1 0,0-18 15,-1 0 1,-17-18-1,0 1-15</inkml:trace>
  <inkml:trace contextRef="#ctx0" brushRef="#br0" timeOffset="258114.2868">29669 13847 0,'0'35'16,"17"0"-16,19 89 15,-19-54-15,18 89 16,-17-71-16,0-35 16,-1 18-16,-17-19 0,18-16 15,0-1-15,-18-17 0</inkml:trace>
  <inkml:trace contextRef="#ctx0" brushRef="#br0" timeOffset="258397.2561">29951 14288 0,'-18'17'31,"18"1"-31,18 17 16,-18 0-16,35 18 15,-17-35-15,-18 17 16,17-17-16,-17-1 0,18 1 15,-18 0 1,-35-18-16,17 0 16,-17 0-16,17 0 15,-17-18-15,17 18 16,18-18-16,18 1 16,0 17-1</inkml:trace>
  <inkml:trace contextRef="#ctx0" brushRef="#br0" timeOffset="258681.1966">30233 14429 0,'-18'17'15,"-17"36"1,53 0-1,-1-18-15,1 1 16,35-19-16,18-17 16,-54 0-16,36-17 15,-35-1-15,-18-17 16,0-1 0,-18 19-16,-17-36 15,17 35-15,1 1 0,-19 17 16,19 0-1</inkml:trace>
  <inkml:trace contextRef="#ctx0" brushRef="#br0" timeOffset="259115.25">31168 14076 0,'18'-18'15,"34"1"1,19 17 0,-18 0-16,18 35 15,-19-18 1,-34 19-16,-18-1 0,0-17 15,-18 35-15,1-36 16,-1 1-16,1 0 16,17-1-16,17 18 15,1-35-15,17 36 16,-17-19-16,17 1 16,-35 0-16,0-1 15,0 1-15,-35-18 16,17 0-16,-105 18 15,52-1 1,18-17 0,35 18-16,1-18 15,17 17 1</inkml:trace>
  <inkml:trace contextRef="#ctx0" brushRef="#br0" timeOffset="278361.6381">17304 16069 0,'-18'0'16,"0"-18"-16,18 1 15,-17 17-15,-1-18 16,-17 36 0,0-1-16,17 1 15,0 0-15,1 17 0,-1 0 16,0 18-16,18-18 15,0-17-15,0 17 16,36 1 0,-19-36-16,36-18 15,-17 0-15,-19 1 0,36-36 16,-53 18-16,18-1 16,-18-52-16,0 35 15,0 18-15,0-18 0,-18-71 16,-17 1-1,0 70-15,17 0 16,0 18-16,-17 0 16,17 52-1,18 71-15,0 36 16,18-54 0,35 54-16,-35-71 15,-1 0-15,1 0 0,-1-18 16,19 0-16,-1 36 15,0-36 1,-17-17-16,17-1 16,-17-17-16,0 0 15,-18-17-15</inkml:trace>
  <inkml:trace contextRef="#ctx0" brushRef="#br0" timeOffset="280118.3458">18027 15787 0,'0'-18'16,"-18"18"-1,1-17 1,-1 17 15,18-18-15,0 0-1,0-17-15,18 0 16,-18 17-16,0 0 16,-18-34-1,18 34-15,-18 0 0,1 18 16,-1-17-16,0 34 16,-17 19-16,18-1 15,-1 53 1,18-35-16,0 53 0,18-53 15,17 35 1,-18-53-16,36 36 16,-35-54-16,0 19 15,-18-19-15</inkml:trace>
  <inkml:trace contextRef="#ctx0" brushRef="#br0" timeOffset="280259.4505">17762 16034 0,'18'-18'16,"17"18"-16,36-18 16,-18 1-16,35 17 15,-35-18 1,0 18-16,-36 0 16</inkml:trace>
  <inkml:trace contextRef="#ctx0" brushRef="#br0" timeOffset="280508.4293">18239 15505 0,'-18'53'16,"18"-18"-16,0 0 15,-18 71-15,18-53 16,0-18-16,18 18 0,-18-18 16,18 1-16,17 16 15,0-34-15,-17 0 16,17-1-16,0 1 0,-17-18 16</inkml:trace>
  <inkml:trace contextRef="#ctx0" brushRef="#br0" timeOffset="280819.1006">18538 15875 0,'-17'0'15,"-1"18"-15,-17 17 16,17-17 0,18-1-16,0 36 15,0-35-15,18-18 0,17 17 16,-17-17-16,35 0 15,-18 0-15,-17-17 0,-1-1 16,1 0-16,-18-17 16,0 18-16,0-1 15,0 0-15,0 1 16,-18 34 0,18 1-16,18 0 15,0 17-15,-1-35 16,36 0-16,-35 0 15,17 0 1</inkml:trace>
  <inkml:trace contextRef="#ctx0" brushRef="#br0" timeOffset="281031.3476">18697 15505 0,'53'0'15,"-35"0"-15,17 17 0,0 19 0,36 34 16,-53-17 0,17 0-16,-18 0 0,1 35 15,-18-53-15,0 1 16,-18-1-16,1-18 0,-18 54 16,17-53-1,0-1-15,1 1 0</inkml:trace>
  <inkml:trace contextRef="#ctx0" brushRef="#br0" timeOffset="281603.7414">17022 16563 0,'35'0'15,"-18"0"-15,72-18 16,-19 18-16,1-17 16,-1 17-16,107 0 15,52-18-15,-123 18 16,141 0-16,-141 0 16,105 0-16,-105 0 15,-35 0-15,-1 0 16,-17 0-16,35 0 15,-70 0-15,0 0 16,-36 0 0,0 0-16,-17 0 15</inkml:trace>
  <inkml:trace contextRef="#ctx0" brushRef="#br0" timeOffset="282270.8001">17709 16986 0,'-35'-17'16,"0"17"-16,0-18 15,17 36 1,-17-18-16,-1 35 15,19-17-15,-18 34 16,35 19-16,0-53 0,0 17 16,35 0-1,0-17-15,-17-18 0,52 0 16,-34 0-16,16-35 16,-34 17-16,17-35 15,-35 18 1,0-1-16,-17-16 15,-1 16-15,0-34 16,1 17-16,-18-18 16,35 36-16,-36-18 15,36 18-15,-17 17 16,-1 18 0,18 18-16,0 52 15,0-17-15,0-17 16,35 52-1,1-18-15,-1-34 0,0-19 16,0 18-16,-17-17 16,17 0-16,1-1 0,-1-17 15,0 18-15,0 0 16,-17-1-16,0-17 16</inkml:trace>
  <inkml:trace contextRef="#ctx0" brushRef="#br0" timeOffset="282684.3253">18327 16969 0,'-18'0'0,"1"-18"16,-1 18-16,0-18 0,-17 36 15,17-18-15,-35 35 16,36-17-16,-1 17 16,18 0-16,0 18 15,18 0-15,-1-53 16,54 36-16,-53-36 16,52-18-16,-52 0 15,35-17 1,-53 17-16,17-35 15,-17 36-15,-17-18 16,17 17-16,-36 0 16,36 36 15,18 35-31,0-36 16,-1 19-16,36-1 15,-17-17-15,-1-1 0,0-17 16,-17 18-16,17 0 15</inkml:trace>
  <inkml:trace contextRef="#ctx0" brushRef="#br0" timeOffset="285636.9448">17992 15205 0,'0'-18'109,"17"0"-93,-17 1-16,18-18 16,-18 17-16,35-53 15,-17 36-15,0-53 16,17 35-16,0-35 15,-17 17-15,17-35 16,-17 53-16,17-35 16,-35 71-16,18-36 15,-36 53 1,0 17 0</inkml:trace>
  <inkml:trace contextRef="#ctx0" brushRef="#br0" timeOffset="286130.6658">17868 14905 0,'0'18'47,"0"17"-31,0-18 0,0 19-16,0-19 0,0 36 15,0-17-15,18-1 16,-1-18-16,19 1 15,-19-18-15,1 0 16,17-18-16,1 1 0,-1-1 16,0 1-16,0-1 0,1-17 15,-19 17-15,-34 36 16</inkml:trace>
  <inkml:trace contextRef="#ctx0" brushRef="#br0" timeOffset="287887.7592">18468 17639 0,'0'-18'0,"0"36"32,18 17-17,-18-17-15,35 52 16,0 1-16,0 35 15,-17-53-15,0 0 16,35 70-16,-36-70 16,36 18-1,-18-36-15,-17-18 0,0-17 16,-18-17 0</inkml:trace>
  <inkml:trace contextRef="#ctx0" brushRef="#br0" timeOffset="288360.8726">18256 17939 0,'0'17'16,"0"-34"-1,18-1-15,0 0 16,-1 1-16,1-1 16,-18-17-16,17 17 0,1-17 15,17-36-15,-35 36 16,18 18-16,0-19 0,-18 1 16,35 0-1,-17 17-15,-1 18 16,1 18-1,17 17-15,0 0 16,-17-17-16,17 35 16,1-36-16,-1 36 15</inkml:trace>
  <inkml:trace contextRef="#ctx0" brushRef="#br0" timeOffset="294394.7578">19756 16475 0,'-18'0'15,"0"0"1,36 0 0,0 0-1,17 0 1,-18 0-16,54 17 15,-53-17-15,52-17 16,-52 17 0,17 0-16,0 0 15,-17 0-15,0 0 16,-1 0-16,-17 17 16</inkml:trace>
  <inkml:trace contextRef="#ctx0" brushRef="#br0" timeOffset="294605.6675">19861 16686 0,'18'0'16,"35"0"-1,-18 0-15,-17 0 16,35-17 0,-18 17-16,0 0 15,-17 0-15</inkml:trace>
  <inkml:trace contextRef="#ctx0" brushRef="#br0" timeOffset="295417.7454">20602 16193 0,'0'-18'16,"0"0"0,0 1-16,18-1 15,0 18-15,17 0 0,18 0 16,-18 18-1,-17-1-15,-1 1 16,19 17-16,-36-17 16,0-1-16,0 19 15,-18-19-15,0 19 16,1-19-16,17 1 16,35 0-1,18-1-15,-18 1 16,53 17-16,-52 0 15,16 18-15,-52-35 16,0 52 0,-17-34-16,-54 17 15,36-36-15,-71 19 16,71-36-16,-53 0 16,70 0-16,-17-18 15,35 0-15,0 1 16</inkml:trace>
  <inkml:trace contextRef="#ctx0" brushRef="#br0" timeOffset="302608.0339">22084 16404 0,'18'0'31,"34"0"-15,-16 0-16,52 0 15,-53 18-15,36-18 16,-36 17-16,18 1 16,-53 0-16,18-1 15</inkml:trace>
  <inkml:trace contextRef="#ctx0" brushRef="#br0" timeOffset="302759.7627">22119 16669 0,'53'0'16,"18"0"-1,17-18 1,-53 18-16,18-18 16</inkml:trace>
  <inkml:trace contextRef="#ctx0" brushRef="#br0" timeOffset="303531.4466">23813 16087 0,'-53'-18'15,"0"18"1,0 0-16,35 18 16,0-1-16,-17 19 15,18-1-15,17-17 0,17 34 16,1-16-16,35-19 16,17 1-1,-17-18-15,-17-18 0,16 1 16,19-36-1,-53 18-15,17-36 16,-17 18-16,-18 0 0,17-35 16,-34 17-16,-1-34 15,0 34-15,-35-35 16,18 71-16,-18 0 16,18 35-1,0 53-15,17-1 16,0 1-16,18 88 15,18-70-15,17 88 16,1-106-16,34 70 16,-35-88-16,18 1 15,0-1-15,-18 0 0,36 1 16,-36-36-16,-17 0 16,0 0-16,-1 0 15</inkml:trace>
  <inkml:trace contextRef="#ctx0" brushRef="#br0" timeOffset="303887.3946">23160 16669 0,'-18'0'16,"36"-18"0,17 18-16,0 0 15,71 0-15,-18 0 16,-17 0-16,141 0 15,-106 0-15,-1 0 16,107 0-16,-141 0 16,17 0-16,35 18 15,-70-18-15,-18 0 0,1 0 16,-54 0 0</inkml:trace>
  <inkml:trace contextRef="#ctx0" brushRef="#br0" timeOffset="304421.5981">23407 17074 0,'-53'18'16,"0"0"0,0 35-16,18-36 15,0 54-15,35-1 16,17-34-1,36-1-15,-35-17 0,17-18 16,53 17 0,-53-34-16,18-1 15,-35-17-15,17-18 16,-35 17-16,0-34 16,0 35-16,-35-36 15,35 18-15,-35-17 16,17 17-16,0 0 15,1 35-15,-1 18 16,18 35 0,0 36-16,0-36 15,35 71 1,1-35-16,-19-18 16,36-1-16,-35-16 15,35 17-15,-18-18 16,-17-35-16</inkml:trace>
  <inkml:trace contextRef="#ctx0" brushRef="#br0" timeOffset="304767.1586">23865 17198 0,'-17'-18'0,"-1"18"16,1 18-16,-1 17 15,0-17-15,1 52 16,17-52-16,35 35 16,-17-35-16,-1-1 0,36-17 15,-35 0 1,17-17-16,-17-1 16,-18 0-16,0 1 0,0-19 15,0 1-15,0 0 16,-18 17-1,18 36 1,35 35 0,1-18-16,16 18 15,-16-35-15,-1-1 16,0-17-16,-17 0 0,17 0 16</inkml:trace>
  <inkml:trace contextRef="#ctx0" brushRef="#br0" timeOffset="305317.4458">25259 16316 0,'0'-53'16,"-18"18"-1,1-18-15,-1 35 16,0 1-16,1 17 16,-1 0-16,0 17 0,1 1 15,-18 35-15,17 0 0,0 70 16,18-52-16,0 52 16,18-52-16,0-18 15,-1 0-15,18-18 0,-17 0 16,17 0-16,-35-17 15</inkml:trace>
  <inkml:trace contextRef="#ctx0" brushRef="#br0" timeOffset="305450.8225">25012 16669 0,'71'0'16,"34"0"-16,-52 0 0,35 0 15,-52 0 1,-1 0-16</inkml:trace>
  <inkml:trace contextRef="#ctx0" brushRef="#br0" timeOffset="305751.7024">25594 16193 0,'-18'17'16,"-17"36"-1,17 18 1,18-18-16,0 52 15,18 1-15,0-71 16,17 54-16,0-54 16,-17 0-16,0 1 0,35 16 15,-36-52-15,1 18 16,-1-18-16</inkml:trace>
  <inkml:trace contextRef="#ctx0" brushRef="#br0" timeOffset="306109.1416">26035 16581 0,'-35'0'16,"17"0"-16,-35 35 16,36-18-16,-1 19 0,0 34 15,18-34 1,18-1-16,0 0 0,34 0 15,-16-35-15,-1 0 16,18 0 0,0-52-16,-53 16 15,0 1-15,0-18 16,-18 0 0,18 35-16,-17 1 15,17 34 1,0 19-1,0-1-15,35-17 16,-18-1-16,19 1 16,-1 0-16,-35-1 15,18-17-15</inkml:trace>
  <inkml:trace contextRef="#ctx0" brushRef="#br0" timeOffset="306395.2449">26088 16016 0,'35'18'15,"36"17"-15,-36-17 16,71 70-1,-18 53-15,-35-70 0,-18 17 16,18 70 0,-35-87-16,-18 70 15,-18-53-15,1-52 16,-19 34-16,1-52 16,-36 17-16</inkml:trace>
  <inkml:trace contextRef="#ctx0" brushRef="#br0" timeOffset="356079.77">23848 17639 0,'-18'18'15,"1"-18"79,17-18-63,-18 18-15,0 0-1,36 0 32,35 0-31,-36 0-16,19 0 16,52 18-16,-53-18 15,36 17-15,-36-17 16,0 0-16,-17 0 0,17 0 15,-52 0 1</inkml:trace>
  <inkml:trace contextRef="#ctx0" brushRef="#br0" timeOffset="356585.8809">24059 17851 0,'0'17'0,"-17"1"15,17 35 1,0-36-16,17 1 16,-17 0-16,36 35 15,-19-36-15,1 1 0,17-18 16,18 18-16,-18-1 16,-17-17-16,17 0 0,-17 18 15,17-18-15,1 0 16,-19 0-16,-17-18 15,-17 18 1,-1-17 0</inkml:trace>
  <inkml:trace contextRef="#ctx0" brushRef="#br0" timeOffset="357014.17">23848 18062 0,'0'-17'47,"0"-1"-47,0 0 15,0 1 1,17-1-16,-17-17 0,18 17 16,-18 0-16,18 1 15,-1-1-15,-17 1 16,18 17-1,-18-18-15,18 18 16,-1 18-16,1-18 0,35 35 16,-18-18-1,-17 1-15,52 0 16,-34-1-16,34-17 16,-52 0-16</inkml:trace>
  <inkml:trace contextRef="#ctx0" brushRef="#br0" timeOffset="359032.4929">25030 17127 0,'-18'0'16,"18"-17"-1,18 17 48,-1 0-47,1 0-16,17 0 15,0 17-15,1-17 0,87 0 16,-52 0-16,105 18 15,-88-18-15,124 18 16,-124-18-16,89 17 16,-89-17-16,35 18 15,-52-18-15,-18 0 16,17 0-16,-34 0 16,-36-18-1,-18 18-15</inkml:trace>
  <inkml:trace contextRef="#ctx0" brushRef="#br0" timeOffset="359950.4361">21008 17216 0,'0'35'15,"0"-18"-15,-18 54 16,18-18-16,-17 53 16,17-53-16,0 53 15,0-18 1,0-53-16,0-17 0,17 17 15,-17-17-15,18-18 16</inkml:trace>
  <inkml:trace contextRef="#ctx0" brushRef="#br0" timeOffset="360294.9211">20726 17515 0,'0'-17'16,"0"-1"-16,17-17 16,1 0-1,0-1-15,17-17 16,-17 36-16,34-36 15,-34 35-15,35-17 16,-35 17-16,-1 1 16,1 17-1,0 17-15,17 36 16,0-18 0,-17-17-1,-1-18-15,19 35 16,-19-35-16</inkml:trace>
  <inkml:trace contextRef="#ctx0" brushRef="#br0" timeOffset="418025.7327">28487 15416 0,'0'-17'31,"0"-1"-15,-18 18 0,1 0 15,-19 0-31,19 0 16,-19 35-16,19-17 15,-1 0-15,0-1 16,-17 19-16,35-1 15,0-17-15,0-1 16,18 18-16,-1-17 16,1 0-16,35-1 15,-18-17-15,-17 0 0,35 0 16,-36-17 0,19-1-16,-19-17 15,1-18-15,-18 35 16,0-52-16,0 34 15,0-17 1,-18 36-16,1-18 16,-1 35-16,0 0 15,1 0-15,-18 0 16,17 17-16,0 1 16,18-1-16,-17 19 15</inkml:trace>
  <inkml:trace contextRef="#ctx0" brushRef="#br0" timeOffset="418259.1312">28840 15575 0,'-18'0'16,"0"0"15</inkml:trace>
  <inkml:trace contextRef="#ctx0" brushRef="#br0" timeOffset="418715.9911">29087 15399 0,'-18'0'16,"0"0"-16,1 17 0,17 1 16,-18 17-16,18-17 15,0 53 1,0-54-16,35 54 15,-17-54-15,0 19 0,34-1 16,-34-17-16,17-1 16,18-17-1,0 0-15,-35-17 16,-1-1-16,-17 0 0,18-35 16,-36 18-16,1-18 15,-1 18-15,-70-18 16,70 35-1,-17 18 1,17-17-16,18 34 16</inkml:trace>
  <inkml:trace contextRef="#ctx0" brushRef="#br0" timeOffset="419099.5964">29545 15452 0,'-17'17'15,"-1"36"1,18-17-16,18 16 15,-18-16-15,35-1 16,-18-17-16,1-1 0,17 1 16,36 0-16,-53-1 15,17-17-15,-18 0 0,19-17 16,-36-1-16,0 0 16,0-17-16,-36-18 15,19 18-15,-54-18 16,54 35-16,-54-17 15,53 17-15,-34 18 16,52 18 0,17-18-1</inkml:trace>
  <inkml:trace contextRef="#ctx0" brushRef="#br0" timeOffset="419788.5374">30074 15452 0,'18'0'31,"0"0"-15,-18 35 0,17-17-16,-17-1 15,0 54-15,0-36 16,0 18-16,0-18 16,0 18-16,18 35 15,0-52-15,-1-19 0,1 19 16</inkml:trace>
  <inkml:trace contextRef="#ctx0" brushRef="#br0" timeOffset="431051.8054">28310 16369 0,'-17'0'0,"17"-18"16</inkml:trace>
  <inkml:trace contextRef="#ctx0" brushRef="#br0" timeOffset="431579.4344">28310 16369 0,'0'-53'16,"0"35"46,0 1-15,-17 17-31,-1 0-16,1 0 15,-19 17 1,19-17-16,-19 18 16,19 0-16,-1 17 15,18-17-15,-18 34 16,18-34-16,36 17 16,-19-17-16,36 17 15,-35-35 1,17 18-16,-17-18 0,17 0 15,18 0-15,-35 0 16,17-18-16,-35 1 16,0-19-16,0 1 15,-18 17-15,1-52 16,-19 52-16,19-17 0,-19 0 16,19 17-1,-1 0-15,1 18 16,34 0-1,18 36 1,-17-36-16</inkml:trace>
  <inkml:trace contextRef="#ctx0" brushRef="#br0" timeOffset="431755.9315">28628 16422 0,'0'17'0,"0"1"31,18-18-15</inkml:trace>
  <inkml:trace contextRef="#ctx0" brushRef="#br0" timeOffset="432119.099">28945 16351 0,'-17'0'16,"-1"18"-16,1 17 15,17-17-15,0 17 16,17-17-16,-17-1 16,35 19-16,1-19 15,-19-17-15,19 0 16,-19 0-16,36-17 16,-35-1-16,17-17 15,-17 17-15,-18-35 16,0 36-16,-36-36 15,19 35-15,-18 18 16,17 0-16,0 0 0,1 0 16,17 18-1,0-1-15,17 1 16</inkml:trace>
  <inkml:trace contextRef="#ctx0" brushRef="#br0" timeOffset="432429.2894">29369 16387 0,'0'35'16,"0"18"-1,17-18-15,36 18 16,0 0-1,-17-36-15,-1 1 0,53-18 16,-35-18 0,-18-34-1,-35-1-15,-17 17 0,-36-34 16,0 35 0,17 17-16,-16-17 15,16 35-15,1 0 16,35 17-16,-18-17 15</inkml:trace>
  <inkml:trace contextRef="#ctx0" brushRef="#br0" timeOffset="432896.9527">30004 16369 0,'0'18'16,"-18"-1"-1,18 36 1,-18-35-16,36 52 16,0-34-16,17 34 15,0-52-15,18-1 16,-17-17-16,16 0 15,-16-17-15,-19-36 16,1 18-16,-36-18 16,1 17-16,-19-17 15,1 18-15,-18 18 16,36 17-16,-19 17 16</inkml:trace>
  <inkml:trace contextRef="#ctx0" brushRef="#br0" timeOffset="433224.8951">30551 16369 0,'-53'35'15,"53"18"1,0-18-16,35 18 16,-17-17-16,17-19 0,35 36 15,-34-53-15,17 0 16,-36 0-16,1-35 16,0 0-1,-36-18-15,0 17 16,-17-17-16,17 36 15,-17-1-15,17 1 16,1 17-16,-19-18 0,36 36 16</inkml:trace>
  <inkml:trace contextRef="#ctx0" brushRef="#br0" timeOffset="433587.6131">30939 16404 0,'-18'53'16,"18"0"-16,0 18 15,35-19 1,1 1 0,-1-53-16,18 18 15,17-71 1,-34 18-16,-19 0 16,-17-1-16,-17-34 15,-19 17 1,19 18-16,-36 17 15,17 0-15,19 18 0,-18 18 16,35 0 0</inkml:trace>
  <inkml:trace contextRef="#ctx0" brushRef="#br0" timeOffset="433959.1777">31433 16298 0,'-18'18'16,"0"53"-1,18-1 1,18 1-1,17-18-15,18-1 16,-18-34-16,1-18 16,-1 0-16,35-35 15,-34-18 1,-19 35-16,1-52 16,-18 34-16,-18 1 0,1 18 15,-36-19-15,18 19 16,-1 17-16,-34 0 15,34 0-15,19 0 0,17 17 16</inkml:trace>
  <inkml:trace contextRef="#ctx0" brushRef="#br0" timeOffset="434365.8148">31997 16316 0,'0'-18'16,"0"36"15,-18 17-15,18-17-16,-17 17 15,-1 36 1,18-36-16,0 0 0,18 36 16,17-18-1,-17-18-15,-1-35 16,19 18-16,-19-18 0,36-18 16,-35 0-16,17-35 15,-17 36-15,-18-54 16,-18 36-16,0-36 15,1 36-15,-19-18 16,19 36-16,-1 17 16,36 17-1</inkml:trace>
  <inkml:trace contextRef="#ctx0" brushRef="#br0" timeOffset="434571.0581">32491 16263 0,'17'71'16,"-17"-18"-16,18 70 15,-18-70-15,18 0 16,-18 0-1,0 35-15,0-70 0,0 17 16</inkml:trace>
  <inkml:trace contextRef="#ctx0" brushRef="#br0" timeOffset="435388.895">28222 17198 0,'-17'-18'16,"17"1"-16,-18-1 15,0 0 1,-17 18-16,17 0 16,-52 36-16,52-19 15,-17 19-15,35-19 16,-18 18-16,18 1 0,18-19 16,0 19-16,-1-19 0,54 1 15,-36 0-15,53-18 16,-52-18-16,-1 18 15,-18-18-15,1 1 0,-18-1 16,0 0-16,0-35 16,-18 36-16,-17-18 15,18 17-15,-1 0 0,0 1 16</inkml:trace>
  <inkml:trace contextRef="#ctx0" brushRef="#br0" timeOffset="436000.1344">28910 17216 0,'-35'0'16,"17"17"0,1-17-16,17 18 0,-18 35 15,18-18 1,18 18-16,-1-35 16,36 17-16,-18-17 15,36-18-15,-53 0 16,35-53-16,-36 35 15,1-35 1,-18 18-16,0 17 16,-18-17-16,1 17 0,-19-17 15,1 35-15,0 0 16,17 0-16</inkml:trace>
  <inkml:trace contextRef="#ctx0" brushRef="#br0" timeOffset="436310.6624">28504 17304 0,'18'0'31,"0"0"-16</inkml:trace>
  <inkml:trace contextRef="#ctx0" brushRef="#br0" timeOffset="436684.4397">29386 17198 0,'-17'0'16,"-1"18"0,0-1-16,1 1 15,17 17-15,-18 0 16,36-17-16,-1 17 0,1-17 15,17 0-15,36-1 16,-36 1-16,1-18 0,-1 0 16,0 0-16,0-18 15,-17 1-15,-18-36 16,0 35-16,0-17 16,-53-1-16,35 19 15,-34-1-15,34 1 16,0 17-16</inkml:trace>
  <inkml:trace contextRef="#ctx0" brushRef="#br0" timeOffset="436994.6054">30074 17268 0,'-35'-35'16,"17"35"-16,1 0 16,17 18-1,0 17-15,17-17 16,36 35-16,-17-36 16,17 1-16,-18 0 15,0-18 1,-17 0-16,-18-53 15,0 35-15,0-35 16,-18 35-16,-17-34 16,17 34-16,-17-17 15,17 35-15,1 0 16</inkml:trace>
  <inkml:trace contextRef="#ctx0" brushRef="#br0" timeOffset="437289.9764">30427 17233 0,'0'18'0,"18"-1"16,-1 19-1,1-19-15,17 1 0,18 0 16,-18-1-1,36-17-15,-53-17 16,-1-1-16,1 0 16,-18 1-16,0-1 0,-18 0 0,-17-17 15,0 18-15,17-1 16,-17 18-16,-18 0 16,18 0-16,17 18 15,18 17 1</inkml:trace>
  <inkml:trace contextRef="#ctx0" brushRef="#br0" timeOffset="437598.4114">30921 17286 0,'0'-18'15,"0"1"-15,0 34 31,0 1-31,18 17 16,-1-17-16,36 17 16,-18-17-16,36 0 15,-36-18-15,18-18 16,-35 0-16,-1-17 16,-17 17-16,-17-35 15,-1 36-15,-52-18 16,34 17-16,-17 0 15,36 18-15,-18 18 16,35 0 0,0-1-1</inkml:trace>
  <inkml:trace contextRef="#ctx0" brushRef="#br0" timeOffset="437902.8724">31450 17268 0,'18'0'16,"-18"18"-1,-18-18-15,18 18 0,0 17 16,18-17 0,-1-1-16,1 1 0,0 0 15,17-18-15,-17 0 0,17 0 16,18-18-16,-18 0 15,-17 1-15,-18-1 16,17-17-16,-17 17 0,0 0 16,-17 1-16,-1-1 15,-17 1 1,17-1-16,-17 18 0,17 0 16,1 18-1,17-1-15</inkml:trace>
  <inkml:trace contextRef="#ctx0" brushRef="#br0" timeOffset="438196.0192">31926 17286 0,'-17'35'15,"-1"-17"-15,18 35 16,0-18-16,18 18 15,17-35-15,18 17 16,-35-35 0,52 0-16,-35-18 15,1-34-15,-19 16 16,1-17 0,-36 18-16,-17-18 15,17 35-15,-17 1 0,0-1 16,0 18-16,17 0 0,0 0 15,-17 18-15</inkml:trace>
  <inkml:trace contextRef="#ctx0" brushRef="#br0" timeOffset="438486.4641">32420 17304 0,'-17'0'16,"-1"17"-1,18 1-15,0 0 0,18 17 16,-1-17 0,1-1-16,35 1 15,-36-18-15,1 0 16,0 0-16,17-35 15,-35 17-15,18-17 16,-18 17-16,0-17 16,-18 17-16,0 18 15,18-18-15</inkml:trace>
  <inkml:trace contextRef="#ctx0" brushRef="#br0" timeOffset="438803.285">32667 17374 0,'-17'36'15,"17"-19"-15,17 19 16,1-36-16,35 35 15,-18-35-15,-17 0 16,-1 0 0,-17-18-16,0-17 0,0 17 15,0 1-15,-17-36 16,-1 35-16,0-17 0,1 17 16,-1 0-16,18 1 15,0 34 1,18 1-1</inkml:trace>
  <inkml:trace contextRef="#ctx0" brushRef="#br0" timeOffset="439020.6515">33108 17357 0,'0'53'16,"18"17"-1,-1 1 1,-17-36-16,0 0 16,0-17-16</inkml:trace>
  <inkml:trace contextRef="#ctx0" brushRef="#br0" timeOffset="470944.6725">30727 15522 0</inkml:trace>
  <inkml:trace contextRef="#ctx0" brushRef="#br0" timeOffset="471290.9296">30674 15558 0,'-18'0'31,"1"0"-15,-1 17-16,36-17 16,-1-17-1,1 17 1,35-36-16,-18 19 15,71-19-15,-53 19 16,0-1-16,70-35 16,-70 35-16,53 1 15,-53-1-15,18 1 16,-54-1-16,1 18 16,0 0-16,-18-18 15,-36 18 1</inkml:trace>
  <inkml:trace contextRef="#ctx0" brushRef="#br0" timeOffset="471743.7015">30709 15346 0,'18'-18'0,"0"18"16,-1-17 0,-17 34-1,-35 1-15,17 17 16,-52 36 0,34-36-16,1 0 0,0 18 15,17-18-15,1-17 16,34 17-16,1-17 15,17-18-15,0 18 0,71-18 16,0 0 0,-53-18-16,-18 18 15,18 0-15</inkml:trace>
  <inkml:trace contextRef="#ctx0" brushRef="#br1" timeOffset="505313.7344">18662 5380 0,'18'0'16,"-1"0"-1,1 0-15,0-18 0,70 18 16,0-17 0,-35-1-16,0 18 0,70-18 15,-70 18 1,0 0-16,18-17 16,-36 17-16,18 0 15,-53-18-15,-18 18 16,-35 0-1</inkml:trace>
  <inkml:trace contextRef="#ctx0" brushRef="#br1" timeOffset="505631.4916">19191 5080 0,'18'0'15,"17"0"1,-17 0-16,35 0 16,-18 18-16,35 17 15,-34-35-15,34 35 16,-34-17-16,16 17 16,-34-17-16,0-1 15,-18 1-15,0 0 16,0-1-16,0 1 15,-18 0-15,-35 17 16,36 0-16,-19 0 16,1-17-16,-36 17 15,54-17-15,-1 0 0,1-1 0,-1 1 16</inkml:trace>
  <inkml:trace contextRef="#ctx0" brushRef="#br1" timeOffset="506832.5002">19279 12259 0,'18'0'16,"35"-18"-1,-18 18-15,89-17 16,-54-1-16,71 0 16,-70 1-16,52-1 15,-70 1-15,18 17 16,-54-18-1,19 0-15,-36 1 16,-18 17 0</inkml:trace>
  <inkml:trace contextRef="#ctx0" brushRef="#br1" timeOffset="507222.3882">19826 11889 0,'53'17'15,"0"-17"1,-18 18-16,53-18 16,-52 0-16,-1 0 0,0 0 0,1 18 15,16-1 1,-16-17-16,-19 18 0,19-1 15,-19 1 1,19 17-16,-19-17 16,-17 35-1,-17-35-15,17-1 16,-18 18-16,-17 18 16,17-17-16,-35 34 15,18-52-15,-18 35 16,35-18-16,-35 0 15,36-17-15,-19 17 16,36-17-16,18 17 16,0-35-16</inkml:trace>
  <inkml:trace contextRef="#ctx0" brushRef="#br1" timeOffset="517751.5458">23036 7161 0,'-17'0'0,"34"0"47,19 0-31,-1 0-16,18-17 16,-18 17-16,53 0 15,-17 17 1,-1-17-16,107 0 0,-71 0 15,88 18-15,-106-18 16,35 0 0,-70 0-16,0 0 15,-18 0-15,-17 18 0,0-18 16</inkml:trace>
  <inkml:trace contextRef="#ctx0" brushRef="#br1" timeOffset="518773.1122">23354 13547 0,'18'0'31,"34"0"-15,1 17-1,0-17-15,88 18 16,-52-18-16,105 0 16,-89 0-16,107-18 15,-124 1-15,36 17 16,-89 0-16,0 0 16,-52 0-16,-1 0 15</inkml:trace>
  <inkml:trace contextRef="#ctx0" brushRef="#br1" timeOffset="520436.8759">30321 7073 0,'0'0'0,"-17"0"0,-1 0 16,18-17-1,18 17 1,35 0 0,-1 17-16,107-17 15,-71 0 1,18 0-16,159 0 0,-142 0 16,142 0-16,-159 0 15,-18 0-15,-18 18 16,1-18-16,-18 17 15</inkml:trace>
  <inkml:trace contextRef="#ctx0" brushRef="#br1" timeOffset="521387.3278">30409 13406 0,'18'0'47,"0"0"-31,17 17-16,18-17 0,106 35 15,-71-35-15,35 18 16,1-18-16,140 18 16,-140-18-16,-18 0 15,-18 17-15,106 1 16,-124-18-16,-17 18 0,36-18 16</inkml:trace>
  <inkml:trace contextRef="#ctx0" brushRef="#br1" timeOffset="528670.4474">7391 6068 0,'17'-18'16,"1"18"93,-18 18-93,0-1-16,0 1 16,0 0-1,0-1 1,-18 1-16,18 0 16,-17 17-16,17-17 15,-18-1-15,18 18 0,-35 18 16,35-35-16,-35 53 15,17-36-15,0 18 16,1-18 0,-1 36-16,0-54 15,1 54-15,17-54 16,-18 19-16,-17 17 16,35-36-16,-36 36 15,1 0 1,35-18-16,-35 1 15,35-1-15,0-17 0,-18-1 16,18 18-16,0-17 16,0 0-16,0-1 31,-17 1-31,17 0 16,0-1-1,0 1 1,17-18 78,1 0-79,0 0 1,17 0-16,0-18 0,0 18 15,36-17-15,-36 17 16,1 0-16,16-18 16,-16 18-16,-1 0 0,36-18 15,-36 1-15,-18 17 16,1-18-16,0 0 0,-18 1 16,-18-1-1,0 18 1</inkml:trace>
  <inkml:trace contextRef="#ctx0" brushRef="#br1" timeOffset="529233.4486">7497 6068 0,'0'-18'16,"0"-17"-1,0 17-15,-18 18 32,0 18-17,18 35 1,0-36-16,0 72 15,0-54-15,0 88 16,0-70-16,0 71 16,0-54-16,0 54 15,0-54-15,0-17 16,0 0-16,0-18 16,18 1-16,-18-1 0,18 18 15,-18-35-15,0-1 0,17 1 16,-17-36 15,0 1-15,-17-19-1</inkml:trace>
  <inkml:trace contextRef="#ctx0" brushRef="#br1" timeOffset="531057.1819">6685 7920 0,'0'18'31,"0"-1"-31,0 1 16,0 17-1,-17-17-15,-1 17 16,0 0-1,-17 36-15,17-36 16,-52 71-16,52-53 16,-35 70-1,18-70-15,0 71 16,17-89-16,-17 53 16,35-70-16,-18 17 15,18-17-15,0-1 0,0 1 16,0 0 31,18-18-16,-1 0-31,36 0 16,-17-18-16,16 0 15,-16 18-15,-1 0 16,0 0-16,1-17 0,17 17 15,-18 0 1,18-18-16,-36 18 16,19 0-16,-19 0 15,1-18 1,-18 1 46,0-1-46,0 1 0,0-1-16,-18-17 15,18-1-15,-17-17 16,17 18-16,0-53 16,0 53-16,-18-71 15,18 53-15,-18-35 16,18 52-1,-17-34-15,17 35 16,17-36-16,-17 53 16,0-17-1,18 18-15,-18-1 16,0 0 0,0 36 15,-18 0-31,18-1 15</inkml:trace>
  <inkml:trace contextRef="#ctx0" brushRef="#br1" timeOffset="531886.7772">7867 6068 0,'-18'0'15,"18"17"32,0 54-31,0-18-16,0 0 15,0 70-15,0-52 16,0-18-16,0 88 16,0-88-16,18 35 15,-18-53-15,0-17 0,18 17 16</inkml:trace>
  <inkml:trace contextRef="#ctx0" brushRef="#br1" timeOffset="532103.2169">7779 6791 0,'17'35'0,"1"-17"16,0 17-16,-1-17 15,19 17-15,-19-17 16,1-1-16,0-17 15,-1-17 1,1-1-16,-18 0 16,0 1-16,0-18 15</inkml:trace>
  <inkml:trace contextRef="#ctx0" brushRef="#br1" timeOffset="532448.2158">7743 6121 0,'0'-18'15,"36"0"-15,-19 18 16,1-17-16,0-1 0,17-17 16,-17 17-16,-18 1 15,17-1-15,-34 18 16,17 18 0,0 35-1,17-18-15,19 18 16,-19-18-16,1 0 15,17 36-15,-17-36 16</inkml:trace>
  <inkml:trace contextRef="#ctx0" brushRef="#br1" timeOffset="532998.3544">7144 7408 0,'0'18'32,"17"0"-17,19-18 1,-1 0-16,18 0 15,-18 0-15,36 0 16,-54 0 0,19 0-16,17 0 15,-36 0-15,1-18 16,-1 18-16</inkml:trace>
  <inkml:trace contextRef="#ctx0" brushRef="#br1" timeOffset="533243.2387">7461 7303 0,'18'-18'15,"0"18"-15,17 18 16,-18-18 0,19 17-16,-19-17 0,19 18 15,-19-18-15,1 17 16,0 1-16,-18 0 15,0-1-15,-18-17 16,18 18 0,-18-18-16,1 0 0,-1 0 0,-17 0 15,17 0-15,-17 0 16</inkml:trace>
  <inkml:trace contextRef="#ctx0" brushRef="#br1" timeOffset="533609.0234">7214 7355 0,'0'-17'16,"0"-1"0,0 1-1,-17 17-15,-19 17 16,1 18 0,0-17-16,17 17 15,1-17-15,-1 35 16,18-35-16,18-1 0,-18 1 15,35-1-15,-18-17 16,36 18-16,-17-18 0,-19 18 16,1-18-16,35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11:18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20990 4445 0,'0'-35'16,"-17"17"-16,-1 0 15,-17-17-15,17 18 16,-17-1-16,17 18 16,-52 0-16,-1 18 15,36 17-15,-18 18 16,18-18-1,17 0-15,0 36 16,18-18-16,36 35 16,-19-53-16,54 18 15,-36-35-15,36-1 16,-36 1-16,-17-18 16,34-18-16,-34 1 15,0 17-15,-1-35 16,-17-1-16,0 19 0,0-54 15,-17 36-15,-1-53 16,0 52 0,1-34-16,17 52 15,-18-17-15,36 52 32,-1 36-17,1-35-15,35 53 16,-18-36-16,18 18 15,-35-36-15,17 36 16,-17-35-16,-1-18 0,1 35 16,0-17-1,-1-18-15</inkml:trace>
  <inkml:trace contextRef="#ctx0" brushRef="#br0" timeOffset="321.3584">21484 4374 0,'18'0'31,"17"0"-15,0 0-16,18 0 16,-17 0-16,-1-17 15,-18 17-15,1 17 16,-18 1-16,-18 0 15</inkml:trace>
  <inkml:trace contextRef="#ctx0" brushRef="#br0" timeOffset="487.4096">21519 4586 0,'18'18'16,"17"-18"-16,18-18 15,-17 18-15,-19 0 16,18-18-16,-17 18 0,0 0 16</inkml:trace>
  <inkml:trace contextRef="#ctx0" brushRef="#br0" timeOffset="889.2599">21890 4128 0,'53'-18'16,"-18"18"-16,36-18 15,17 36 1,-53 0-16,0 17 16,-17 0-16,-18 36 15,0-36-15,-35 53 16,17-53-16,-35 18 16,36-17-16,-1-1 15,0-18-15,18 19 16,0-19-16,36 19 15,-19-36 1,18 17-16,1-17 0,34 18 16,-52-18-16,17 0 15,-17 0-15,-18 18 16</inkml:trace>
  <inkml:trace contextRef="#ctx0" brushRef="#br0" timeOffset="3613.7392">26476 3951 0,'0'-18'0,"0"1"15,-18-1-15,18 1 16,-17-1-16,-1 18 15,0-18-15,1 18 16,-1 0-16,-17 53 16,17-18-16,18 54 15,0-36-15,18 52 16,17-52-16,18 36 16,-35-54-16,17 18 15,-17-36 1,17 1-16,-35 0 15,-18-1 1,-35-17-16,18 0 16,-35-17-16</inkml:trace>
  <inkml:trace contextRef="#ctx0" brushRef="#br0" timeOffset="3719.6996">26211 4427 0,'18'-17'15,"53"17"-15,-18-18 16,35 0-1,-53 18-15,18-17 0,-18 17 16,0-18-16,-17 18 16</inkml:trace>
  <inkml:trace contextRef="#ctx0" brushRef="#br0" timeOffset="4030.4577">26776 3845 0,'-18'0'15,"1"0"1,17 53-16,0-18 15,17 54-15,18 52 16,-17-53 0,17 0-1,-17-53-15,0-17 16,-1 17-16,1-17 0,0-18 0,17 0 16</inkml:trace>
  <inkml:trace contextRef="#ctx0" brushRef="#br0" timeOffset="4363.6636">27111 4233 0,'-35'-17'15,"17"-1"1,-17 0 0,35 36-16,-35 35 15,35-35-15,17 35 16,18-18-16,1 0 15,-1-35-15,18 18 16,-35-36-16,-1 18 16,1-18-16,-18 1 15,-18-18 1,1 17-16,-1 0 0,0 1 16,18 34-1,18 19 1,0-19-16,17 1 15,0-1-15,-17 1 16,35 0 0,-18-18-16,-17 0 15</inkml:trace>
  <inkml:trace contextRef="#ctx0" brushRef="#br0" timeOffset="4603.7329">27287 3757 0,'36'35'16,"17"18"0,-18-17-16,0 16 0,36 107 15,-36-18 1,-35-88-16,0 35 15,0-35-15,-35 0 16,35-35 0,-18-18-16</inkml:trace>
  <inkml:trace contextRef="#ctx0" brushRef="#br0" timeOffset="4887.7346">27834 4128 0,'53'0'0,"0"-18"16,18 0 0,-19 1-1,-34 17 1</inkml:trace>
  <inkml:trace contextRef="#ctx0" brushRef="#br0" timeOffset="5014.7341">27887 4269 0,'53'0'16,"-18"0"-16,-17 0 15,17 0-15,18 0 16,-35-18-16</inkml:trace>
  <inkml:trace contextRef="#ctx0" brushRef="#br0" timeOffset="5332.0261">28416 3898 0,'0'18'15,"0"17"1,-17-17-16,17 17 15,17 0-15,-17-17 0,18 0 16,0-1-16,17 19 16,0-36-16,-17 17 0,17-17 15,0 0-15,18 0 16,-18 0-16,18-17 16,-35-1-16,0 18 15,-18-18-15,-18 18 47</inkml:trace>
  <inkml:trace contextRef="#ctx0" brushRef="#br0" timeOffset="5558.9596">28593 4004 0,'17'71'15,"-17"-18"-15,36 17 16,-36-35-16,17 18 0,1 18 16,-18-36-16,17 0 15,-17-17-15,0 17 16,-17-17-16</inkml:trace>
  <inkml:trace contextRef="#ctx0" brushRef="#br0" timeOffset="7383.3501">20920 5627 0,'-18'-35'0,"0"17"15,-17 0-15,0 1 16,0 17-16,-1 0 16,-34 17-16,17 19 15,18-1-15,17 0 16,0 36-16,18-36 15,18-17-15,70 52 16,-17-70 0,-18 0-16,17-35 15,-35 17-15,-17 1 16,0-19-16,-18 19 16,-18-36-16,0 53 15,-17-18 1,18 18-16,-1 0 15,18 18-15,18 35 16,-1-18-16,36 35 16,-35-52-16,52 17 15,-34-35-15,-1 18 0,-18-18 16</inkml:trace>
  <inkml:trace contextRef="#ctx0" brushRef="#br0" timeOffset="7761.8609">21361 5539 0,'17'0'16,"36"0"0,-17 0-16,-19 0 0,36 0 15,-35 0-15,-1 0 16</inkml:trace>
  <inkml:trace contextRef="#ctx0" brushRef="#br0" timeOffset="7897.8551">21396 5733 0,'18'17'16,"17"-17"-16,35 0 15,19-17 1,-36-1-16,-36 0 16</inkml:trace>
  <inkml:trace contextRef="#ctx0" brushRef="#br0" timeOffset="8379.715">21908 5380 0,'-18'0'16,"36"-18"-1,-1 18-15,71 18 16,-35 0 0,-35-1-16,17 1 15,-17 17 1,-18 18-16,-18-35 0,-35 35 16,36-18-16,-36 18 15,53-36 1,-18 1-16,18 17 15,18-17-15,35 0 16,-18-18-16,18 0 16,-18 0-16,18 0 15,-35 0-15,-1 0 16</inkml:trace>
  <inkml:trace contextRef="#ctx0" brushRef="#br0" timeOffset="8624.899">22454 5627 0,'18'0'16,"0"0"0,-18-18-16,17 18 15,1 0-15</inkml:trace>
  <inkml:trace contextRef="#ctx0" brushRef="#br0" timeOffset="8996.5957">22807 5503 0,'-18'0'0,"1"18"16,-1 0-1,18-1-15,0 1 0,-17 35 16,34-18-16,18 18 16,1-53-16,17 18 15,-36-18-15,54 0 16,-54 0-16,36-53 16,-35 35-16,0-35 15,-18 36-15,-18-36 16,0 35-16,-35-17 15,36 35-15,-1-18 16,-17 18-16,17 0 16,1 18-16,17-1 15</inkml:trace>
  <inkml:trace contextRef="#ctx0" brushRef="#br0" timeOffset="9352.8835">23266 5556 0,'-18'-17'16,"18"34"-16,0 1 15,0 0-15,0-1 0,0 36 16,18-35-1,-1-1-15,19 19 16,17-36-16,-36 0 16,1 0-16,17 0 15,-17-18-15,-1 0 0,1-35 16,-18 36 0,0-1-16,0 1 15,-18-1-15,-17 0 0,17 1 0,-52-1 16,35 0-16,17 18 15,18 18-15,-18-18 16,18 18-16,18-18 0,0 17 0,-1-17 16</inkml:trace>
  <inkml:trace contextRef="#ctx0" brushRef="#br0" timeOffset="9648.3272">23795 5362 0,'0'18'16,"18"17"-1,-18-17-15,17 17 16,1 36 0,-1-36-16,-17 18 0,18-18 15,-18 0-15,18 54 16,-18-72-16,17 18 0,-17-17 16</inkml:trace>
  <inkml:trace contextRef="#ctx0" brushRef="#br0" timeOffset="12054.1947">26229 5327 0,'0'-18'15,"0"1"-15,0-1 16,0 0-16,-35 1 16,35-1-16,-36 0 15,19 18 1,-36 18-16,35 0 15,-17 17 1,35 0-16,0 54 0,18-54 16,17 53-1,-17-53-15,34 36 16,-34-54-16,0 19 16,-18-19-16,-18 1 15,-35-36 1</inkml:trace>
  <inkml:trace contextRef="#ctx0" brushRef="#br0" timeOffset="12167.5484">25912 5627 0,'35'0'15,"18"-18"1,53-17-16,-71 35 16,18-18-16,-18 1 0,36 17 15</inkml:trace>
  <inkml:trace contextRef="#ctx0" brushRef="#br0" timeOffset="12451.5328">26476 5168 0,'-18'35'0,"1"18"15,17 36 1,17-1 0,1 0-16,0-35 15,17 17-15,18-17 16,-18-35-16,-17 0 15,17-18-15</inkml:trace>
  <inkml:trace contextRef="#ctx0" brushRef="#br0" timeOffset="12795.7881">26793 5486 0,'-35'0'0,"18"0"15,-1 0-15,0 17 16,18 1-16,-17 0 0,17 35 16,17-36-16,-17 1 0,18-1 15,35 1-15,-36 0 16,19-18-16,-19-18 0,1 0 16,-18 1-1,0-18 1,-18 17-16,18 0 15,0 36 1,36-18 0,-19 18-1,1-18-15,35 17 16,-35 1-16,-1-18 0,18 0 16,-35 17-16,18-17 15</inkml:trace>
  <inkml:trace contextRef="#ctx0" brushRef="#br0" timeOffset="13022.0442">27023 5098 0,'53'53'16,"0"35"-1,-18-53-15,18 71 16,-18 0 0,-17-36-16,-18 54 15,-18-71-15,18 35 16,-18-53-16,1 18 16</inkml:trace>
  <inkml:trace contextRef="#ctx0" brushRef="#br0" timeOffset="16025.8267">27552 5450 0,'0'-17'62,"-18"17"17,18-18 14,18 1-77,0-1 0,-1-17-1,1 17-15,0 0 16,-18 1-16,17 17 0,1 0 47,-18 17-32,17 1 1,-17 0-16,18-18 16,-18 17-16,18 1 15,-18 0-15,17-1 16,1-17 15,-18-17-31,18 17 16,-1-18-1,-17 0-15,18 1 0,0-1 16,-18 0-16</inkml:trace>
  <inkml:trace contextRef="#ctx0" brushRef="#br0" timeOffset="16382.1135">27570 5627 0,'17'0'31,"1"-18"-16,0 1-15,-1-1 16,1 18 0,-1-18-16,1 36 31,-18 0-31,18-1 16,-1 1-16,1-1 15,17-17-15,-17 0 16,0 0-16,-1 0 0,1-17 15,-18-1-15,0-17 16,0 17 0,0 1-1,0-1-15</inkml:trace>
  <inkml:trace contextRef="#ctx0" brushRef="#br0" timeOffset="16743.4307">28258 5203 0,'-18'-17'16,"0"17"0,1 17-16,-1 19 15,18-19-15,0 36 16,0-35 0,0 0-16,35 17 15,1-17-15,16-18 16,-16 0-16,17-18 15,-18 18-15,0-18 16,-35 1-16,18 17 16,-36 0-16</inkml:trace>
  <inkml:trace contextRef="#ctx0" brushRef="#br0" timeOffset="16933.6936">28381 5256 0,'0'71'15,"0"-36"-15,0 53 16,0-52-16,0-1 0,18 0 16,-18 1-16,17-19 0,1 36 15,0-35 1</inkml:trace>
  <inkml:trace contextRef="#ctx0" brushRef="#br0" timeOffset="17127.5485">28681 5433 0,'17'0'47,"-17"17"-32,0-34-15</inkml:trace>
  <inkml:trace contextRef="#ctx0" brushRef="#br0" timeOffset="17701.2279">29034 5309 0,'0'-17'16,"-18"17"-1,0 0 1,-17 35-16,35 0 16,-18-17-16,18 35 15,18-18-15,0-17 0,17 17 16,-17-17-16,17-18 15,18 0 1,-18-18-16,18-17 16,-18-18-16,-35 35 15,18-17-15,-18 17 16,-18-17-16,-17 0 16,17 17-16,-17 0 15,0 18-15,17 0 16,18 18-1</inkml:trace>
  <inkml:trace contextRef="#ctx0" brushRef="#br0" timeOffset="18111.7611">29475 5292 0,'-18'0'0,"0"35"15,18-17-15,0 17 16,18 18-1,-18-18-15,35 0 16,-17-17-16,35 17 16,-36-35-16,19 0 15,-19 0-15,1-17 0,17-1 16,-17-17-16,0 17 16,-18-17-16,0 0 15,0-1-15,-18 19 0,0-1 16,1 0-16,-1 1 15,-17-1-15,17 18 16,18 18 0</inkml:trace>
  <inkml:trace contextRef="#ctx0" brushRef="#br0" timeOffset="18406.8265">29951 5186 0,'17'-18'0,"-34"36"15,17 17 1,0 18 0,0-35-16,17 17 15,19 0 1,17-35-1,-36 0-15,54 0 16,-36 0-16,0-17 16,1 17-16,17-18 0,-36 18 15,19-18 1,-36 1-16,-18 17 16</inkml:trace>
  <inkml:trace contextRef="#ctx0" brushRef="#br0" timeOffset="18606.9258">30163 5239 0,'17'70'0,"1"-17"16,-1 18-1,1-36-15,0-17 0,-1 35 16,1-36 0,-18 1-16,0 0 0</inkml:trace>
  <inkml:trace contextRef="#ctx0" brushRef="#br0" timeOffset="22048.8269">28716 6227 0,'-18'-18'15,"18"36"-15,-35-1 16,35 1-16,-35 17 15,35-17-15,0 52 16,0-52-16,18 52 16,-18-34-16,17-1 15,1-17-15,-1 17 0,36 0 16,-35-17 0,0 0-16,-1-18 15,19-18-15</inkml:trace>
  <inkml:trace contextRef="#ctx0" brushRef="#br0" timeOffset="22639.1266">29087 6315 0,'0'17'62,"-18"1"-46,18 0-16,-18-1 16,1 1-16,17 0 15,0-1-15,17 1 16,1-1-16,35-17 15,-36 0-15,19 0 16,-19 0-16,19 0 0,17-17 16,-36 17-16,1 0 15,-1-18-15,1 18 16,-18-17-16</inkml:trace>
  <inkml:trace contextRef="#ctx0" brushRef="#br0" timeOffset="22855.4776">29298 6315 0,'0'53'15,"0"-36"-15,0 19 0,18 52 16,-18-53-1,17 0-15,19 18 16,-19-35-16,1 0 0,17-1 16</inkml:trace>
  <inkml:trace contextRef="#ctx0" brushRef="#br0" timeOffset="23084.5484">29686 6491 0,'18'0'16,"-18"18"15</inkml:trace>
  <inkml:trace contextRef="#ctx0" brushRef="#br0" timeOffset="24930.9499">30004 6350 0,'0'-18'16,"-18"18"0,0 0-16,1 18 15,-18 35 1,35-35-16,0-1 16,0 18-16,17-17 0,18 17 15,-17-17 1,0-18-16,35 18 15,-18-36-15,-17 18 0,-1 0 16,1-35-16,-18 17 16,0-17-16,0 17 15,-18 1-15,1-1 16,-36-17-16,17 17 16,19 18-16,-1 0 15,18 35-15</inkml:trace>
  <inkml:trace contextRef="#ctx0" brushRef="#br0" timeOffset="25298.0164">30357 6385 0,'-18'0'15,"18"18"1,-18 0-16,18-1 0,-17 1 16,17-1-16,0 54 15,17-53-15,1-1 0,0 1 16,17 0-16,18-18 15,-18 0-15,-17 0 16,17-18-16,-17 0 0,-18-17 16,0 17-16,0-17 15,-36 0-15,1 0 16,0 17-16,-18 0 16,18 18-16,17 0 0,-17 18 15</inkml:trace>
  <inkml:trace contextRef="#ctx0" brushRef="#br0" timeOffset="25792.3952">30833 6297 0,'-18'18'32,"1"-18"-32,17 17 0,-18 1 15,18 0-15,-18-1 0,18 1 16,0 0-16,18-1 15,0-17 1,17 18-16,-18-18 16,19 0-16,-19 0 15,1-18-15,0 18 16,-1 0-16,-34 0 31</inkml:trace>
  <inkml:trace contextRef="#ctx0" brushRef="#br0" timeOffset="25987.8857">30939 6332 0,'0'36'16,"17"17"-16,-17-1 15,18 1 1,0-17-16,-1-19 16,-17 1-1</inkml:trace>
  <inkml:trace contextRef="#ctx0" brushRef="#br0" timeOffset="26843.1875">31415 6368 0,'-18'-18'16,"1"18"-1,-1 0 1,-17 18-16,17-1 16,0 1-1,18 0-15,0 17 0,0-18 16,0 1-16,18 0 0,0-1 15,17 19-15,-17-19 16,35-17-16,-36 18 16,18-36-16,-17 18 15,0-35 1,-18 17-16,0-17 16,-18 17-16,0-17 15,1 18-15,-18-1 16,17 0-16,0 18 0,18-17 15,-17 17-15</inkml:trace>
  <inkml:trace contextRef="#ctx0" brushRef="#br0" timeOffset="27159.7087">31697 6403 0,'-18'0'16,"1"35"-1,-1 0 1,18 1-16,35-1 16,1 0-16,-1 1 15,0-36-15,18 0 16,-35-18-16,-1 0 15,1 1-15,0-19 16,-18 1-16,-18 0 16,0 17-16,-17-17 15,18 17-15,-36 18 16,35 0-16,0 0 16,1 0-16</inkml:trace>
  <inkml:trace contextRef="#ctx0" brushRef="#br0" timeOffset="27705.328">32050 6421 0,'0'17'31,"-18"1"-31,18 17 16,0-17-16,18 17 15,-18-17-15,35 17 16,-17-17-16,-1-1 16,-17 1-16,18-18 15,-18-18 16,-18 18-15,18-17-16,-17 17 16,34 0-1,1-18 1,0 18 0,-18-18-1,0 1 1,17 17 31,1 0-16,-36 0 0</inkml:trace>
  <inkml:trace contextRef="#ctx0" brushRef="#br0" timeOffset="28377.9595">32015 6315 0,'17'0'15,"-17"35"1,18-35-16,-18 18 16,18 17-16,-18-17 15,17 17-15,1 18 16,-1-36-16,-17 19 0,18 17 15,-18-18 1,0 0-16,18-17 16,-18-1-16,-18-17 15,18-17 1,0-1-16,0-17 16,0 17-16,-18 1 15,18-19-15,-17 19 16,-1-19-16,18 19 0,-17-19 15,-1 19 1,18-1 0,0 1-16,18 34 47,-1 18-32,-17-17 1,0 0-16,18 35 0,-1-36 15,1 19 1,-18-19-16,0 1 16,0 0-16,-18-18 15</inkml:trace>
  <inkml:trace contextRef="#ctx0" brushRef="#br0" timeOffset="28683.2346">32156 6297 0,'0'-18'16,"17"18"-16,19 18 15,-1-18-15,-17 18 0,52 17 16,-52 0-16,17 18 16,-17-18-16,17 36 15,-35-36-15,0 36 16,0-36-16,-35 18 16,35-35-1,-36 17-15,19-35 16</inkml:trace>
  <inkml:trace contextRef="#ctx0" brushRef="#br0" timeOffset="95846.2882">9613 14728 0,'0'-17'32,"0"34"46,0 1-63,18 0-15,-18 17 16,0 36-16,0-18 16,17 17-1,-17-35-15,0 36 16,18-36-16,-18-17 0,0 35 15,0-36 1,18-17-16</inkml:trace>
  <inkml:trace contextRef="#ctx0" brushRef="#br0" timeOffset="97041.1951">9490 15487 0,'0'0'0,"-18"0"16,18-18 15,18 18-15,-1 18-1,1-18-15,17 18 16,1-1-16,-1 19 16,-18-19-1,1 18 1,-18-17-16,0 0 0,0 17 16,-18-17-1,1-1-15,-1 1 0,18 0 0,-17-1 16,-19 1-1,19-1-15,-1 1 16,18 0-16,35-18 16,-17 17-1,17-17-15,-17 0 0,-1 0 0,19 0 16,-19 18-16,1-18 16,0 0-16,-1 0 0</inkml:trace>
  <inkml:trace contextRef="#ctx0" brushRef="#br0" timeOffset="98093.2394">9648 14711 0,'0'-18'0,"0"1"31,0-1-15,-17 0-1,17 1 1</inkml:trace>
  <inkml:trace contextRef="#ctx0" brushRef="#br0" timeOffset="98238.2707">9648 14305 0,'0'-35'0,"-17"0"16,17-18 0,0 35-16,0-17 15</inkml:trace>
  <inkml:trace contextRef="#ctx0" brushRef="#br0" timeOffset="98388.2509">9666 13705 0,'-18'-52'16,"18"34"-16,0-17 0,0-36 15,0 18 1,0 18-16</inkml:trace>
  <inkml:trace contextRef="#ctx0" brushRef="#br0" timeOffset="98540.1766">9631 12894 0,'0'-71'16,"0"19"-16,0 34 16,0-35-16,0 35 15</inkml:trace>
  <inkml:trace contextRef="#ctx0" brushRef="#br0" timeOffset="98710.4864">9631 12206 0,'0'-35'16,"0"0"-1,0 17 1</inkml:trace>
  <inkml:trace contextRef="#ctx0" brushRef="#br0" timeOffset="99009.7077">9613 11183 0,'0'-18'16,"0"-34"-16,0 34 15,0-17-15,0 17 16,0 0-16,0 1 16,0-1-1,-17 0 1</inkml:trace>
  <inkml:trace contextRef="#ctx0" brushRef="#br0" timeOffset="99717.0553">9525 10971 0,'-18'0'0,"1"0"16,-1 18-1,0-18 1,1 0-16,-1 18 15,1-18-15,-1 0 16,0 0-16</inkml:trace>
  <inkml:trace contextRef="#ctx0" brushRef="#br0" timeOffset="99851.1593">8996 11024 0,'-53'0'15,"18"18"-15,-54 0 16,54-18 0</inkml:trace>
  <inkml:trace contextRef="#ctx0" brushRef="#br0" timeOffset="100018.3697">8220 10918 0,'-18'0'0,"0"-17"0,-17 17 16,18 0 0</inkml:trace>
  <inkml:trace contextRef="#ctx0" brushRef="#br0" timeOffset="100087.7576">8079 10901 0,'-36'0'0,"72"0"15,-89 0-15,17 0 0,-34 17 16,35-17-16,-36 0 15,36 0-15,-1 0 16</inkml:trace>
  <inkml:trace contextRef="#ctx0" brushRef="#br0" timeOffset="100262.7775">7285 10848 0,'-18'0'0,"18"-18"15,0 1-15,-17 17 16,-1 0-16,-17 0 16,17 0-16,-17 17 15,-1 1-15,-16 0 16</inkml:trace>
  <inkml:trace contextRef="#ctx0" brushRef="#br0" timeOffset="100473.4783">6579 10918 0,'-17'0'15,"-19"-17"1,1 17-16,17-18 16,1 18-16,-36 0 15,-18 0-15,54 18 16,-71-18-1,52 17-15,1-17 0,-53 0 16,53 0-16,-1 0 16</inkml:trace>
  <inkml:trace contextRef="#ctx0" brushRef="#br0" timeOffset="100701.8273">4798 10954 0,'-18'-18'15,"18"0"1</inkml:trace>
  <inkml:trace contextRef="#ctx0" brushRef="#br0" timeOffset="100902.6854">4604 11007 0,'-18'0'15,"0"0"-15,1 0 16,-1 0 0,-17 0-16,17 0 15,1 0-15,-1 17 0,0-17 16,-17 18 0,17 0-16,1-18 0</inkml:trace>
  <inkml:trace contextRef="#ctx0" brushRef="#br0" timeOffset="101001.5869">4092 11113 0,'-17'0'0</inkml:trace>
  <inkml:trace contextRef="#ctx0" brushRef="#br0" timeOffset="101157.0631">3951 11165 0,'0'0'0,"-18"0"0,1-17 15,-1 17 1,1-18-16,-1 18 16,0 18-16</inkml:trace>
  <inkml:trace contextRef="#ctx0" brushRef="#br0" timeOffset="101290.992">3722 11254 0,'0'-18'16,"0"0"-16</inkml:trace>
  <inkml:trace contextRef="#ctx0" brushRef="#br0" timeOffset="102807.9635">3069 10813 0,'18'-18'15,"-18"0"-15,0 36 32,-18-18-32,1 18 15,17 17-15,-18 0 16,0 0-16,1 1 0,-19 52 15,36-35-15,0 0 16,0-36-16,36 19 16,-19-36-16,36 17 15,-18-17-15,36 0 16,-36-17-16,18-1 16,-35 18-1,-1 0-15</inkml:trace>
  <inkml:trace contextRef="#ctx0" brushRef="#br0" timeOffset="102986.7021">3228 11060 0,'-18'70'15,"18"36"-15,-17 0 16,17-53-16,0 53 16,0-71-1</inkml:trace>
  <inkml:trace contextRef="#ctx0" brushRef="#br0" timeOffset="112046.027">3316 11624 0,'-18'0'15,"18"35"1,0 18 0,0-17-16,0 69 15,0-52-15,18 18 16,-18 17-16,18 0 0,-1 124 16,-17-89-16,0 1 15,18 123 1,0-124-16,-18 1 0,17-18 0,1 88 15,-18-106 1,0 0-16,18 0 0,-18-17 16,17 70-16,-17-88 15,36 17-15,-36-34 16,17-1-16,1 0 16,-18-17-1</inkml:trace>
  <inkml:trace contextRef="#ctx0" brushRef="#br0" timeOffset="112546.7808">3457 13917 0,'0'18'15,"-17"17"-15,17 36 16,0-36-16,17 18 15,-17 53 1,18-53-16,-18 70 16,0-70-16,0 17 15,0 1-15,0 0 0,-18 52 16,18-70-16,0 18 16,0-54-16,18-17 15,0 0-15</inkml:trace>
  <inkml:trace contextRef="#ctx0" brushRef="#br0" timeOffset="112784.7656">3228 14799 0,'18'71'15,"-1"-54"-15,18 36 16,-17-35-16,0-1 16,17-17-16,-17 0 0,17 0 15,0-35-15,-17 18 16,0-54-16,-1 18 16,-17 18-16</inkml:trace>
  <inkml:trace contextRef="#ctx0" brushRef="#br0" timeOffset="113230.3883">3087 11942 0,'-18'0'16,"1"0"-1,17 17 1,-18-17-16,36-17 16,-1 17-16,1-36 0,-1 1 0,1 0 15,17-1-15,18-69 16,-35 69-16,0-17 16,-1-17-16,1 52 15,-18 1-15,17 34 16,-17 1-16,36 70 15,17 0 1,-18-52-16,0-1 16,18-18-16,-18-17 0</inkml:trace>
  <inkml:trace contextRef="#ctx0" brushRef="#br0" timeOffset="114381.8476">4110 15505 0,'18'17'16,"17"-17"-1,0 0 1,0 0-16,18 0 0,71 0 16,-54 0-16,18 0 15,107-17-15,-90-1 16,19 18-16,140-18 15,-140 18-15,-1 0 0,142 18 16,-124 0 0,141-1-16,-123 1 15,123 0-15,-141-18 16,106 0 0,-123-18-16,70 0 0,-106 1 15,88-1 1,-87 18-16,69-35 15,-87 35-15,70-18 16,-70 18-16,-19 0 0,1 0 16,-17 0-16,-1 0 15,0 0-15,0 0 0,18 0 16,-17 0-16,17 0 16,-36 0-16,54 0 15,-54 0-15,54 0 16,-53 0-16,35 0 15,-18 0-15,0 0 16,-17 0-16,17 0 16</inkml:trace>
  <inkml:trace contextRef="#ctx0" brushRef="#br0" timeOffset="114699.6038">8573 15117 0,'17'17'16,"1"1"-16,35-1 15,-36 1-15,19 0 0,34 17 16,-35-17-16,18 35 15,-35-18 1,0-18-16,-1 1 0,1 17 16,-18-17-16,18-18 0,-18 18 15,0-1 1,-36-17-16,19 0 16,-19 18-1,19-18-15,-19 18 16,19-18-16,-18 17 15,17-17-15</inkml:trace>
  <inkml:trace contextRef="#ctx0" brushRef="#br0" timeOffset="115250.3167">4357 15240 0,'0'-18'15,"-71"18"1,36 18-16,-71 53 16,53-36-1,0 0-15,-35 36 16,53-36-16,-18 36 15,53-36-15,0-18 0,0 1 16,35 17-16,0-17 0,1 17 16,17-17-16,17 0 0,-17 17 15,18-18 1</inkml:trace>
  <inkml:trace contextRef="#ctx0" brushRef="#br0" timeOffset="120005.9205">10354 14781 0,'0'-17'15,"-18"17"1,18-18 15,0 36 32,0-1-48,0 19-15,0-19 16,0 36 0,0-17-16,0-19 0,0 18 0,18 36 15,-18-53-15,0-1 16,18 1-16,-18 0 15,0-1-15,17-17 16,-17 18-16,0-1 31</inkml:trace>
  <inkml:trace contextRef="#ctx0" brushRef="#br0" timeOffset="120633.0951">10213 15469 0,'-18'0'16,"1"0"-1,34-17 1,19 17-1,-1 0-15,0 0 16,-17 0-16,-1 35 16,1-17-16,-18-1 15,0 1-15,-18 17 16,-17 0-16,17 1 16,1-19-16,-1 19 15,1-19-15,17 1 0,0 0 16,17-18-16,18 0 15,-17 0 1,0 0-16,-1 0 16,1 0-16,0 0 0,-1 0 15</inkml:trace>
  <inkml:trace contextRef="#ctx0" brushRef="#br0" timeOffset="120810.6745">10548 15575 0,'0'18'16,"18"-18"0,-1 17-1,1-17 1</inkml:trace>
  <inkml:trace contextRef="#ctx0" brushRef="#br0" timeOffset="121127.1474">10742 15505 0,'-18'0'16,"18"17"-1,0 1-15,0 0 16,0 17-16,0-18 0,18 19 0,-18-1 16,35 0-1,-35 1-15,18-36 0,0 17 16,17-17 0,-17 0-16,-1-17 0,1-1 15,-1-17-15,-17-1 16,0 19-16,-17-1 0,-1 0 15,1 1 1,-1 17-16,-17 0 16,17 0-16</inkml:trace>
  <inkml:trace contextRef="#ctx0" brushRef="#br0" timeOffset="121440.094">11007 15540 0,'0'18'16,"0"-1"-16,17 1 16,1 17-16,0-17 15,17 17-15,-17-17 16,17-18-16,-18 0 15,19 0 1,-19-18-16,-17-17 16,0 17-16,0 0 15,-17 1-15,-19-18 16,19 35-16,-1-18 16,1 18-16,34 0 31</inkml:trace>
  <inkml:trace contextRef="#ctx0" brushRef="#br0" timeOffset="122082.9377">11359 15416 0,'-17'18'32,"17"0"-17,0-1-15,0 1 16,0 0-16,17 35 16,-17-36-16,0 1 15,18 17-15,-18 0 16,0-17-16,0 0 0,18-1 15</inkml:trace>
  <inkml:trace contextRef="#ctx0" brushRef="#br0" timeOffset="123441.2034">10354 14605 0,'-18'0'0,"18"-18"16,0 1-1,0-1 1,0 0-16,0 1 16,-17-1-16,17-17 15,0 17-15,0-17 16,0 17-16</inkml:trace>
  <inkml:trace contextRef="#ctx0" brushRef="#br0" timeOffset="123564.7246">10336 14235 0,'0'-36'15,"0"19"-15,0-1 16,0 0-16,0-17 16,0 17-16,0 1 0,0-18 15,0 17-15,0 0 16,0-35-16</inkml:trace>
  <inkml:trace contextRef="#ctx0" brushRef="#br0" timeOffset="123930.1865">10319 13723 0,'0'-35'16,"0"0"-1,0-1-15,0 1 0,0-18 16,17 18-1,-17 17-15,0 0 16,0-17-16,0 0 16,0 17-16,0 1 15,0-36 1,0 35-16,0-17 0,0 0 16,0-1-1,0 19-15,0-19 16,0 19-16,0-19 15,0 19-15,0-36 16,18 35-16,-18-35 16,0 36-16,0-36 15,0 35-15,0-35 16,0 36-16,-18-19 16,18 19-16,0-36 15,-17 35-15,17-17 16</inkml:trace>
  <inkml:trace contextRef="#ctx0" brushRef="#br0" timeOffset="124051.4242">10319 12365 0,'0'-53'16,"0"35"-16,-18-35 16,18 18-1,0 0-15,0 0 16</inkml:trace>
  <inkml:trace contextRef="#ctx0" brushRef="#br0" timeOffset="124213.3137">10283 11906 0,'0'-35'16,"0"0"-1,0 17-15,0-17 16,0 17-16,0-17 15,0 0-15,0 17 16</inkml:trace>
  <inkml:trace contextRef="#ctx0" brushRef="#br0" timeOffset="124366.4911">10266 11359 0,'-18'-52'0,"18"16"16,0-17-1,0 36-15,0-19 0,0 19 0,0-36 16,0 35 0,0-17-16,18-18 15</inkml:trace>
  <inkml:trace contextRef="#ctx0" brushRef="#br0" timeOffset="124692.8395">10266 10248 0,'17'-53'15,"1"-17"1,-18 52-16,0-17 0,0-18 16,-18 35-16,18-17 15,-17 17-15,17 1 16,-18-1 0,36 18-1,-18-18 1</inkml:trace>
  <inkml:trace contextRef="#ctx0" brushRef="#br0" timeOffset="125504.3953">10089 9895 0,'-17'0'16,"-1"0"-1,-17 0-15,17 0 16,-17 0 0,17 0-16,-17 0 15,17-17-15,-17 17 16,18 0-16,-19 0 0,19-18 0,-19 18 16,19 0-1,-19 0 1,19 0-16,-19 0 0,1-17 15,0 17-15,17 0 16,-35 0-16,18 0 16,0 0-16,-18 0 15,0 0-15,18 0 0,-1 0 16,-16 17-16,-37-17 16,54 0-16,-18 18 0,18-18 15,-18 0-15,18 0 16,-18 0-16,17 0 0,1 0 15,0 0-15,-36 0 16,1 0-16,35 0 16,-36-18-16,53 18 15,-17 0-15,17-17 16</inkml:trace>
  <inkml:trace contextRef="#ctx0" brushRef="#br0" timeOffset="125598.4073">7973 9807 0,'-35'0'16</inkml:trace>
  <inkml:trace contextRef="#ctx0" brushRef="#br0" timeOffset="125793.5728">6862 9737 0,'-36'-18'16,"-34"18"-16,34-18 15,1 18-15</inkml:trace>
  <inkml:trace contextRef="#ctx0" brushRef="#br0" timeOffset="125982.0394">5627 9666 0,'-71'-18'15,"18"1"1,0-1 0,36 18-16</inkml:trace>
  <inkml:trace contextRef="#ctx0" brushRef="#br0" timeOffset="126155.5984">4868 9631 0,'-35'-18'0,"17"18"16,1-17-16,-1-1 15,1 18-15,-36-18 16,35 18-16,-17 0 0,-1 0 16,1 18-1</inkml:trace>
  <inkml:trace contextRef="#ctx0" brushRef="#br0" timeOffset="126394.0234">3969 9701 0,'-36'-17'15,"19"17"1,-1-18-16,1 0 16,-1 1-1,0 17 1,18 17 15,-17-17-31,17 18 16</inkml:trace>
  <inkml:trace contextRef="#ctx0" brushRef="#br0" timeOffset="127116.6325">2152 9490 0,'-18'0'16,"-17"35"0,17-17-1,-35 17-15,36 0 16,-1-17-16,-17 35 16,17-36-16,18 1 0,18 17 15,17-17 1,-17 0-16,17-18 15,-17 17-15,52-17 16,-34 0-16,17 0 16,-36 0-16,1 0 0</inkml:trace>
  <inkml:trace contextRef="#ctx0" brushRef="#br0" timeOffset="127316.8156">2223 9596 0,'0'35'15,"0"0"-15,-18 53 16,18 1 0,0-37-16,0 19 15,0-53-15,18 35 16,-1-36-16,1-17 15</inkml:trace>
  <inkml:trace contextRef="#ctx0" brushRef="#br0" timeOffset="127495.0822">2417 9895 0,'17'0'47,"1"-17"-32</inkml:trace>
  <inkml:trace contextRef="#ctx0" brushRef="#br0" timeOffset="127868.075">2628 9666 0,'-35'35'16,"17"18"-1,18-17-15,0 34 16,18-35-16,0-17 0,34 17 16,-16-35-1,-19 0-15,36-17 16,-17-1-16,-19-17 16,1 0-16,-18-18 15,-18 35-15,1-17 16,-1 17-16,0 18 15,-17-18-15,17 18 0,-35 0 16,53 18 0,18 0-1</inkml:trace>
  <inkml:trace contextRef="#ctx0" brushRef="#br0" timeOffset="128235.7615">2999 9666 0,'0'18'15,"-18"-1"-15,18 1 16,0 0-16,0 17 15,0-17-15,0 35 16,18-36-16,-1 18 16,1-35-16,0 0 0,-1 0 15,1 0-15,17-17 16,-17-1-16,-18 1 16,17-1-16,-17 0 15,-17-17-15,-1 17 16,-17-17-16,17 17 15,1 1 1,17-1 0</inkml:trace>
  <inkml:trace contextRef="#ctx0" brushRef="#br0" timeOffset="128474.3753">3228 9578 0,'0'18'16,"0"-1"-1,0 18-15,0-17 16,0 0-16,0-1 0,35 19 16,-17-36-16,-1 17 15,1-17-15,0 0 16,-1 0-16,36-35 15,-35 0 1,-18 17-16</inkml:trace>
  <inkml:trace contextRef="#ctx0" brushRef="#br0" timeOffset="128641.1578">3387 9596 0,'0'70'16,"0"-35"-16,0 54 16,0-36-16,0-1 15,0-16-15,0-1 0,0 36 16</inkml:trace>
  <inkml:trace contextRef="#ctx0" brushRef="#br1" timeOffset="143446.118">10195 9913 0,'0'-18'15,"18"18"1,-18-17 0,18 17-16,-1 0 15,1 0 1,-18 17 62,0 1-47,-18 0-15,1-1-16,-19 19 15,19-1-15,-1 0 16,-35 18-16,18-18 16,0 36-16,17-36 15,-17 18 1,17-35-16,0 35 16,18-36-16,-17 19 15,17-19-15,-18 19 16,18-19-16,-18 18 15,1-17-15,-18 17 16,17 1-16,0-1 16,1-17-16,-1-1 15,18 1-15,0-1 0,-18 1 16,18 0-16,0-1 0,-17 1 16,17 0-16,0 17 15,-18-17 1,18-1-1,-18 1-15,18-1 16,-17 19 0,17-19-16,-18-17 62,18 18-46,0 0-16,-18-18 15,36 0 32,-18 17-31,0 1 0,18-18 46,-1-18-46,-17 1-16,18-19 15,-18 19 1,18-19-16,-1 1 16,-17 18-16,36-36 15,-19 35-15,19-53 16,-19 36-16,18-35 15,-17 52-15,17-53 16,-17 36-16,17-35 16,-17 34-16,0 1 15,17-36-15,-18 36 16,1 0-16,17-36 16,-17 36-16,-18 0 0,18 0 15,-1-1-15,-17 1 16,18 17-16,-18 1 15,18 17-15,-18-18 16,0 36 62,0-1-62,-18 1-16,0 17 15,18-17 1,-17 0-16,-1 34 16,0-34-16,1 17 0,-1 1 15,0-19-15,-17 54 16,35-36-16,-35 0 0,17 1 16,-17 34-1,17-34-15,1-19 0,17 18 16,-36 18-16,19-35 15,17 0-15,-18-1 0,1 19 16,17-19-16,0 1 16,-18-1-1,0 1 1,18 0-16,-17-1 0,-1 1 16,18 0-16,-18 17 31,1-17-31,17 17 15,0-18 1,-18 1-16,18 0 16,0-1-1</inkml:trace>
  <inkml:trace contextRef="#ctx0" brushRef="#br1" timeOffset="143728.5809">9754 10901 0,'18'0'15,"0"-18"1,-18 36-1,-18-1-15,18 1 16,-18 17 0,1 1-1,-1-1 1,-17 0-16,17-35 16,0 36-16,1-1 15,-1-18-15,18 1 16,18-18-1,-18-18 1,0 1 0</inkml:trace>
  <inkml:trace contextRef="#ctx0" brushRef="#br1" timeOffset="144090.5107">9596 11148 0,'17'0'47,"1"-18"-32,-1 18-15,36-17 16,-17 17-1,-1 0-15,18 0 0,-18 0 16,53-18 0,-52 18-16,34-18 15,-35 18-15,1-17 0,-1 17 16,-17 0 0,-1 0-16,1 0 0,0 0 15,-18-18 1,0 0-1,-18 1 1</inkml:trace>
  <inkml:trace contextRef="#ctx0" brushRef="#br1" timeOffset="145336.8025">10231 10125 0,'0'-36'16,"0"19"0,0-1-1,0 1-15,0-1 16,0 0 0,0 36 15,-18-18-16,18 18 1,18-1 0,-18 1-1,0-1 1,0 36-16,0-17 16,0 34-16,0-35 15,0 18-15,17 36 16,-17-54-16,0 53 15,0-35-15,0-18 16,18 1-16,-18-1 0,0 35 16,0-52-16,17 53 15,-17-54-15,0 36 16,0-35 0,18-1-16,-18 1 15,0 0-15,-18-18 63,18 17-63,0-34 62,0-1-46,0 0-16,-17-17 15,17 17-15,0-17 16,0 18-16,0-19 16,0 1-16,0 17 15,0-17 1,17 0-16,-17-18 16,0 0-16,0 35 15,0-52-15,0 52 16,0-52-16,0 34 15,0-34 1,-17 52-16,17-52 16,17 34-16,-17-17 15,0 18-15,18 17 0,-18-34 16,0 34-16,0 0 16,0-17-1,0 17-15,-18 18 0,18-35 16,0 17-16,-17 18 15,17-17-15,0-1 16,0 36 0,0-1-1,0 1 1,0 0 0,0-1-16,0 54 15,0-36 1,0 0-16,17 71 0,-17-53 15,0 53 1,0-35-16,0 52 16,0-70-16,0 53 15,0-53-15,0 17 16,0-34-16,18-1 16,-18-18-16,18 1 15,-36-36 16,0 1-15</inkml:trace>
  <inkml:trace contextRef="#ctx0" brushRef="#br1" timeOffset="146503.2252">9719 11536 0,'18'0'62,"-1"17"-62,19-17 16,34 0-16,-35 0 16,54 0-16,-36 0 15,35 0-15,-53 0 16,36 0-1,-54 0-15,1 0 16,-1 0-16,-34 0 16,-1-17-16,-17 17 15,17-18-15</inkml:trace>
  <inkml:trace contextRef="#ctx0" brushRef="#br1" timeOffset="146782.2119">10089 11377 0,'-17'-18'15,"34"18"1,1 18 0,17-18-16,18 35 15,-17-35-15,-1 18 0,18 17 16,-36-17-16,1 17 15,-18-17-15,-35 35 16,-18 0 0,18-36-16,-1 1 0,-17 17 15,36-35 1,34 0 0</inkml:trace>
  <inkml:trace contextRef="#ctx0" brushRef="#br1" timeOffset="147665.9717">9860 11906 0,'-17'0'15,"-1"0"-15,0 36 16,1-19-16,-1 18 16,0 1-16,18-1 15,18 0-15,0 1 16,-1-36-16,19 17 16,-19-17-16,1 0 15,-1-17-15,1 17 0,0-36 16,-1 19-16,-17-1 15,-17-35 1,-1 35-16,18 1 0,-35-1 16,17 18-16,1-17 15,-1 17-15,36 0 32,-1 17-17</inkml:trace>
  <inkml:trace contextRef="#ctx0" brushRef="#br1" timeOffset="147848.8832">10125 12012 0,'0'18'0,"0"-1"15,0 1 1,0 0-1,17-18 17</inkml:trace>
  <inkml:trace contextRef="#ctx0" brushRef="#br1" timeOffset="148967.6699">10425 11871 0,'-18'0'15,"18"-18"1,-18 18 0,1 18-16,-1 0 15,18-1 1,0 1-16,0 17 16,0-17-16,18 17 15,-1-17-15,19 17 16,-1-17-16,0-18 15,0-18 1,1 0-16,-19 18 16,-17-35-16,0 17 15,0-17-15,-17 18 16,-19-19 0,19 19-16,-1-1 15,-17 0-15,17 1 0,1 17 0,-1 0 16,0 0-16,1 0 15,17 17-15,-18 1 16,36 0-16</inkml:trace>
  <inkml:trace contextRef="#ctx0" brushRef="#br1" timeOffset="149323.9579">10619 11871 0,'17'18'16,"-17"-1"-1,0 36 1,18-35-16,0-1 0,17 19 16,-18-19-1,1-17-15,0 18 0,35-18 16,-18-18-1,-35 1-15,0-1 0,18 0 16,-36-34 0,18 34-16,-18 0 0,-17 1 15,17 17-15,-17-18 0,0 0 16,17 18-16,-17 18 16,35 0-1,0-1 1,18 1-16,17-18 15</inkml:trace>
  <inkml:trace contextRef="#ctx0" brushRef="#br1" timeOffset="149561.9209">11042 11818 0,'18'18'16,"-18"17"-1,0-17-15,17 35 16,-17-1-16,0-16 0,18 17 16,-18-18-16,18-17 15,-18-1 1,17-17-16</inkml:trace>
  <inkml:trace contextRef="#ctx0" brushRef="#br1" timeOffset="150379.6562">10672 9931 0,'-18'0'15,"18"17"-15,0 1 16,0 17-16,0 18 0,0 0 0,0 0 16,0 18-16,0 87 15,18-87-15,-18 52 16,17-70-16,-17-17 15,18 34-15,-18-52 16,0-1-16,17 19 16,-17-54-1,-17 18 1</inkml:trace>
  <inkml:trace contextRef="#ctx0" brushRef="#br1" timeOffset="150824.8833">10425 10213 0,'17'0'31,"1"-53"-31,0 35 15,-1-17-15,1 0 16,-1-18-16,19-35 16,-36 52-16,17 1 0,-17 0 15,18 17-15,-18-17 16,0 53 0,0 17-1,0-17-15,18 34 16,-1-34-16,-17 0 15</inkml:trace>
  <inkml:trace contextRef="#ctx0" brushRef="#br1" timeOffset="151446.5423">10548 9931 0,'0'-18'16,"18"18"15,-1-18-15,1 18-1,0 0 1,-18 18-16,35 17 16,-35-17-16,18 17 15,-1 1-15,18-19 16,-35 1-16,36-18 15</inkml:trace>
  <inkml:trace contextRef="#ctx0" brushRef="#br1" timeOffset="151797.4989">10672 10319 0,'0'17'16,"17"1"-1,1 17-15,-1 36 16,-17-36-16,18 53 15,-18 18 1,0-18 0,18-17-16,-18-36 0,0 0 15,17 1 1,-17-19-16,0 1 16,0-36-1,0 1 1</inkml:trace>
  <inkml:trace contextRef="#ctx0" brushRef="#br1" timeOffset="152543.4615">11077 10319 0,'-17'0'31,"-1"0"-15,18 17 0,-18 1-16,18 35 15,-17-18-15,17 36 16,17-36-16,-17-17 16,18-1-16,0 1 0,-1 0 0,36-18 15,-18 0 1,-17-18-16,0 0 15,-18-35-15,0 18 16,-18 0-16,18 17 16,-18 1-16,1-1 0,-18 0 15,17 18-15,0 0 16,1 18 0,34 0-16,1-1 15</inkml:trace>
  <inkml:trace contextRef="#ctx0" brushRef="#br1" timeOffset="152687.3768">11307 10478 0,'17'0'16,"-17"17"31</inkml:trace>
  <inkml:trace contextRef="#ctx0" brushRef="#br1" timeOffset="153065.2323">11448 10354 0,'17'-18'16,"-34"18"15,17 36-15,0-19-16,17 36 16,-17-35-16,36 17 15,-19-17-15,18-18 16,-17 0-16,17 0 15,-17-18-15,0-17 16,-18 17-16,0-17 16,0 17-16,-36 1 15,19-1-15,-19-17 16,19 35 0,-18 0-16,35 17 31,17-17-16</inkml:trace>
  <inkml:trace contextRef="#ctx0" brushRef="#br1" timeOffset="153644.3785">11836 10319 0,'-18'17'15,"18"1"-15,0 0 0,0 17 16,0-17-16,18 17 16,-18-17-16,35 17 15,-17-35 1,17 17-16,-17-17 16,-1-17-16,1-1 15,-1-17-15,-17 17 16,-17-17-16,17 17 15,-35-17 1,17 17-16,0 1 16,1-1-16,-1 18 15,36 0 1</inkml:trace>
  <inkml:trace contextRef="#ctx0" brushRef="#br1" timeOffset="153916.3329">12083 10231 0,'17'0'16,"-17"17"-16,-17 18 16,17-17-16,0 17 15,17-35 1,1 18-16,0 17 15,-1-35-15,1 0 0,17 18 16,-17-18 0,17 0-16,-17-18 15,-1 1-15,1 17 16,-18-18 0,-18 18-1</inkml:trace>
  <inkml:trace contextRef="#ctx0" brushRef="#br1" timeOffset="154144.3758">12241 10283 0,'18'36'16,"-18"-1"-16,18 89 16,-18-72-16,0-16 15,17-1-15,1 0 16,-18-17-16,0 0 16</inkml:trace>
  <inkml:trace contextRef="#ctx0" brushRef="#br0" timeOffset="163971.8185">21043 7497 0,'0'-18'16,"0"-17"0,-17 35-16,17-36 15,-18 36-15,0-17 16,1 17 0,-19 0-16,-17 17 15,18 1-15,18 0 16,-1 17-16,18 0 15,35 0 1,-17-17-16,17 17 16,18 18-16,-35-35 15,17 17-15,-17-35 16,-36 35-16,0-35 16,-35 18-1,18 0-15,0-18 16,17 0-16,-17 17 15,35-34 1,35-1-16</inkml:trace>
  <inkml:trace contextRef="#ctx0" brushRef="#br0" timeOffset="164219.8703">21096 7038 0,'0'-18'15,"18"36"-15,-1 35 16,1-18 0,0 18-16,-1 53 15,1 17-15,-18-70 16,0 0-16,18 35 15,-1-35-15,1-17 0,17-1 16</inkml:trace>
  <inkml:trace contextRef="#ctx0" brushRef="#br0" timeOffset="164472.8989">21361 7549 0,'0'36'15,"0"-19"-15,17 36 16,1-53-16,17 18 16,-17 0-16,0-18 15,34 0-15,-34 0 16,17-36 0,-35 19-16,0-1 0,-35-17 15,17 17 1,1 18-16,-18-18 0,17 18 15,0-17-15</inkml:trace>
  <inkml:trace contextRef="#ctx0" brushRef="#br0" timeOffset="164822.7466">21661 7691 0,'35'88'15,"-35"-53"-15,17 0 16,1 54-16,0-37 16,-1-16-16,-17-19 15,-17-52 1,-19-18 0,19 0-1,-1 18-15,-17-71 16,17 36-16,1-54 15,34 89-15,19 0 16,-19 17-16,54 18 16,-36 18-16,0 34 15,-35-34-15,18 35 16,-36-35-16,18-1 16,-53 19-16,36-19 15,-1-17-15,-17 0 16,17 0-16,18-17 15,0-1-15</inkml:trace>
  <inkml:trace contextRef="#ctx0" brushRef="#br0" timeOffset="165121.5509">21890 7585 0,'18'17'16,"-1"1"-16,18-18 15,-17 0 1,0-18-16,-1 18 0,1-35 15,0 17 1,-18 1-16,0-1 0,-18 1 16,-17-1-1,17 18-15,-17 0 16,17 35-16,1-17 16,17 17-16,0 36 15,0-36-15,17-17 0,54 17 16,-36-18-16,36-17 15,-36 0-15,18-17 16,-36 17 0,-34 0-1</inkml:trace>
  <inkml:trace contextRef="#ctx0" brushRef="#br0" timeOffset="165694.4186">23178 7108 0,'0'-35'16,"-18"18"-1,-17-1-15,17 18 16,-17 53-16,17 17 16,0-17-16,18 0 15,0 0-15,0 0 0,18 18 16,0-18 0,-1-36-16,36 36 15,-35-35-15,52 17 16,-52-35-16,35 0 15</inkml:trace>
  <inkml:trace contextRef="#ctx0" brushRef="#br0" timeOffset="166100.8126">23548 7444 0,'-18'0'15,"-17"0"-15,17 0 16,-17 53-16,17 17 16,36-17-1,0 0 1,17-35-16,18-18 16,-18 0-16,36-53 15,-54 35-15,19-53 16,-19 36-16,-17 0 15,0-18-15,-17 18 0,-19-53 16,19 35-16,-36-36 16,35 54-16,-17 0 15,17 35-15,1 17 16,17 1-16,0 88 16,17-53-16,19 53 15,-19-53-15,54 35 16,-36-53-1,36 36-15,-36-54 16,35 1-16,-52-18 16</inkml:trace>
  <inkml:trace contextRef="#ctx0" brushRef="#br0" timeOffset="166526.4909">23848 7549 0,'0'18'15,"17"0"-15,1-18 16,17 0 0,1 0-16,-1-18 15,-35 0-15,18-17 16,-18 18-16,-18-1 16,0-17-1,-17 35-15,17 0 0,1 0 16,-1 17-1,18 19-15,18-1 16,17 18-16,-17-36 16,35 19-1,-18-36-15,18 17 0,-36-17 16,1-17 0,0-1-16,-18-17 15,0-1-15,0 1 16,0 0-16,0 0 15,0 17-15,17 0 16,19 18-16,-1 0 16,-18 0-16,19 0 15,-19 0-15,1 18 16,-18 0-16</inkml:trace>
  <inkml:trace contextRef="#ctx0" brushRef="#br0" timeOffset="166640.6228">24342 7549 0,'17'36'0,"1"-1"16,0-17-1,17-1 1,-17-17-16</inkml:trace>
  <inkml:trace contextRef="#ctx0" brushRef="#br0" timeOffset="166769.0374">24289 7285 0,'17'0'16,"-17"18"-16</inkml:trace>
  <inkml:trace contextRef="#ctx0" brushRef="#br0" timeOffset="167486.0356">24571 7620 0,'18'0'16,"-1"0"-16,-17-18 16,0 1-1,0-1-15,0 0 16,0 1-16,18 17 16,0 0-16,17-18 15,-18 18 1,1 0-16,17 0 15,-17 0-15,17 0 16,-17 0-16,-36 18 16,1-1-1,-1 19 1,0-19-16,1 36 16,17-35-16,17 17 15,1-35-15,17 18 16,-17-18-16,17-35 15,-17 35-15,-18-36 16,0 19-16,0-19 16,0 19-1,0-1-15,0 36 32,35-1-17,-17 1-15,-18 0 0,35-1 16,-17-17-16,-1 0 15,1-17-15,-18-1 16,0-17-16,-18 17 16,1-17-16,17 17 0,-18 1 15,0-1 1,18 0-16,18 18 16,17 0-1,-17 0-15,53 0 16,-36 0-16,18-17 15,-18 17-15,-17-18 16,-18 0-16,-18-17 16,0 17-16</inkml:trace>
  <inkml:trace contextRef="#ctx0" brushRef="#br0" timeOffset="167657.47">25065 7144 0,'18'70'0,"-1"1"16,1-18-16,-1 35 16,-17-53-16,18 53 15,0-52 1,-1-1-16,-17-17 16</inkml:trace>
  <inkml:trace contextRef="#ctx0" brushRef="#br0" timeOffset="167780.8298">25277 7549 0,'17'36'16,"1"-19"0,-1 1-16,1-18 15</inkml:trace>
  <inkml:trace contextRef="#ctx0" brushRef="#br0" timeOffset="167897.8917">25365 7514 0,'-18'-35'16,"0"0"-16,36 52 31,-18 1-15</inkml:trace>
  <inkml:trace contextRef="#ctx0" brushRef="#br0" timeOffset="168136.0739">25365 7514 0,'88'53'16,"-70"-71"-1,-1 18-15,1 0 16,-1-17-16,1 17 16,-18-18 15,0 36-16,0-1 1,35-17 0,-17 0-1,35 0-15,-18 0 16,-17 0-16</inkml:trace>
  <inkml:trace contextRef="#ctx0" brushRef="#br0" timeOffset="168403.6531">25718 6985 0,'88'106'0,"0"-18"15,-53-53 1,18 71-16,-35-71 16,-18 18-16,-18 36 15,0-54-15,-17 0 16,0-17-16,0 17 0,-18 0 16,35-17-16</inkml:trace>
  <inkml:trace contextRef="#ctx0" brushRef="#br0" timeOffset="169031.2208">26935 7497 0,'0'-18'16,"-18"0"0,0 18-16,-17 18 15,17 0-15,1 34 16,17-16 0,0-19-16,0 1 0,35 0 15,18-18 1,-18 0-16,-17-18 15,0 0-15,-1-17 16,-17 17-16,0-17 0,0 18 16,-17-19-1,-1 19-15,-17-1 0,17 18 16,0 0-16,18 18 16</inkml:trace>
  <inkml:trace contextRef="#ctx0" brushRef="#br0" timeOffset="169271.3267">27182 7091 0,'-36'-53'0,"19"53"16,-1-18-16,0 18 15,18 53 1,18-18-16,0 18 0,17 71 15,0-71-15,0 53 16,-17-53-16,17 35 16,-35-53-16,18 18 15,-18-35-15,-35-1 16,17-17 0</inkml:trace>
  <inkml:trace contextRef="#ctx0" brushRef="#br0" timeOffset="169392.7299">27111 7549 0,'53'-17'0,"17"-1"16,-34 18-16,34-17 15,-34-1-15,-19 18 16,18-18-16</inkml:trace>
  <inkml:trace contextRef="#ctx0" brushRef="#br0" timeOffset="170973.2902">28575 7391 0,'0'-53'0,"-18"-18"16,1 1-1,-19-1 1,19 36-16,-18 0 16,-36 17-1,36 71-15,-1 35 16,36 36 0,0-72-16,36 37 15,-19-36-15,19-1 16,-19-16-16,1-19 15,-36-17 1,-17-17 0</inkml:trace>
  <inkml:trace contextRef="#ctx0" brushRef="#br0" timeOffset="171079.2268">28205 7497 0,'17'-18'16,"19"18"-16,52 0 15,-35-18-15,70 1 16,-70 17-1,-18-18-15,18 18 16</inkml:trace>
  <inkml:trace contextRef="#ctx0" brushRef="#br0" timeOffset="171311.9554">28787 7126 0,'-36'18'16,"36"-1"-16,-17 19 0,-1 34 16,18-17-1,0-18-15,18 54 0,-18-54 16,17 0-16,36 36 16,-17-54-16,-1 19 0,18-36 15,-18 0 1,-17 0-16,-1 0 15</inkml:trace>
  <inkml:trace contextRef="#ctx0" brushRef="#br0" timeOffset="171600.3497">28998 7444 0,'-35'0'16,"17"17"-16,-17 36 16,35-18-16,18 18 15,-1-35-15,19 17 16,-1-35-16,18 18 15,-35-36-15,17 1 16,-35-1-16,0-17 16,0 17-1,-18-17-15,18 17 16,-17 1-16,17 34 16,17 18-1,1-17-15,35 17 16,-36-17-1,19 0-15,34-18 16,-52 0-16,17-18 16</inkml:trace>
  <inkml:trace contextRef="#ctx0" brushRef="#br0" timeOffset="171828.5">29157 7020 0,'71'53'16,"-1"18"-16,1 35 15,-36-53-15,18 70 16,-35-70-16,-1-18 16,1 36-16,-18-36 15,-35 18-15,17-35 16,0 17-1,1-18-15,-1 1 16</inkml:trace>
  <inkml:trace contextRef="#ctx0" brushRef="#br0" timeOffset="172669.0912">30656 7585 0,'-35'-18'15,"-35"0"1,17 36 0,17-18-16,1 35 15,35 1-15,18-1 16,-18-17-16,53-1 15,-18-17-15,0 0 16,-17 0-16,17 0 0,0-17 16,-17-1-16,0-17 15,-18 17-15,0 0 16,-18 1-16,0-1 16,-17 18-16,17 18 15,1 17 1,17-17-16,17-1 0,19 1 15,-1 0-15,53-18 16,-52-18-16,16 0 16,-16 1-16,34-36 15,-52 35-15,0-17 16,-1 0-16,-17-54 16,0 36-16,-17 18 0,-19-71 15,19 71-15,-1 0 16,0 17-16,1 18 15,17 18-15,0 17 16,0 0-16,0 18 0,35 35 16,-17-35-16,35 36 15,-18-54-15,18 35 16,-36-52-16,1 17 16,-18-17-16,-35-18 15</inkml:trace>
  <inkml:trace contextRef="#ctx0" brushRef="#br0" timeOffset="172813.7559">30833 7479 0,'17'0'0,"54"0"16,-36 0-16,18 18 16,53-18-16,-53 0 15,0 0 1,-36 17-16,1-17 15</inkml:trace>
  <inkml:trace contextRef="#ctx0" brushRef="#br0" timeOffset="173803.2911">22384 8555 0,'-53'0'16,"18"18"-16,-1-1 0,-17 36 15,36-18-15,-1 18 16,36 0 0,17-18-16,18-17 15,-18 0-15,18-18 16,18 0-16,-36-18 16,-17 0-16,-1-17 15,-17 18-15,0-1 0,-17 0 16,-19-35-1,1 36-15,17-1 16,1 18-16,-1 0 16,18 18-16,18-1 15,-1 19-15,1-19 16,0 19-16,17-19 0,36 18 16,-36-17-16,0 0 15,-17-1-15,17-17 0,-17 0 16</inkml:trace>
  <inkml:trace contextRef="#ctx0" brushRef="#br0" timeOffset="173965.7893">22737 8555 0,'35'0'15,"18"0"1,-18 0-16,18 0 15,-35 0 1,-18 18-16</inkml:trace>
  <inkml:trace contextRef="#ctx0" brushRef="#br0" timeOffset="174081.065">22807 8714 0,'35'0'15,"18"0"1,-35-18-16,52 0 15,-52 18-15,0-17 16</inkml:trace>
  <inkml:trace contextRef="#ctx0" brushRef="#br0" timeOffset="174399.5333">23107 8290 0,'88'18'0,"0"17"16,-52-17-1,17-1-15,-1 19 16,-34 34-16,-18-17 16,-35 35-16,0-35 15,17 0-15,-17-17 0,17-1 16,-17 0-16,35-17 15,0-1-15,17-17 16,19 0-16,34 0 16,-35 0-16,18 0 15,-35 0-15,0 18 16,-18 0 0</inkml:trace>
  <inkml:trace contextRef="#ctx0" brushRef="#br0" timeOffset="175744.1425">25488 8590 0,'0'18'0,"-17"17"16,17 0-1,0 1-15,35-1 16,-35-17-16,53-1 15,-36-17-15,1-17 16,0 17-16,-1-18 0,1-17 16,0 17-16,-1-17 15,1 17-15,0 18 16,-1 0 0,1 18-16,-1-1 0,1 54 15,0-36-15,-18 0 16,0 1-16,0-1 15,-18 0 1,0-35-16,-34 0 16,-1-17-16,-36-19 15,36 19-15</inkml:trace>
  <inkml:trace contextRef="#ctx0" brushRef="#br0" timeOffset="175861.2629">25365 8467 0,'17'0'0,"19"-18"16,-19 18-16,1-18 16,0 18-16,-1 0 0</inkml:trace>
  <inkml:trace contextRef="#ctx0" brushRef="#br0" timeOffset="176239.9143">26811 8202 0,'-18'18'32,"1"-18"-32,-1 17 0,-17 36 15,35-17-15,0-19 16,-18 36 0,36-18-16,0-17 0,17 17 15,0-17-15,0-18 16,54 0-16,-36 0 15,-1-18-15,-16 18 16,-19 0-16,-17-17 0,0-1 16,-17 18-1</inkml:trace>
  <inkml:trace contextRef="#ctx0" brushRef="#br0" timeOffset="176416.7548">26970 8308 0,'0'70'16,"18"19"-1,-18-54-15,17 18 0,1 17 16,17 1 0,-17-36-16,-1-17 15</inkml:trace>
  <inkml:trace contextRef="#ctx0" brushRef="#br0" timeOffset="176555.9551">27570 8661 0,'-18'-18'16,"0"18"-16</inkml:trace>
  <inkml:trace contextRef="#ctx0" brushRef="#br0" timeOffset="181193.8763">21766 9719 0,'-17'-18'16,"17"1"-1,-18 17-15,0 0 16,-17 17-1,18 19 1,-19-1-16,19 0 16,17 18-16,0-35 15,0-1-15,17 19 16,1-36-16,17 17 16,-17-17-16,-1-17 15,1 17-15,0-36 16,-1 19-16,-17-36 15,0 18-15,-17-36 16,-1 36-16,0-53 16,1 52-16,-1-70 15,1 54-15,-1 16 16,18 1-16,-18 0 16,1 17-16,17 36 15,0-1-15,0 19 16,0 17-16,0 17 15,17-17-15,19 35 16,-19-35 0,36 53-16,-18-71 15,1 36-15,-1-54 16,-17 19-16,17-19 16,-17 1-16,-1-18 15,-34 0 1</inkml:trace>
  <inkml:trace contextRef="#ctx0" brushRef="#br0" timeOffset="181649.66">21096 10178 0,'-18'0'16,"18"-18"15,18 18-31,35 0 16,-35 0-16,35 0 15,35 18 1,53-18-16,-71 0 15,19 0-15,-1 0 0,-18 0 16,19 0-16,-19 0 0,71 0 16,-70-18-16,-18 18 15,17-18-15,-34 18 16,-1-17 0,-35-1-16</inkml:trace>
  <inkml:trace contextRef="#ctx0" brushRef="#br0" timeOffset="182434.4859">21431 10548 0,'-17'-18'16,"-1"18"0,0 0-16,1 0 15,17 18 1,-18-18-16,0 35 0,18-17 0,-17 35 16,17-35-1,0-1-15,0 1 0,0 17 16,17-17-16,1-18 15,0 0-15,17-18 16,-17 18-16,17-53 16,-35 36-16,18-19 15,-18 1-15,0-18 16,0 18-16,-18-18 16,0 18-16,18 17 15,-17-53 1,-1 36-16,18 17 0,-18 1 15,1 17 1,17 35-16,0 0 16,0 54-16,17-54 15,19 53-15,-19-53 16,36 18 0,-18-35-16,18 17 15,-17-17-15,-1-18 16,-17 0-16</inkml:trace>
  <inkml:trace contextRef="#ctx0" brushRef="#br0" timeOffset="182796.7756">21819 10513 0,'-17'-18'16,"-1"18"-1,0 18 1,1 17 0,17 0-16,17 1 0,19-19 15,-19 1-15,1-18 16,17 0 0,-17 0-16,0-18 15,-18 1-15,0-19 16,0 19-16,-18-1 15,36 36 17,-1 17-17,1 0-15,35-17 16,-36 0-16,19-18 0,-19 17 16,1-17-16,-18-17 15</inkml:trace>
  <inkml:trace contextRef="#ctx0" brushRef="#br0" timeOffset="183408.1285">22737 9966 0,'0'-35'16,"0"17"-16,0-17 16,0 17-16,0 1 15,0-1-15,-18 18 0,0-35 16,1 17-16,-19-17 16,19 35-16,-1 0 15,0 0-15,1 17 0,-18 54 16,35-36-1,0 89-15,17-54 16,18 36-16,1-53 16,17 17-1,-36-34-15,1-19 0,0 1 16,-1-18-16,-17 18 0,-17-18 16,-1-18-16</inkml:trace>
  <inkml:trace contextRef="#ctx0" brushRef="#br0" timeOffset="183524.1291">22525 10213 0,'35'-18'16,"18"1"-1,18-1-15,-36 18 0,35-18 16,-17 18 0</inkml:trace>
  <inkml:trace contextRef="#ctx0" brushRef="#br0" timeOffset="183768.7461">22983 9719 0,'-17'0'0,"-18"18"16,35-1-16,-18 54 15,0-36-15,18 71 16,18-53-16,0 53 16,17-71-16,18 36 15,-36-36-15,19-18 16,-1 1-16,-17 0 0</inkml:trace>
  <inkml:trace contextRef="#ctx0" brushRef="#br0" timeOffset="184103.067">23248 10072 0,'0'0'0,"-18"0"16,-17 35-16,35-17 16,-17 17-16,17-17 0,0 17 15,17 0-15,1-17 16,-1-18-16,1 17 15,17-17-15,1-17 16,-19-1-16,-17 1 0,18-1 16,-18 0-16,0 1 0,0-19 15,0 19-15,-18-1 16,18 36 15,18 17-31,0-17 16,34 35-16,-16-53 15,-19 17-15,19 1 0,-1-18 16,0 0-16,-17 0 16</inkml:trace>
  <inkml:trace contextRef="#ctx0" brushRef="#br0" timeOffset="184370.4732">23407 9613 0,'35'18'15,"18"17"1,18 53 0,-1 1-16,-35-37 15,18 54-15,-17 53 16,-36-88-1,-18-19 1,0 1 0,1-53-16,-1 36 0</inkml:trace>
  <inkml:trace contextRef="#ctx0" brushRef="#br0" timeOffset="185353.8362">24818 10001 0,'0'18'15,"18"-18"-15,17-18 16,35 18-16,-34-17 15,34-1 1,-34 18-16,-1 0 16</inkml:trace>
  <inkml:trace contextRef="#ctx0" brushRef="#br0" timeOffset="185497.5289">24888 10178 0,'53'0'15,"18"0"1,0-18 0,-36 18-16,0 0 0,-17 0 0,-1 0 15</inkml:trace>
  <inkml:trace contextRef="#ctx0" brushRef="#br0" timeOffset="185765.3182">25506 9684 0,'-18'17'16,"1"1"0,-1 35-1,18-18-15,0-17 16,0 17-16,18 18 15,17-18-15,0-17 0,0 0 16,36-1-16,-36-17 16,1 0-16,-19 0 0,1 0 15,17-17 1,-35-1-16</inkml:trace>
  <inkml:trace contextRef="#ctx0" brushRef="#br0" timeOffset="185938.0152">25665 9913 0,'0'88'16,"35"-17"0,-17-54-16,17 54 15,-18-53-15,-17-1 0,18 1 16,0 0-16</inkml:trace>
  <inkml:trace contextRef="#ctx0" brushRef="#br0" timeOffset="186654.9307">27146 9966 0,'-17'18'16,"17"17"-16,0 18 15,0-18-15,17 18 16,1-18-16,0-17 0,-1 0 15,1-1-15,35-17 16,-36 0-16,1 0 0,0-17 16,-1-19-1,1 1-15,-18 17 16,18 18-16,-1 18 16,18 17-1,18 1 1,0-36-1,-17 0-15,17 0 0,-36-36 16,1-17 0,-18 36-16,-35-36 15,17 0 1,0 35-16,1 1 16</inkml:trace>
  <inkml:trace contextRef="#ctx0" brushRef="#br0" timeOffset="187050.4686">27658 9525 0,'17'0'0,"19"71"16,-19-19-16,36 72 15,-35-71 1,0 17-16,17 54 16,-35-71-16,0 17 15,17-34-15,-17-19 16,0 1-16,0-36 16,0 1-16,18-36 15,-18 17-15,18-16 16,-18 34-16,0-17 15,17 35-15,-17 17 16,36 1 0,-36 17-1,35 0-15,-17-17 16,17 17 0,-18-35-16,1 18 0,0-18 15,-1 0-15</inkml:trace>
  <inkml:trace contextRef="#ctx0" brushRef="#br0" timeOffset="187512.0115">28187 10107 0,'35'0'16,"18"0"-1,-18-18-15,1 1 16,-19-18-1,-34-1 1,-19 19 0,-16 17-16,34 0 15,0 35-15,1 0 16,52 18 0,0-18-1,0 1-15,18-1 16,-17-17-16,-1-1 15,-17-17-15,-18-17 32,0-1-17,0 0 1,0 1 0,17-1-16,1 0 0,-1 1 15,19 17 1,-19 0-16,19 0 0,-19 0 15,1 0-15,35 17 16,-36 1-16,1-18 0,-18 18 16,18 17-1,-1-17-15,-17-1 16</inkml:trace>
  <inkml:trace contextRef="#ctx0" brushRef="#br0" timeOffset="188097.0487">29810 10019 0,'-18'-35'16,"18"17"-16,-18 18 16,1-18-1,-1 18-15,1 0 0,-19 18 0,19 0 16,-19 17-16,19 35 16,-1-52-16,36 35 15,-1-35-15,1-1 16,17 1-16,1-18 0,-1 0 15,35-18 1,-34 1-16,-19-19 0,1 19 16,-18-19-16,0 1 15,0 18-15,0-1 0,-35 0 16,17 18 0,18 18-1,0 0-15,35 34 16,1-16-16,-19-19 0,54 19 15,-36-19-15,36 1 16,-54-18 0</inkml:trace>
  <inkml:trace contextRef="#ctx0" brushRef="#br0" timeOffset="188257.5331">30198 9913 0,'35'-18'16,"0"18"-16,36-17 16,-1 17-16,-52 0 15,-18 17 1</inkml:trace>
  <inkml:trace contextRef="#ctx0" brushRef="#br0" timeOffset="188368.9998">30233 10054 0,'35'18'15,"36"-18"1,-18 0 0,17-18-16,-34 18 15</inkml:trace>
  <inkml:trace contextRef="#ctx0" brushRef="#br0" timeOffset="188680.3586">30674 9648 0,'71'0'16,"34"0"0,-16 36-1,-54-19-15,0 54 16,-17-53-16,-18 70 15,-18-53-15,-17 53 16,0-52-16,-1 34 16,19-35-16,17 18 15,0-35-15,17 17 16,1-17-16,35-1 16,-18-17-16,0-17 15,-17 17-15,0 0 16</inkml:trace>
  <inkml:trace contextRef="#ctx0" brushRef="#br0" timeOffset="188791.3833">31485 10213 0,'-17'0'0</inkml:trace>
  <inkml:trace contextRef="#ctx0" brushRef="#br0" timeOffset="207270.2447">21378 11889 0,'0'-18'0,"0"0"15,0 1-15,0-1 16,-17 0-1,-1 1-15,0 17 16,1 0-16,-1 0 0,1 0 16,-36 17-16,17 1 15,-17 35 1,36-35-16,-1 17 0,18 0 16,0 0-16,0 36 15,18-36-15,35 18 16,-18-35-16,53-18 15,-53 0-15,36-18 16,-53 1-16,17-19 16,-35 19-16,18-19 0,-18-17 15,-18 36-15,18-18 16,-35-18-16,17 35 16,0 0-16,-17 1 15,35 34-15,0 19 16,0-1-1,35 35-15,-17-34 16,35 17-16,-35-36 16,52 36-16,-52-53 15,35 18-15,-36-18 16,1 0 0</inkml:trace>
  <inkml:trace contextRef="#ctx0" brushRef="#br0" timeOffset="207466.6744">21784 11783 0,'18'0'31,"-1"0"-31,36-18 16,-17 18-16,-1 0 15,-18 0-15,1 0 0,17 18 16</inkml:trace>
  <inkml:trace contextRef="#ctx0" brushRef="#br0" timeOffset="207604.8073">21872 11942 0,'18'17'16,"17"-17"-16,0-17 15,-17 17-15,0 0 16,-1 0-16,19-18 16,-19 18-16</inkml:trace>
  <inkml:trace contextRef="#ctx0" brushRef="#br0" timeOffset="207888.7505">22313 11624 0,'53'-18'15,"-18"18"-15,1-17 0,17-1 16,-18 0 0,0 18-16,0 0 15,-52 0 1</inkml:trace>
  <inkml:trace contextRef="#ctx0" brushRef="#br0" timeOffset="208232.8409">22384 11589 0,'-18'17'15,"18"1"1,0 0-16,0-1 0,18 19 16,-1-1-16,-17-17 15,18-1-15,-18 1 0,0-1 16,18 19-16,-1-36 15,1 17-15,17-17 16,-17 0-16,17 18 16,0-18-16,1 35 15,-19-17-15,1 17 16,-18-17-16,0 17 16,-18-17-16,1-1 15,-19-17 1,-16 0-16,16 0 15,-17-17-15,36 17 16,-19-18-16</inkml:trace>
  <inkml:trace contextRef="#ctx0" brushRef="#br0" timeOffset="211724.9533">27270 11412 0,'0'-17'0,"0"-19"16,0 19-16,-18-18 15,18 17-15,-18-17 0,-17-1 16,18 19-16,-19-1 16,19 18-16,-19 0 0,-17 18 15,36 17 1,-18 36-16,17-19 16,18 72-16,18-54 15,17 36-15,0-70 16,18 34-1,-18-52-15,1 17 16,-19-35-16,-17-18 16</inkml:trace>
  <inkml:trace contextRef="#ctx0" brushRef="#br0" timeOffset="211858.0054">26952 11659 0,'36'-17'16,"-19"17"-16,71 0 15,-35-18-15,35 18 16,-52-18-16,-1 18 0,18 0 16</inkml:trace>
  <inkml:trace contextRef="#ctx0" brushRef="#br0" timeOffset="212097.9107">27587 11201 0,'-35'0'16,"0"53"0,17 35-1,18 0-15,0-35 0,18 35 16,52-17-1,-52-36-15,52 18 16,-34-35-16,-1-18 16</inkml:trace>
  <inkml:trace contextRef="#ctx0" brushRef="#br0" timeOffset="212425.8331">27817 11589 0,'-36'0'0,"1"17"16,17 1-16,1 17 16,17 1-1,17-19-15,36 19 0,-35-36 16,17 17-16,-17-17 16,17 0-16,0-17 15,-17-1-15,-18-17 16,0 17-16,-18 0 0,1 1 15,17-1-15,-18 18 16,36 18 15,-1-18-31,54 17 16,-53 1-16,34-18 16,-34 0-1,0 18-15</inkml:trace>
  <inkml:trace contextRef="#ctx0" brushRef="#br0" timeOffset="212653.072">28046 11236 0,'53'53'0,"0"17"16,0 1-1,-36-36-15,19 53 16,-36-52-16,-18 52 16,18-35-16,-18-18 15,1-17-15,17 17 0,-18-17 16,18-1-16</inkml:trace>
  <inkml:trace contextRef="#ctx0" brushRef="#br0" timeOffset="212843.4541">28381 11518 0,'53'18'0,"0"-18"16,0 0-1,-36 0-15,1 0 16</inkml:trace>
  <inkml:trace contextRef="#ctx0" brushRef="#br0" timeOffset="212972.5962">28434 11677 0,'35'0'16,"-17"0"-16,17 0 15,0-18-15,-17 18 16,-18-17-16</inkml:trace>
  <inkml:trace contextRef="#ctx0" brushRef="#br0" timeOffset="213500.9293">28910 11342 0,'18'0'31,"17"0"-15,0 0-16,1 0 0,17 35 16,-36-35-16,1 18 15,-18-1-15,0 1 0,0 35 16,-18-35 0,-17-1-16,17 1 0,1-18 15,-1 35 1,18-17-16,18-1 15,35 1 1,-36 0-16,18-18 0,18 0 16,-35 0-1,0 0-15</inkml:trace>
  <inkml:trace contextRef="#ctx0" brushRef="#br0" timeOffset="213739.13">29422 11324 0,'70'0'16,"1"-17"-1,-1 17 1,-34-18-16,-19 18 0,1-18 16,-36 18-16</inkml:trace>
  <inkml:trace contextRef="#ctx0" brushRef="#br0" timeOffset="214099.8934">29457 11307 0,'-18'35'16,"18"0"-1,0 36-15,0-36 16,18 0-16,-18 0 16,18-17-16,-18 17 0,17-17 0,19 0 15,-19-18 1,-17 17-16,35-17 0,1-17 15,17-1 1,-36 18-16,1 0 16,17 0-16,-17 18 15,-1-1-15,-17 1 0,0 0 16,-17-1-16,17 1 16,-18 0-16,1-18 0,-19 17 15,19-17-15,-1 0 0,-35 0 16,35 0-16,-17 0 15,18-17 1,-1 17 0</inkml:trace>
  <inkml:trace contextRef="#ctx0" brushRef="#br0" timeOffset="218391.3012">21502 12859 0,'0'-18'31,"-18"18"-15,1-18 0,-19 18-16,-17 18 15,18 0-15,0-1 16,0 1-16,17 17 0,0 1 16,1 34-16,17-35 15,0-17-15,17 17 16,19 1-16,-19-36 15,18 17-15,1-17 0,-1 0 16,0-17-16,1-19 16,-36 19-16,17-1 15,-17-35 1,0-17-16,0 52 16,-17 0-16,-1 1 0,0-1 15,1 18 1,34 53-1,1 18-15,0-36 16,34 35 0,-16-34-16,17 17 15,-18-36-15,18 1 16,-36-18-16</inkml:trace>
  <inkml:trace contextRef="#ctx0" brushRef="#br0" timeOffset="218576.5893">21802 12859 0,'35'0'16,"-17"0"-16,-1 0 15,19-18-15,-1 18 0,18 0 16,-36 18-1,1-18-15,0 0 0</inkml:trace>
  <inkml:trace contextRef="#ctx0" brushRef="#br0" timeOffset="218710.2459">21855 12982 0,'53'18'0,"-36"-18"16,18 0-16,18 0 15,-35 18-15,0-18 0,-1 0 16</inkml:trace>
  <inkml:trace contextRef="#ctx0" brushRef="#br0" timeOffset="219192.7903">22472 12612 0,'18'0'31,"17"0"-15,0 0-16,36 0 16,-36 0-16,0 0 15,-17 17-15,0-17 16</inkml:trace>
  <inkml:trace contextRef="#ctx0" brushRef="#br0" timeOffset="219495.7059">22454 12594 0,'-17'53'16,"17"0"-1,0-18-15,0 36 16,35-1-1,-35-52-15,18 0 0,17-1 16,-17-17-16,-1 18 0,36 0 16,-35-18-16,-1 17 15,19 19-15,-19-19 16,1 1-16,-18 17 0,0-17 16,-18-1-16,1 1 0,-54 0 15,18-18 1,0 0-16,-35 0 15,53-18-15,17 18 0,0-18 16,18 1-16,18 17 16,35-18-1</inkml:trace>
  <inkml:trace contextRef="#ctx0" brushRef="#br0" timeOffset="219678.0305">22895 12947 0,'18'0'32,"0"0"-17,-1 0-15,1 0 16</inkml:trace>
  <inkml:trace contextRef="#ctx0" brushRef="#br0" timeOffset="220095.4578">23230 12806 0,'0'-18'0,"-17"18"16,-1 18-1,18-1-15,-17 1 16,17 17-16,-18-17 0,18 17 15,18 36-15,-1-53 16,18 17 0,-17-18-16,17 1 0,18-18 15,-17-18-15,-19 1 16,18-18-16,-17 17 16,-18-35-16,0 35 15,-18-17-15,1 17 16,-18 1-16,17 17 15,0 0 1,18 17-16</inkml:trace>
  <inkml:trace contextRef="#ctx0" brushRef="#br0" timeOffset="220440.546">23601 12859 0,'0'17'31,"0"19"-15,0-1-16,17-17 15,1 35 1,-18-36-16,53 18 0,-35-35 15,35 0 1,-36-17-16,36-18 16,-53 17-16,0 0 15,0-17-15,0 17 0,-35-35 16,17 36-16,-35-1 16,18 18-16,0 0 15,17 18-15,18-1 16,0 1-16</inkml:trace>
  <inkml:trace contextRef="#ctx0" brushRef="#br0" timeOffset="221140.615">24130 12788 0,'0'-17'0,"0"34"31,0 18-16,0 36 1,0-36-16,0 71 16,18-71-16,-18 54 15,17-54-15,-17 0 16,0-17-16</inkml:trace>
  <inkml:trace contextRef="#ctx0" brushRef="#br0" timeOffset="225461.6711">26723 12629 0,'-18'0'15,"18"-17"17,0-1-17,0 1 1,0-1-16,-35 0 15,17 1-15,-17 17 16,0 0 0,17 0-16,1 17 0,-19 1 0,1 70 15,35-35 1,18 53-16,-18-53 16,35 0-16,18 35 15,-36-53-15,19 18 16,-19-35-16,-17-1 15,-17-17-15,-36-17 16,18-1-16,-54-17 16,54 17-16,-35-35 15,52 36-15,0-1 16,18 0-16,53 1 16,0 17-16,0-18 15,0 18-15,17 0 16,54-18-16,-71 18 15,17 0-15,-34 0 16</inkml:trace>
  <inkml:trace contextRef="#ctx0" brushRef="#br0" timeOffset="225699.8493">26952 12541 0,'18'-35'16,"-18"17"-16,-18 18 16,1 0-16,-1 71 15,0 17 1,18-35-16,0 70 16,0-87-16,18 17 15,17-18-15,-17 0 0,17 1 16,36-19-16,-36 1 15,0-18-15</inkml:trace>
  <inkml:trace contextRef="#ctx0" brushRef="#br0" timeOffset="226016.4845">27164 12806 0,'-18'0'15,"-17"17"1,35 1-16,-18 17 15,18-17-15,18 17 0,-18-17 16,18 0-16,35 17 16,-18-35-16,18 0 15,-18 0-15,-17-18 16,-1 1-16,-17-1 0,18-17 16,-18 17-16,-18 0 15,1-17-15,-1 35 16,18 18 15,35-1-15,-17 1-16,35 0 15,-36-18-15,1 0 0,0 0 16,-1 0-16</inkml:trace>
  <inkml:trace contextRef="#ctx0" brushRef="#br0" timeOffset="226222.6864">27428 12453 0,'36'18'15,"17"35"1,0 52 0,0 1-16,-18-70 15,-18 52-15,1 0 16,-36-17-1,-17-19 1,18-34-16,-36 0 16</inkml:trace>
  <inkml:trace contextRef="#ctx0" brushRef="#br0" timeOffset="227691.7741">28011 12823 0,'-18'-17'0,"18"-1"0,0 1 15,0-1-15,18 0 0,-18 1 16,17-19-16,1 19 16,-1-1-16,19-17 15,-19 17-15,1 18 16,0 0 0,-18 18-16,0-1 15,0 19-15,0 17 16,0-18-16,0-17 15,0 34-15,17-34 0,19-18 16,-19 0-16,19-18 16,-19 1-16,18-36 15,-17 35-15,0-35 16,-1 36 0,-17-19-16,0 54 31</inkml:trace>
  <inkml:trace contextRef="#ctx0" brushRef="#br0" timeOffset="228042.2455">28116 12947 0,'0'0'0,"-17"0"16,17-18 15,17 18-15,1-17-1,0 17-15,-1 0 16,-17 17 0,18 1-1,0 0-15,-18-1 16,17-17-1,1 0-15,17-17 16,-17-1-16,17-17 16,-35 17-1,18 0-15,-18 1 0,17-1 0,-17 0 16,0 36 15,18-18-31</inkml:trace>
  <inkml:trace contextRef="#ctx0" brushRef="#br0" timeOffset="228508.6802">28787 12577 0,'-18'0'16,"18"-18"-16,18 18 16,-1 0-16,19 0 0,-1 0 15,0 18-15,36 17 16,-36 18 0,-17-18-16,-18-17 0,-18 17 0,0 0 15,-35 0 1,36 1-16,-18-19 0,17 1 15,-17 0-15,35-1 16,17-17 0,54 0-16,-36-17 15,0 17-15,1-18 16,-19 18-16</inkml:trace>
  <inkml:trace contextRef="#ctx0" brushRef="#br0" timeOffset="228959.4079">29245 12594 0,'18'-35'15,"0"35"-15,52-18 16,-35 18-1,1-17-15,-1 17 0,-17 0 16,17 0-16,-70 0 31,-18 17-15,17 1-16,-17-18 0,18 18 16,0-1-16,0 18 15,35-17-15,0 17 16,0-17-16,35 0 0,18 17 15,-18-17-15,36 34 16,-36-52-16,-17 36 16,-18-19-1,-18 1-15,-17-18 16,-18 18 0,17-18-16,19 0 0,-36-18 15,35 18-15,36 0 31,0 0-31,17 0 16</inkml:trace>
  <inkml:trace contextRef="#ctx0" brushRef="#br0" timeOffset="229217.0822">29757 12788 0,'0'18'15,"17"-1"-15,1-17 16,0 18-16</inkml:trace>
  <inkml:trace contextRef="#ctx0" brushRef="#br0" timeOffset="231545.3278">30251 12612 0,'17'-18'16,"-17"1"-16,0-1 15,-17 18-15,-19 0 16,19 18-16,-18 17 16,-1 0-1,19 0-15,17 18 16,0-35-16,0 0 16,53 17-16,-36-18 15,18-17-15,18 0 16,-17 0-16,17-35 15,-53 18-15,17-36 16,-17 35-16,-17-53 16,-1 54-16,-17-1 15,17 1-15,-17-1 0,17 0 16,-17 18-16,0 0 16,35 18-16,0 0 0,35 17 15</inkml:trace>
  <inkml:trace contextRef="#ctx0" brushRef="#br0" timeOffset="231925.0167">30603 12559 0,'0'-18'15,"18"54"1,-18-19-16,18 36 16,-18-18-1,17 1-15,-17-1 0,0 0 16,0 0-16,18 1 16,-18-19-16,0 1 15</inkml:trace>
  <inkml:trace contextRef="#ctx0" brushRef="#br0" timeOffset="232245.6661">30992 12594 0,'-18'0'15,"0"18"-15,18 17 16,0 36-16,0-36 16,18 35-1,0-34-15,17-19 0,0 19 16,0-19-16,36-17 16,-36 0-16,36-17 15,-54-19-15,19-17 16,-36 18-16,-36-35 15,1 34-15,-35-17 16,17 18-16,-36 18 16,54 17-16,-18 17 15</inkml:trace>
  <inkml:trace contextRef="#ctx0" brushRef="#br0" timeOffset="239948.5422">23195 13458 0,'0'-17'31,"-17"17"0,34 0 63,1 0-79,-1 0-15,36 17 16,-35-17-16,17 0 16,18 0-16,-18 0 0,71 18 15,-53-18-15,18 0 0,-1 0 16,71 0-16,-88 18 16,0-18-16,0 0 0,18 0 15,-36 0-15,0 0 16</inkml:trace>
  <inkml:trace contextRef="#ctx0" brushRef="#br0" timeOffset="243085.336">30251 13176 0,'0'-17'0</inkml:trace>
  <inkml:trace contextRef="#ctx0" brushRef="#br0" timeOffset="243385.3797">30110 13176 0,'-18'-17'16,"36"17"15,17 17-15,18-17-1,0 18-15,105-18 16,-69 0-16,34 0 0,-17 18 15,0-1-15,0-17 0,-1 18 16,107 17-16,-124-17 16,71-18-1,-53 17-15,-71-17 16,-35-17-16</inkml:trace>
  <inkml:trace contextRef="#ctx0" brushRef="#br0" timeOffset="246828.2189">22084 14093 0,'0'-17'15,"0"-1"1,-35 1 15,17 17-31,0 0 0,-35 0 16,18 17-16,0 36 16,17-35-16,1 52 15,34-34-15,1 17 16,0-36-16,34 1 15,-16-18 1,34-35-16,-34-1 16,52-105-1,-88 88-15,17 0 16,-17 0-16,-17-52 16,-1 52-16,-35-36 0,36 54 15,-36 0 1,35 17-16,0 18 0,18 18 15,0 0-15,-17 34 16,34-16-16,-17-1 0,36 36 16,-19-36-1,19 0-15,16 36 16,-16-54-16,-19 1 0,19 0 16,-19-1-16,1 1 0,17 17 15,-35-17 1,18-1-1,-36 1-15</inkml:trace>
  <inkml:trace contextRef="#ctx0" brushRef="#br0" timeOffset="247228.9239">21361 14517 0,'0'-18'16,"17"18"-16,1 0 16,53 0-1,-36 0-15,71 0 16,-36 0-16,1 0 16,88 0-16,-71 0 15,88 0-15,-88 0 16,-17 0-16,52 0 15,-87 0-15,34 0 16,-52 18-16,-1-36 16</inkml:trace>
  <inkml:trace contextRef="#ctx0" brushRef="#br0" timeOffset="247695.8085">21784 14764 0,'-53'0'16,"35"17"-16,-34 19 15,34-1-15,0-17 16,18 35 0,0-18-16,0-18 0,36 19 15,-19-19-15,36-17 16,-35 0-16,35-17 16,-36-19-16,19-16 15,-19 16-15,-17-34 16,0 34-1,-17-34-15,-1 35 16,0-36-16,18 53 16,-17 1-16,17 34 15,0 36 1,17 0-16,-17-18 16,53 124-1,-17-88-15,34-18 16,1-18-1</inkml:trace>
  <inkml:trace contextRef="#ctx0" brushRef="#br0" timeOffset="247995.6833">22102 14817 0,'-36'35'16,"19"18"-1,17-35-15,0 17 16,35 0 0,18-17-16,-18-18 0,18-18 15,-35 0-15,17-17 16,-17 18-16,-18-19 16,0 19-1,0-1-15,-18 18 16,0 18-16,18 17 15,0 0-15,18-17 16,0-1-16,34 19 16,-34-19-16,35-17 15</inkml:trace>
  <inkml:trace contextRef="#ctx0" brushRef="#br0" timeOffset="248607.3085">23001 14199 0,'0'-17'16,"0"-19"-16,-18 19 16,-17 17-1,18 17-15,-19 36 16,1-17-16,17 69 16,18-52-16,18 71 15,0-71-15,17 35 16,0-35-1,-17-18-15,-1-17 16,-17-1-16,-17-34 16</inkml:trace>
  <inkml:trace contextRef="#ctx0" brushRef="#br0" timeOffset="248725.1193">22842 14552 0,'53'-18'16,"18"18"-1,52 0 1,-70 0-16,-35 0 16</inkml:trace>
  <inkml:trace contextRef="#ctx0" brushRef="#br0" timeOffset="248934.9141">23283 14146 0,'-17'18'15,"-19"53"-15,19 17 16,17 53 0,0-88-16,17 53 15,36-36 1,-17-52-16,-1-1 0</inkml:trace>
  <inkml:trace contextRef="#ctx0" brushRef="#br0" timeOffset="249257.6606">23513 14464 0,'-18'0'0,"-17"0"15,17 18 1,0 34-16,18-34 15,0 35-15,18-35 16,0-1 0,-1 1-16,1-18 0,17-18 15,-17 18-15,0-17 0,-18-19 16,0 19 0,0-1-16,0 0 15,0 1-15,0-1 0,0 36 31,17-18-31,1 17 0,-18 1 16,17 0-16,36-1 16,-35 1-16,17-18 15,1 0-15,-36-18 0</inkml:trace>
  <inkml:trace contextRef="#ctx0" brushRef="#br0" timeOffset="249453.2796">23742 14041 0,'53'105'0,"17"19"16,-17-1 0,-35-70-16,0 53 15,-18-71-15,0 54 16,-18-54-16,0 0 15,1-17-15</inkml:trace>
  <inkml:trace contextRef="#ctx0" brushRef="#br0" timeOffset="249852.8473">24553 14252 0,'18'0'15,"17"0"1,1 18-16,69-18 15,-34 0 1,-36 18-16,18-18 16,-35 17-16</inkml:trace>
  <inkml:trace contextRef="#ctx0" brushRef="#br0" timeOffset="249997.854">24677 14464 0,'53'0'16,"35"18"0,-53-18-16,53 0 0,-35-18 15</inkml:trace>
  <inkml:trace contextRef="#ctx0" brushRef="#br0" timeOffset="250213.4113">25224 14217 0,'-18'35'0,"18"36"15,0-18-15,0 35 16,0-53-16,18 36 15,-1-54-15,19 19 16</inkml:trace>
  <inkml:trace contextRef="#ctx0" brushRef="#br0" timeOffset="250503.8213">25471 14358 0,'0'0'16,"0"35"-16,-18 18 16,18-17-16,35 34 15,-17-35-15,52 18 16,-34-35-16,52-18 16,-53 0-16,53-35 15,-70-1-15,35-17 16,-53 18-16,-35-35 15,17 52-15,-70-35 16,53 35-16,-54 18 16,36 18-16,-17 0 15,52-1-15</inkml:trace>
  <inkml:trace contextRef="#ctx0" brushRef="#br0" timeOffset="251271.1737">27446 14235 0,'-18'0'15,"18"17"1,-17 19-16,17 34 16,0-17-16,0-18 0,0-17 15,35 35 1,0-53-16,-17 17 0,35-34 15,-35-1-15,17-35 16,-35 18-16,18 0 16,-18 17-16,0 0 15,0 1-15,0-1 0,0 36 16,17-1-16,1 36 16,-1-35-16,1 17 15,0-17-15,-1 0 0,19-18 16,-19 0-16,19 0 15,-19 0-15,1 0 0,-1-36 0,1 19 16,-18-1-16,0-53 16,0 54-16,0-18 0,0 17 15,-18-17 1,18 17-16</inkml:trace>
  <inkml:trace contextRef="#ctx0" brushRef="#br0" timeOffset="251662.009">27958 13758 0,'0'-17'0,"0"34"15,17 1-15,1 17 0,35 71 16,-36-35-16,1 70 15,-18-71-15,0 71 16,0-88-16,0 18 16,0-53-16,0 17 15,18-35 1,-18-18 0,35-35-16,-35 18 15,18-18-15,-1 18 16,1 0-1,0 17-15,-1 36 16,-17-1-16,18 1 16,-18-1-16,18 36 15,-1-35-15,1 17 16,-18-17-16,17 0 16,1-18-16</inkml:trace>
  <inkml:trace contextRef="#ctx0" brushRef="#br0" timeOffset="252088.5509">28416 14393 0,'36'0'16,"-36"18"-16,35-18 15,0-35 1,-17 35-16,-18-18 0,17 0 15,-17 1-15,-17-1 0,17 1 0,-36-19 16,19 36 0,-36 0-16,53 18 15,-18 0-15,1 17 0,17-18 16,17 36-16,-17-35 16,36 35-1,-1-35-15,-18-18 0,36 17 16,-35-17-16,17 0 15,-35-17-15,18-19 16,-18 19-16,0-1 16,0 0-16,18 1 15,-1-1 1,1 18-16,-1 0 16,19 18-16,-19-1 15,1 36-15,0-35 16,-1 0-1,1-1-15,0 1 16,-1-18-16</inkml:trace>
  <inkml:trace contextRef="#ctx0" brushRef="#br0" timeOffset="252678.0591">30304 14217 0,'-18'0'0,"-17"-18"16,-1 1-16,-16 34 15,34-17-15,-53 71 16,36-36-16,17 36 16,18-18-16,18 0 15,17-18 1,36-18-16,-36-17 16,53-17-1,-52-1-15,17-35 0,-36 18 16,1 0-16,-18-18 15,0 18-15,-35-1 16,17 19-16,0 17 16,1 53-1,17-18-15,0 0 0,0 36 16,17-36 0,36 35-16,0-34 15,-18-19-15,1-17 16</inkml:trace>
  <inkml:trace contextRef="#ctx0" brushRef="#br0" timeOffset="252860.371">30621 14199 0,'35'0'16,"36"18"-1,-36-18-15,1 0 16,-1 0-16,0 18 16,-17-18-16</inkml:trace>
  <inkml:trace contextRef="#ctx0" brushRef="#br0" timeOffset="252984.0399">30745 14376 0,'17'17'0,"36"-17"16,-18 0-16,36 0 16,-53 0-16</inkml:trace>
  <inkml:trace contextRef="#ctx0" brushRef="#br0" timeOffset="253197.0651">31274 13988 0,'70'0'15,"1"0"1,-18 17-1,-18-17-15</inkml:trace>
  <inkml:trace contextRef="#ctx0" brushRef="#br0" timeOffset="253568.5204">31238 14041 0,'0'52'16,"0"-34"-16,0 17 16,0 18-16,0-17 15,0-1-15,-17-17 16,17-1-16,0 1 16,17-1-16,1-17 0,0 0 15,17 0-15,18 0 16,-18 18-16,1 0 15,-1 17-15,18 36 16,-36-36-16,1 0 0,-18-17 16,0 35-1,-35-18-15,-1-17 16,-34-1-16,35-17 16,-54 0-1,54 0-15,0-17 16,17 17-16,1-18 15</inkml:trace>
  <inkml:trace contextRef="#ctx0" brushRef="#br1" timeOffset="286801.9551">7303 13776 0,'-18'0'16,"0"0"15,1 0 0,-1 18-31,18-1 16,-18-17-16,1 0 15,-1 0 17,0 18-1,1-18-15,17 18-1,-18-18 1,18 17 31,-18-17 0,36 0-16,-18-17-16,18 17 1,-1-18-16,1 0 16,0 18-16,-1-17 15,1-1-15,17 0 0,1-35 16,-19 36-16,18-1 16,1-17-16,-1 0 15,0-1 1,1 19-16,-1-19 15,-18 19-15,19-1 16,-19 0-16,19 1 16,-1-1-16,0 1 15,-17-1-15,35 0 16,-36 1-16,1-1 16,17 0-16,-17 1 0,0-1 15,17-17-15,0 0 16,-17 17-16,-1 18 15,19-18-15,-19 1 16,-17-1 0,18 18-16,0-18 0,-1 1 15,1 17 1,0-18-16,-1 18 16,-17-18-16,18 1 15,-18-1 48,0 36-1,0-1-46,0 1-16,-18 0 15,18-1-15,0 19 16,0-19-16,0 36 16,0-18-16,0 1 15,0-1-15,0 0 0,0 18 16,18-18-16,-18 1 16,0-1-16,0 0 0,0 1 15,17-19 1,-17 1-16,0 0 15,0-1-15,18-17 16,-18 18-16,0-1 78,-18-17 0,1 0-62,-1 0 0,1 18-1,-1-18-15,0 0 16,1 0-16,-1 0 15,-17 0-15,-1 0 16,-16 18-16,16-18 16,1 0-16,-36 17 15,36 1-15,-53-18 16,53 18-16,-36-18 16,36 17-16,-36 1 15,36-18-15,0 18 16,17-1-16,0-17 15,1 0 1,-1 0 62,18-17-62</inkml:trace>
  <inkml:trace contextRef="#ctx0" brushRef="#br1" timeOffset="288024.9815">7161 13882 0,'-17'0'0,"-1"0"31,36 0-15,-1 0 15,-17-18-31,36 1 15,-19-19 1,1 36-16,0-17 0,17-1 16,-17 0-16,17-17 15,18-18 1,-36 36-16,19-19 16,17-17-16,-36 36 15,18-1-15,-17-17 0,17 17 16,1 0-16,17-34 15,-18 16-15,0 19 0,-17-1 16,17-17-16,36-1 16,-54 1-16,19 18 15,16-19-15,-34 19 16,0-1-16,17 0 16,0 1-1,-17-1-15,0 18 16,-1-18-16,1 18 15,-1-17 1,1 17 0,-18-18-16,-18 36 78,18-1-47,0 19-15,0-19-16,0 1 15,0 0-15,0 17 0,0 18 16,0-18 0,0 0-16,0 1 0,0-1 0,0 35 15,-17-34 1,17 34-16,0-52 15,0 0-15,17 17 16,-17-17-16,0-1 16,0 1-1,-17-36 32,-1 18-31,1 0-1,-1 0 1,0 0 0,1 18-16,-1-18 15,-35 0 1,35 17-16,-17-17 0,-35 0 16,17 0-16,0 18 15,0-18-15,-35 18 16,35-1-16,0-17 15,18 18-15,-1-18 16,19 0-16,-1 0 16,0 0-16,18-18 15,-17 18 1,-1 0-16,0 0 16,1 0-1,17 18 1,-18-18 46,1 18-46,-1-18 0</inkml:trace>
  <inkml:trace contextRef="#ctx0" brushRef="#br1" timeOffset="289481.4054">7197 13829 0,'0'18'15,"0"-36"110,17 18-78,-17-18-15,18 18-17,0 0 32,-1-17-47,-17-1 16,36 0-16,-19 1 15,18-19-15,-17 19 16,35-18 0,-35 17-16,35-35 15,-36 35-15,54-35 16,-36 18-16,18-18 15,-18 18-15,0 0 16,1-1-16,-19 19 16,1-1-16,0 0 0,35-34 15,-18 34-15,0-17 16,-17 17-16,-1 0 16,1 18-16,0-17 0,-1 17 15,1-18 1,0 18-1,-1-18 1,1 1 0,-36 17 46,18 17-31,0 1 1,-17 0-17,17-1-15,0 19 16,0-1-16,0 18 16,17-18-16,-17 36 15,0-36 1,18 35-16,-18-34 15,18 34-15,-18-52 16,17 17-16,-17-17 16,18 0-16,-18-1 15,17 1-15,-17-36 32,-17 18-17,17-17 1,-18 17-1,1 0 1,17 17-16,-18-17 16,18 18-1,-18-18-15,1 17 16,-1-17-16,0 0 16,1 0-16,-1 18 15,0-18-15,1 0 16,-1 18-16,1-18 15,-1 0 1,0 0 0,1 0 15,17 17-31,-18-17 31,0 0 0,1 0-15,-1 0-16,0 0 16,1 0-16,-19 18 15,19 0-15,-18-18 16,-1 0-16,1 17 16,0-17-16,-36 0 15,18 0 1,-17 18-16,34-18 15,19 0-15,-1 18 16,36-18-16,17 0 16</inkml:trace>
  <inkml:trace contextRef="#ctx0" brushRef="#br1" timeOffset="290878.4614">11165 6720 0,'18'0'47,"-18"18"-31,0 0 0,0-1-16,-18 1 15,18 0-15,0-1 0,-17 36 16,-1-18-16,18 1 15,0 52-15,-17-53 16,-1 53 0,18-35-16,-35 36 0,17-37 15,18-16-15,-35 70 16,35-54-16,-18-16 16,0 52-16,18-53 15,-17 0-15,17-17 16,0 17-16,-18-17 0,0 35 15,18-35-15,-17 17 16,-1-17-16,18 17 16,0-18-16,0 1 15,0 0-15,-17-1 16,17 1-16,0 0 31,0-1 63,17-17-63,18 0-15,-17 0-16,35 0 15,-35 0-15,17-17 16,18 17-16,-35 0 16,-1 17-16,1-17 15</inkml:trace>
  <inkml:trace contextRef="#ctx0" brushRef="#br1" timeOffset="291605.9197">11289 6738 0,'0'-18'16,"-18"1"-1,1 17 1,17 17 15,0 1-15,0 0-16,0-1 15,-18 54-15,18-36 16,0 18-16,0 0 0,0 0 16,0 88-16,0-88 15,0 88 1,0-70-16,0-1 0,18 54 15,-18-54-15,17 18 16,-17-35-16,0-17 16,18 34-1,-18-52-15,0-1 0,0 1 16,18-18 0,-36 0-1,18 18 1,-18-1-1,18 1 17,-17-18-17,17-18 1,-18 18-16,0 0 16,1 18-16,-1-18 0,0 18 15,-17-1-15,18-17 16,-19 18-1,19-18-15,-1-18 16,0 18 0</inkml:trace>
  <inkml:trace contextRef="#ctx0" brushRef="#br1" timeOffset="292562.8937">12241 6914 0,'18'0'0,"-18"36"15,35 34 1,1 36-16,-19-53 0,1 71 16,-18-89-16,0 18 15,0-36-15,18 1 16,-18-36 0,0-17-1,0-18-15,17 18 16,1 0-16,-18 17 0,35 0 15,-17 18 1,-1 0-16,1 18 0,-18 0 16,18 35-16,-1-18 15,-17-18-15,0 19 0,18-1 16,-18-17 0,18-18-1,-18-18-15,17 0 16,-17 1-16</inkml:trace>
  <inkml:trace contextRef="#ctx0" brushRef="#br1" timeOffset="292674.7069">12647 7338 0,'0'35'0,"0"-17"16,18 17-16,-1-17 16,1-18-1,0 0-15,-18-18 16</inkml:trace>
  <inkml:trace contextRef="#ctx0" brushRef="#br1" timeOffset="293253.6867">12682 7373 0,'18'0'15,"0"0"1,-1 0 15,1 0-31,0 0 16,-1-18-1,-17 1-15,18-18 16,-18 17-16,-18-17 16,1 35-16,-19-18 15,19 0-15,-19 18 16,19 0-16,-1 36 15,18-1 1,18 0-16,-1 0 16,1-17-16,35 17 15,-35-35-15,52 0 16,-52 0-16,-1 0 16,1-17-16,0-1 15,-18 0 1,0 1-16,-18 17 15,36 17 1,-1 1 0,1-18-16,0 18 15,-1-1-15</inkml:trace>
  <inkml:trace contextRef="#ctx0" brushRef="#br1" timeOffset="293347.2885">12894 7320 0,'-18'-35'15,"1"17"-15,17-17 16,17 17-16,-17 1 0</inkml:trace>
  <inkml:trace contextRef="#ctx0" brushRef="#br1" timeOffset="293703.9208">13106 7285 0,'-18'-18'15,"0"18"1,18 18 0,0 0-16,0 17 15,18-18 1,0 1-16,-1-18 16,-17 18 15,0-1-16,18 36 1,0-35-16,-1 17 16,1-17-16,0-1 0,-18 1 0,0 0 15,0-1-15,0 1 16,-53 0-16,35-18 16,-17 0-16,-1 0 15,19-18-15,-1 0 16,18 1-16,-17-36 15,17 18-15,0-18 0</inkml:trace>
  <inkml:trace contextRef="#ctx0" brushRef="#br1" timeOffset="294037.2345">13247 6879 0,'17'35'0,"19"54"16,-19-36-16,19 35 15,-19-35-15,-17 17 16,18-52-16,-18 0 16,0-1-16,0 1 0,-18-18 31,1-18-31,17 1 16,0-1-16,0 0 15,17 1 1,1-1-16,17 0 15,0 18-15,1 0 16,-19 0-16,1 18 16,-18 0-16,0-1 15,0 1-15,0 0 16</inkml:trace>
  <inkml:trace contextRef="#ctx0" brushRef="#br1" timeOffset="294198.024">13582 7179 0,'18'-18'16,"-1"1"-16,1-1 0,17 0 15,-17 1 1,-1 17-16,1-18 15</inkml:trace>
  <inkml:trace contextRef="#ctx0" brushRef="#br1" timeOffset="294352.8398">13670 6932 0,'0'88'16,"0"18"-1,0-71-15,18 18 16,-1 18-16,-17-18 16</inkml:trace>
  <inkml:trace contextRef="#ctx0" brushRef="#br1" timeOffset="294676.7068">12277 7814 0,'35'0'31,"-17"-18"-31,70 18 15,-18-17-15,1 17 0,88 0 16,-71 0 0,124 0-16,-107-18 15,107 0 1,-106 1-16,-18-1 0,-17 1 16,-36-1-16,18 18 15,-36-18-15,-34 36 0</inkml:trace>
  <inkml:trace contextRef="#ctx0" brushRef="#br1" timeOffset="295104.4147">12718 8149 0,'0'18'0,"-18"17"15,18-17-15,0 17 0,0-17 16,0-1-16,18-34 31,-1-19-15,1 19-16,-18-19 15,0 19-15,18 17 16,-1 0 0,18 17-1,-17 1-15,0-18 0,-1 18 16,19-1-16,-1-17 16,-17 0-16,-1 0 15,1-17-15,-18-1 16,0-17-1,0 0-15,-18 17 16,18-17-16,-17 17 16</inkml:trace>
  <inkml:trace contextRef="#ctx0" brushRef="#br1" timeOffset="295304.7243">13141 8114 0,'18'35'16,"-18"-17"-16,17-1 16,1 1-16,-18 0 0,18-18 15,-18 17-15,0-34 16</inkml:trace>
  <inkml:trace contextRef="#ctx0" brushRef="#br1" timeOffset="295416.3634">13159 7990 0,'17'0'15</inkml:trace>
  <inkml:trace contextRef="#ctx0" brushRef="#br1" timeOffset="295756.7095">13282 8114 0,'-18'35'15,"18"-17"-15,0-1 0,0 1 0,36 17 16,-1-35-16,0-17 15,1-1-15,-19-17 16,-17 17 0,0 1-16,-17-36 15,-1 35-15,0-17 0,-17-1 16,17 1 0,1 18-16,-1-1 0,18 0 15,-18 18-15,18 18 16,18 52-16,0-34 15,-1-1-15,1 0 0,35 36 16,0-18 0,-18-36-16,-17 1 15,17-18-15,-17 0 16</inkml:trace>
  <inkml:trace contextRef="#ctx0" brushRef="#br1" timeOffset="295934.3206">13511 8026 0,'53'17'15,"0"-17"1,18-35 0,-18 17-16,-36 1 15,-34 17 1,-1 0-16</inkml:trace>
  <inkml:trace contextRef="#ctx0" brushRef="#br1" timeOffset="296094.2306">13617 7973 0,'18'70'15,"0"-17"-15,-1 18 16,1-36-16,-18-17 15,35 35-15,-35-36 16,18-17-16</inkml:trace>
  <inkml:trace contextRef="#ctx0" brushRef="#br1" timeOffset="296389.5278">13794 7938 0,'35'35'16,"-17"18"0,-18-18-16,17-17 0,1 17 15,-18-17 1,17-18-16,-17-18 16,18-17-1,-18 17-15,35-17 16,-35 17-16,36 18 15,-19 0-15,19 35 16,-19-17 0,1 0-16,-1-1 15,1 1-15</inkml:trace>
  <inkml:trace contextRef="#ctx0" brushRef="#br1" timeOffset="296711.3144">13635 7673 0,'18'0'16,"-1"0"-16,36 18 16,-18-18-1,71 0-15,-53 0 16,-18-18-16,36 0 15,-53 1-15,-1 17 0,-17-18 16</inkml:trace>
  <inkml:trace contextRef="#ctx0" brushRef="#br1" timeOffset="305420.7085">25523 10495 0,'18'0'0,"0"0"16,-1 0-16,19-17 0,-1 17 15,36 0-15,-19-18 16,1 18-16,-17 0 16,34 18-16,-52-18 0,-18 17 15,0 1-15</inkml:trace>
  <inkml:trace contextRef="#ctx0" brushRef="#br1" timeOffset="306220.7324">30674 10530 0,'18'0'0,"17"0"16,-17 0-16,70 0 15,-18 0-15,-17 0 16,18 0-16,17 0 0,35 0 15,-70 18-15,-17-18 16</inkml:trace>
  <inkml:trace contextRef="#ctx0" brushRef="#br1" timeOffset="308062.8072">25224 14905 0,'0'18'94,"17"-18"-94,1 0 15,52 0-15,-17 0 16,71 0-16,-54 0 16,54-18-16,-71 18 15,-18-18-15,53 18 16,-70 0-16</inkml:trace>
  <inkml:trace contextRef="#ctx0" brushRef="#br1" timeOffset="308789.8958">31115 15011 0,'0'17'31,"18"-17"-31,17 0 16,35 36-1,1-36-15,70 35 16,-53-35-16,1 18 16,-1-18-16,18 0 15,-71 0-15</inkml:trace>
  <inkml:trace contextRef="#ctx0" brushRef="#br0" timeOffset="317288.0804">22102 14799 0,'17'0'63,"1"0"-48,-1 0 1,1 0 0,0 0-1,-1 0 1,1 0 0,-18 18-16,18-18 15</inkml:trace>
  <inkml:trace contextRef="#ctx0" brushRef="#br0" timeOffset="321503.4659">20884 16210 0,'-17'-17'16,"-1"-1"-1,1 18 1,-1 0-16,-17 0 16,-1 18-16,1 17 15,0-18-15,0 36 16,35-35-16,0 0 15,0 17-15,0-17 16,35-1-16,0-17 16,0 0-16,36-35 15,-18-18 1,-18 18-16,-35-1 0,18-34 16,-18-1-1,0 18-15,0 18 0,0-18 16,-18-53-16,-17 36 15,17 17-15,1 0 0,-19 18 16,19-1-16,-19 1 16,19 53-1,17 35-15,-18 0 16,18 0-16,18 88 16,-18-88-16,17 17 0,19-17 15,-19-18-15,19 1 0,52 17 16,-53-18-1,0-18-15,18 19 16,-35-19-16,-1-17 0,1 18 16,-18 0 15</inkml:trace>
  <inkml:trace contextRef="#ctx0" brushRef="#br0" timeOffset="321814.3247">20144 16686 0,'17'0'15,"1"0"-15,17 0 0,0 0 16,18-17-16,18-1 0,105 18 16,-87-18-1,-19 18-15,89 0 16,-89-17-16,1 17 0,52 0 16,-87 0-16,-1-18 15,-17 18 1,-18 18-16,-18-18 15</inkml:trace>
  <inkml:trace contextRef="#ctx0" brushRef="#br0" timeOffset="322421.7767">20479 17074 0,'-36'0'0,"19"0"15,-18 18 1,35 0-16,-18-1 0,0 19 16,-17 17-1,17-1-15,18-16 16,0-19-16,18 19 15,0-36-15,17 0 0,-17 0 16,34 0-16,-16-18 16,-1-35-16,-17 18 15,-18-18 1,0 18-16,-18-36 16,0 36-16,-17-53 15,17 35-15,-17 0 16,18 18-16,-19 17 15,36 36-15,0 52 16,18 36 0,0-53-16,17 53 15,0-71-15,18 18 16,-18-18-16,36-17 16,-36-18-16,18 0 15</inkml:trace>
  <inkml:trace contextRef="#ctx0" brushRef="#br0" timeOffset="322753.7076">20814 17057 0,'-35'17'0,"17"1"15,-17 35-15,35-18 16,-18 1-16,18-1 15,0-18-15,18 1 16,-1-18-16,36 0 16,-35 0-16,35-35 15,-18 17-15,-35-17 16,18 0-16,-18 17 16,0 0-16,-18 1 0,18-1 0,-18 18 15,1 0 1,17 18-16,0-1 15,0 36-15,17-17 16,19-1 0,-1-18-16,18 1 0,-35-18 15,17-18 1</inkml:trace>
  <inkml:trace contextRef="#ctx0" brushRef="#br0" timeOffset="323328.8971">21696 16281 0,'0'-36'15,"-18"1"1,-17 35-1,17 0-15,-35 35 16,36 18-16,17-17 0,0 69 16,0-34-16,0-18 15,35 53-15,0-71 16,-17 18-16,0-18 0,-1 1 16,1 16-16,-18-34 15,-18-36 1,1 18-16,-36-52 15,17 16-15</inkml:trace>
  <inkml:trace contextRef="#ctx0" brushRef="#br0" timeOffset="323416.4378">21502 16722 0,'0'-18'0,"0"0"15,53 1-15,-106 70 0,123-106 0,19 53 16,-54 0-16,53 0 16,-53 17-1,1-17-15</inkml:trace>
  <inkml:trace contextRef="#ctx0" brushRef="#br0" timeOffset="323647.3345">21996 16263 0,'-18'35'0,"0"54"16,1-54-16,17 71 16,0-71-16,53 53 15,-36-70-15,19 17 16,-1-17-16,-17-1 16</inkml:trace>
  <inkml:trace contextRef="#ctx0" brushRef="#br0" timeOffset="323978.6761">22260 16563 0,'-53'70'16,"18"-17"-1,35 18 1,53-53-16,0-18 15,-18 0-15,-17-18 16,-1-17-16,-17 17 16,18 0-16,-36-17 15,18 17-15,0 1 0,0-1 16,-17 18-16,17 18 16,0-1-1,17 1-15,1 0 16,0-1-1,17-17-15,0 0 0,-17 0 16,0-17 0</inkml:trace>
  <inkml:trace contextRef="#ctx0" brushRef="#br0" timeOffset="324194.9065">22454 16140 0,'71'35'16,"-1"35"0,-34-34-16,34 34 15,-34-17-15,-19-18 0,-17 18 16,0 36 0,-17-37-16,-1-16 0,0-1 15,-35 18-15,18-18 16,0 1-16</inkml:trace>
  <inkml:trace contextRef="#ctx0" brushRef="#br0" timeOffset="324740.2856">23477 16475 0,'18'0'31,"35"-18"-16,-18 18-15,-17-18 16,-1 18-16,19 18 16,-19-18-16,-17 18 0,-17-1 15</inkml:trace>
  <inkml:trace contextRef="#ctx0" brushRef="#br0" timeOffset="324846.6139">23513 16633 0,'17'18'0,"54"-18"15,17-18 1,-53 18-16,18-17 0</inkml:trace>
  <inkml:trace contextRef="#ctx0" brushRef="#br0" timeOffset="325418.3184">24624 16175 0,'-18'-18'15,"-17"1"1,17-1-16,-35 18 15,36 18-15,-36 17 16,18 0-16,35 0 0,-18-17 16,18 17-16,18 1 15,-1-19-15,36 1 16,-35-18-16,17 0 16,0 0-16,18-35 15,-35-1-15,0 19 0,-1-71 16,-34 35-1,-1-18 1,0 36-16,18-18 16,-17 0-16,-19-53 15,19 53-15,-1-17 16,0 52-16,1 0 0,-1 18 16,18 36-1,0-1 1,35 53-16,-17-53 15,0 1-15,17-1 0,-17 18 16,17-18-16,-17 0 0,34 36 16,-34-53-16,0 17 15,17 18 1,-35-36-16,18 1 0,-1 0 16,1-1-16,0-17 15</inkml:trace>
  <inkml:trace contextRef="#ctx0" brushRef="#br0" timeOffset="326203.8256">24165 16651 0,'-35'0'15,"17"0"1,36 0 15,17 0-15,71-18-16,-53 18 15,106-17-15,-89 17 16,107-18-16,-107 18 16,71 0-16,-88 0 15,36 0-15,-72 0 16,1 0-1,-36 0-15</inkml:trace>
  <inkml:trace contextRef="#ctx0" brushRef="#br0" timeOffset="326705.1523">24359 16951 0,'-35'0'16,"-18"18"-1,18-1 1,17 1-16,-17 35 15,35-18-15,0 0 16,0 1 0,18-19-16,17-17 0,18 18 15,-36-36-15,36 1 16,-17-1-16,-1-35 16,-35 35-16,0-52 15,0 52-15,-18-52 16,1 52-16,-19-52 15,19 52-15,-19-35 16,36 35-16,0 36 31,18 35-15,0-18-16,-18 0 0,53 71 16,-18-53-1,18 0 1,-36-35-16,54-1 15,-53-17-15</inkml:trace>
  <inkml:trace contextRef="#ctx0" brushRef="#br0" timeOffset="327053.753">24712 16969 0,'-35'35'15,"0"0"1,17 0 0,18 18-16,18-35 15,17 0-15,0-1 16,18-34 0,-18-1-1,1-35-15,-36 35 16,-18-17-1,18 18-15,-18-1 0,36 36 32,0 17-17,17-18-15,0 19 16,-17-19-16,35 1 16,-36 0-16,19-36 15,-19 0 1</inkml:trace>
  <inkml:trace contextRef="#ctx0" brushRef="#br0" timeOffset="327937.2472">25647 16616 0,'0'-18'16,"0"1"-16,0-1 16,-18 0-1,1 18-15,-19-17 16,1 34-1,0 1-15,17 17 0,-35 18 16,36-35-16,-1 17 16,18-17-16,0-1 0,0 1 15,35 17 1,-17-17-16,0-18 0,17 0 16,18-18-16,-18 1 15,-17-19-15,-1 19 16,-17-19-16,0-17 15,-17 53-15,-1-17 16,18-1 0,0 36-16,0 17 15,18 18 1,-1-18-16,1-17 0,0 17 16,52 1-1,-35-36-15,18 17 16,-35-34-16,0-1 0</inkml:trace>
  <inkml:trace contextRef="#ctx0" brushRef="#br0" timeOffset="328277.751">25806 16104 0,'35'-17'16,"0"-1"0,18 36-16,35 17 15,-70-17 1,0-1-16,-18 1 16,0 0-1,-18-1-15,0 1 16,1-1-1,17 1-15,17 0 16,1-18-16,35 17 16,-35-17-16,34 18 15,-34-18-15,0 18 16,-1-18-16</inkml:trace>
  <inkml:trace contextRef="#ctx0" brushRef="#br0" timeOffset="331919.9593">23971 17392 0,'-17'0'16,"34"0"15,1 0-15,-18 18 15,0 17-31,0-17 16,0 17-16,-18-18 15,18 1-15,0 0 16,0-1 0,18-17-16,0 18 15,-1-18-15,1 0 0,17 0 16,18 0-16,53-18 16,-53 18-16,88-17 15,-53 34-15,106 1 16,-70-18-16,-19 0 15,37 0-15,-19-18 0,124 1 16,-141-1-16,70 0 16,-88 18-16,53 0 15,-88-17-15,53 17 16,-71 0-16,36 0 16,-36 17-1,-17-17-15,0 0 16,-18-17 31,-18-18-32,18-1 1,0 19-16,-18-19 16,1 19-16,-1-1 0,0-17 15,1 17-15</inkml:trace>
  <inkml:trace contextRef="#ctx0" brushRef="#br0" timeOffset="332660.5208">26988 16563 0,'17'0'0,"18"-18"15,18 18 1,18-17 0,-18 17-16,17 0 15,-52 0-15,17 0 0,-17 0 16,0 17-16,-36 1 16,0-18-16</inkml:trace>
  <inkml:trace contextRef="#ctx0" brushRef="#br0" timeOffset="332771.2277">27093 16704 0,'36'18'16,"-19"-1"-16,54-17 15,-54 0-15,54 0 16,-36 0 0</inkml:trace>
  <inkml:trace contextRef="#ctx0" brushRef="#br0" timeOffset="334666.415">27693 16245 0,'0'-17'0,"18"17"15,17-18 1,0 18-16,1 0 0,16 0 16,-16 18-16,34 35 15,-34-18-15,-1 0 16,0 53-16,-35-52 16,0-1-16,-35 36 15,17-36-15,-52 18 16,-1 0-1,36-36-15,0 1 16,35 0-16,0-1 16,35 1-16,0-18 15,18 18-15,35-1 16,-35-17-16,-18 0 16,1 0-16,-1 0 15,0 0-15,-17 0 0</inkml:trace>
  <inkml:trace contextRef="#ctx0" brushRef="#br0" timeOffset="335127.7979">28734 16563 0,'-36'-18'16,"1"18"-16,-53 0 15,53 18-15,-1 0 0,-34 34 16,17 19 0,35-53-16,18 17 15,18 0-15,17 18 16,1-35-16,-1-18 0,18 17 15,35-34 1,0-36-16,-70 18 16,17 17-16,-17-35 15,-18 0-15,-18 18 16,-17 0-16,17 17 16,-17 18-16,17 0 15,-17 18 1,35 17-16,35 18 15,-17-18-15,52 36 16,-17-54-16,36 36 16,-37-35-16,-16-18 15,-1 17-15,-17-17 0</inkml:trace>
  <inkml:trace contextRef="#ctx0" brushRef="#br1" timeOffset="374674.1536">29386 9454 0,'-17'0'16,"-1"0"-1,18 18 1,0 0 78,0-1-79,0 1 1,0 17-16,0 1 0,0 16 16,0-16-16,0 17 15,0-18-15,0 0 0,0 18 16,-18 35-16,18-35 16,0-17-16,0 16 15,-17-16-15,17 52 0,0-53 16,0 36-1,0-36-15,0 0 0,0 18 16,17-35-16,-17 17 16,0-17-1,18-18 48,0 0-48,-1 0 1,1 0 0,0 0-16,-1 17 15,19-17 1,-1 0-16,-17 0 0,34 18 16,1-18-1,-17-18-15,-19 18 16,19 0-16,34 18 15,-52-18-15,52 0 16,-34 0-16,-1 0 0,53 0 16,-35 0-16,35 0 15,-35 0-15,35 0 16,-52 0 0,34-18-16,-17 18 15,18 0-15,-54 0 16,54-17-16,-54 17 15,36 0 1,-17 0-16,17 0 16,-36 0-16,18 0 0,18 0 15,0 17 1,-35-17-16,52-17 16,-52 17-16,17 0 0,18-18 15,-35 1 1,0 17-16,-1 0 0,1 17 15,-18 1 1,17-18-16,1 17 16,-18 1-16,35-18 15,-17 0-15,0 0 16,-1 0 0,1 0-1,-36-18 16,18 1-15,0-1 0,-17 1-16,17-1 15,0-35-15,0 35 16,0-17-16,0-18 16,0 18-16,0-36 15,0 36-15,0-53 16,0 35-16,0-35 15,0 35-15,0-18 16,0 36-16,0-18 16,0 18-16,0-1 15,0 19 1,17-18-16,-17 17 0,18-35 16,-18 35-1,18-17-15,-18 0 16,0 0-16,0 17 15,-18 18 1,0 0 0,1 0-1,-19 0 17,1-18-32,0 18 0,-71-35 15,35 35-15,-17-18 16,-18 1-16,-17 17 0,-18 0 15,-141 0-15,123 0 16,35 0-16,1 0 0,-71 17 16,123-17-16,-70 0 15,88 0 1,-35-17-16,53 17 16,0 17-16,17 1 15,18 35-15</inkml:trace>
  <inkml:trace contextRef="#ctx0" brushRef="#br1" timeOffset="376265.1985">27852 15963 0,'0'-17'16,"0"-1"-1,-18 18-15,1-18 16,-1 18-16</inkml:trace>
  <inkml:trace contextRef="#ctx0" brushRef="#br1" timeOffset="376297.6909">27764 15910 0,'-36'0'15,"19"0"1</inkml:trace>
  <inkml:trace contextRef="#ctx0" brushRef="#br1" timeOffset="377223.7962">27587 15716 0,'0'-17'15,"0"-1"-15,18 18 16,-36 18 15,18 17-15,0 0-16,0 36 16,-17-36-16,17 53 15,-18-35-15,18 0 16,-18 0-16,1 0 0,-19 70 15,19-52-15,-1 52 16,0-52-16,18 70 16,0-88-1,-17 53-15,17-71 16,0 36-16,0-54 16,0 19-1,0-19-15,17 1 16,1-1-16,17 1 15,-17 0-15,17-18 0,18 0 16,35 17 0,-35-17-16,0 0 0,0 0 15,71 0 1,-54 18-16,1-18 0,17 0 16,71 0-16,-71 18 15,0-18-15,-17 17 16,17-17-16,0 0 0,-17 0 0,-1 0 15,18-17-15,-17-1 0,-18 18 16,35-18 0,-70 18-16,17-17 0,-17 17 15,-18-18 1,0 0-16,0 1 16,-18-18-16,0 17 15,1-17 1,17-1-16,-18 1 15,18-18-15,0 0 0,18-35 16,-1 17-16,1-34 16,0 52-16,17-53 15,-18 71-15,19-36 16,-19 53-16,1-34 16,0 16-16,17 1 15,-35 17-15,0-17 16,0 0-16,18 17 15,-18 0-15,-18-17 16,-17 18 0,-36-1-16,1 0 15,-195 1 1,142 17-16,-1-18 16,-17 18-16,-177 0 15,19 0-15,175 0 16,-70 18-16,159-1 15,0 1-15,35 0 0,35 17 16</inkml:trace>
  <inkml:trace contextRef="#ctx0" brushRef="#br1" timeOffset="381570.3093">25682 9331 0,'-17'0'0,"-1"0"16,-17-18-16,17 18 0,0 0 15,-17 0-15,17-17 0,-52 17 16,35 0-16,-1-18 16,-52 0-1,53 18-15,-53-17 16,35 17-16,18 0 0,-71-18 16,0 1-1,53 17-15,0 0 16,0-18-16,-70 18 0,52-18 15,18 18-15,-17 0 16,17 0-16,-18 0 16,-70 0-16,70 0 0,1 0 15,-18 0-15,-89 0 16,89 0-16,0 0 0,-18 0 16,0 0-16,0 0 0,-105 18 15,87-18-15,-105 0 16,106 0-1,-107 0-15,124 0 16,-105-18 0,123 18-16,-18-17 0,-71-1 15,19-17 1,69 35-16,1-18 16,18 18-16,-19 0 0,-52-18 15,88 18-15,-70 18 16,52-18-16,-34 0 15,69 18-15,-52-1 16,35-17-16,-17 36 16,34-36-16,-34 35 15,52-17-15,-17 17 16,35-18-16,0 36 16,0-17-1,35 34-15,-17-17 16,-1 35-16,1-35 15,0 88-15,-18-70 16,17 70 0,1-70-16,-18 52 0,18-52 15,-18 34 1,0-52-16,0 53 16,17-71-16,-17 1 0,18 34 15,-18-34 1,0-1-16,0-18 0,17 36 15,-17-17-15,18-1 16,0-17-16,35-1 16,-36 1-16,54-18 15,-53 0-15,70 0 16,-53 0-16,71 0 16,-53 0-1,70 0-15,-52 0 16,88 0-16,-89-18 15,18 18-15,89 0 16,-72-17-16,72 17 16,-89 0-16,106 17 15,0-17 1,-88 18-16,106-18 16,-89 0-16,89 0 15,-106 0-15,105 17 16,-123-17-16,106 18 15,-88 0-15,88-18 16,-88 0-16,88 0 16,-106 0-16,106 0 15,-105 0-15,87 0 16,-88 0-16,0-18 16,-17 18-16,17 0 15,36-18 1,-54 18-16,1 0 0,35-17 15,-54 17-15,1-18 0,18 18 16,-53 0 0,-1-17-16,19 17 15,-19 0-15,18 0 16,-17 0-16,17-18 16,1 18-1,-36-18-15,17 1 16,1-1-1,17 0 1,-17 18-16,17-35 16,0 35-16,18-35 15,-35 17-15,17 1 16,-17-1-16,-1-17 16,-17 17-1,18-17 1,-18-1-16,0 19 15,-18-54 1,18 36-16,0 0 0,-17-18 16,17-53-16,-18 35 15,18-17-15,-35-88 16,17 70-16,1 0 0,-1-53 16,18 89-16,0-18 15,0 52 1,0 19-1,0-1 1,-18 18 0,1 0-16,-1-18 15,-17 18-15,17 0 0,-17 0 16,-53 18 0,0 17-16,35-17 15,-36 17-15,36 1 16,1-1-16,34-18 15</inkml:trace>
  <inkml:trace contextRef="#ctx0" brushRef="#br1" timeOffset="384444.6504">31415 13688 0,'0'-18'31,"-18"18"-15,-17-17 0,17 17-16,-52 0 15,17 0 1,0 0-16,-106 0 15,89 17-15,-107-17 16,89 0-16,-106 0 16,88 0-16,-70 0 15,88 0-15,-54 0 16,72 0-16,-18 0 16,52 0-16,-16 18 15,34-18-15,0 17 16,18 1-1,18-18 1,0 18-16,-1-18 16,1 35-1,-18-17-15,0-1 16,0 19-16,0 34 16,-18 36-1,18-53-15,0 53 0,0-53 16,0 70-1,0-88-15,0 18 16,0-17-16,-17 16 0,17 19 16,0-36-16,-18 18 15,18-18-15,0 1 16,0-19-16,0 1 16,0 0-16,18-18 0,-18 35 15,17-35 1,-17 18-16,18-1 15,-1 1 1,1-18 0,0 0-16,-18 18 15,17-18-15,1 0 0,0 0 16,17 0-16,-17 0 0,17 0 16,35 17-16,-34-17 15,-1 18-15,53-18 16,-53 17-16,18-17 0,53 0 15,-53 0 1,0 0-16,35 0 16,-35 18-16,18 0 15,-36-18-15,36 17 16,-36 1-16,35 0 16,-17-18-16,18 0 15,-18 0-15,17 17 16,-34-17-16,34 18 15,-35 0-15,36-1 16,-18-17-16,17 18 16,-17-18-16,18 0 15,-36 0 1,0 0-16,1-18 16,-1 18-1,-17 0-15,17 0 16,-17 0-16,-18-17 15,17 17 1,-17-18 0,0 0-1,-17 1 1,17-1 0,0-35-1,17 35-15,-17-17 0,0 0 16,0-18-16,0-53 15,0 36-15,0 17 0,18-18 16,-18 1-16,0-36 16,0 53-16,0 18 15,0-1-15,0-17 0,0-17 16,17 52-16,1-17 16,0-36-16,-1 36 15,19-53 1,-19 70-16,1-52 15,-18 52-15,0 0 16,-18 1 0,-35 17-1,18 0-15,-71-18 16,-52 0 0,69 18-16,1 0 15,0 0-15,-71 18 16,89 17-16,-1-17 0,1 17 15</inkml:trace>
  <inkml:trace contextRef="#ctx0" brushRef="#br1" timeOffset="390717.173">25453 13758 0,'0'-17'15,"0"-1"32,-18 18-31,1 0-1,-1 0 1,-35 0 0,18 0-16,0 0 0,-54 0 15,36-18-15,-70 18 16,70 0-16,-18 0 15,1 0-15,-18 0 0,17 0 16,-88-17-16,89 17 16,-1 0-16,18 0 0,-17-18 15,-89 1 1,89 17-16,-72-18 16,90 18-16,-72-18 15,53 18-15,-52 0 16,70-17-16,-53 17 15,53 0-15,-35 0 16,35 0-16,-53-18 16,53 18-16,-70-18 15,52 18-15,-70-17 16,71 17-16,-1-18 16,1 18-16,-19 0 15,-69-18-15,87 18 16,-70-17-16,71 17 15,-72 0-15,72 17 16,-54 1 0,54 0-16,-71 35 15,70-36-15,-35 19 16,53-19-16,18-17 16,0 18-16,0-18 0,-18 17 15,35-17-15,0 0 0,1 18 16,-1-18-1,0 18 1,18-1 0,0 1-1,18 17-15,-18 18 16,0-18-16,0 54 16,18-54-16,-18 53 15,0-53 1,0 71-16,0-53 15,0 35-15,-18 18 16,0 0 0,1-53-16,-1 35 15,1 0 1,17-70-16,0 53 16,0-54-16,17 18 15,-17-17-15,18 17 16,-1-35-16,1 36 15,-18-19 1,18 19-16,-18-19 16,17 1-16,36-1 15,18 1 1,-18-18 0,-18 0-16,18 0 15,-35 0-15,17 0 0,-17 0 16,17 0-16,-18 0 0,54 18 15,-36-18 1,1 17-16,34-17 16,-35 18-16,36-18 15,-36 0-15,36 18 16,-36-18-16,36 17 16,-36-17-16,35 18 15,-34-18-15,52 0 16,-53 0-16,53 0 15,-35 0-15,35 0 16,-35 0-16,71 0 16,-71 0-16,53 0 15,-36 0-15,54 0 16,-54 18-16,54-18 16,-54 0-1,71-18-15,-52 18 16,-19 0-16,1-18 0,-1 18 15,89-17-15,-88 17 16,70-18 0,-88 18-16,70 0 15,-52-18-15,52 18 16,-70 0-16,88 0 16,-70 0-16,70-17 15,-88 17-15,52 0 16,-52 0-16,36-18 15,-54 18-15,53 0 16,-53-18-16,71 18 16,-53 0-16,35 0 15,-52 0-15,16 0 16,-16 0 0,17 0-16,-36 0 15,1-17-15,0 17 16,-1 0-16,1 0 15,0-18 1,-1 18 0,18 0-16,-35-17 15,18 17-15,17 0 16,-17 0-16,0 0 16,17 0-1,-17 0-15,-1 0 31,1 0-31,17-18 16,-17 18 0,-1 0-16,1-18 31,-18 1-31,18 17 0,-18-36 16,0 19-16,0-1 15,0-17-15,0 0 0,0-54 16,0 36-1,0 0-15,-18-88 16,0 71-16,1-71 16,17 88-16,-18-35 15,18 52-15,-18-17 16,18 18-16,18-18 16,-18 18-16,18-18 15,-1 35-15,1-52 16,-18 52-16,18-52 15,-18 52-15,0-17 16,-18 17-16,18 0 16,-18 18-16,1 0 15,-1 0 1,-35-17 0,-17 17-16,17 0 15,0 0-15,-88 0 16,52 0-16,1 0 0,-123 17 15,87 1 1,18 0-16</inkml:trace>
  <inkml:trace contextRef="#ctx0" brushRef="#br0" timeOffset="417412.8773">14623 10918 0,'0'-17'0,"-36"17"16,19-18-16,-19 18 16,-16 35-1,34-35-15,-17 36 16,17-1-16,18 0 0,-18 36 15,18-36-15,18-17 16,0 35-16,-1-36 16,1 1-16,35-18 15,-18 0-15,18-35 16,-18-1-16,1-16 16,-19-1-16,-17-36 15,-17 36-15,-1-70 16,0 52-16,-35-70 15,36 53-15,-36-35 16,35 52-16,-17-17 16,35 70-1,-18-17-15,18 53 16,0 35 0,18-1-16,-18 1 15,35 53 1,-17-35-16,17-1 0,-17-17 15,-1 18-15,36 35 16,-17-53-16,16 35 16,-16-53-16,-1 18 15,0-35-15,-17-1 16,0-17-16,-1 0 16,-17-17-1</inkml:trace>
  <inkml:trace contextRef="#ctx0" brushRef="#br0" timeOffset="417794.9256">13829 11571 0,'18'0'16,"-1"0"-16,18 0 0,54-18 15,-19 18-15,1 0 0,-1 0 16,19 0-16,69 0 16,-52 0-16,-18 0 15,0 0-15,71-17 16,-88 17-16,-1-18 16,-34 1-16,17-1 15</inkml:trace>
  <inkml:trace contextRef="#ctx0" brushRef="#br0" timeOffset="418367.581">14076 12188 0,'-53'71'16,"0"35"-1,53-36 1,18-52-16,-18 0 0,53 17 16,17-35-1,1-53 1,-36 35-16,0-70 15,-17 53-15,0-18 0,-18 0 16,-36-53-16,19 53 16,-19 0-16,1 1 0,-36-37 15,54 54-15,-36 0 16,35 35 0,18 35-1,18 18-15,-18 0 16,35 0-16,-17 0 0,52 53 15,-34-54-15,34 19 16,-34-36-16,34 18 16,-35-35-16,18 0 15</inkml:trace>
  <inkml:trace contextRef="#ctx0" brushRef="#br0" timeOffset="419624.961">14887 12118 0,'-17'-18'15,"-1"18"1,0-17-16,1-1 16,-19 18-1,19 0-15,-1 0 0,-35 18 16,36-18-16,-19 53 16,36-36-16,-17 36 15,17-35-15,35 35 16,-17-36-16,17 19 15,0-36 1,0 0 0,1 0-16,-19-36 0,1 19 15,0-1-15,-18-17 16,0 17-16,-18 0 0,18-17 16,-18 35-1,36 18 1,0 35-1,17 0 1,0-36-16,-17-17 16,17 18-16,0-18 15,-17 0-15,17 0 0</inkml:trace>
  <inkml:trace contextRef="#ctx0" brushRef="#br0" timeOffset="420298.8887">15716 11412 0,'18'-35'16,"-18"17"-16,0-17 16,0 18-16,-35-1 15,17 18-15,-35 0 16,18 18-16,-18 34 15,35-16-15,-17 17 16,17-18-16,1 35 16,17-34-16,35-1 15,-17-17-15,35-18 16,-36 0-16,54-36 16,-54 19-16,36-36 15,-53 35 1,18 1-16,-18-1 0,0 0 0,0 1 15,-18 17 1,18 35 0,18-17-1,-18 17-15,35 0 16,0-17-16,-17-1 0,35 1 16,-35-18-16,17 0 15,-17-18-15,-18 1 16</inkml:trace>
  <inkml:trace contextRef="#ctx0" brushRef="#br0" timeOffset="420605.386">15822 10866 0,'18'-18'0,"-1"0"15,1 36 1,0-18-16,-1 18 16,1 17-16,0 0 0,-18 0 15,0 18-15,0-17 16,-36-1 0,19-17-16,34-1 31,19-17-31,-19 0 15,18 0-15,18 18 16,-35-18-16,17 0 16</inkml:trace>
  <inkml:trace contextRef="#ctx0" brushRef="#br0" timeOffset="420949.3206">16510 11271 0,'53'0'16,"0"0"-1,-18-17-15,18-1 16,-18 0-16,-17 18 0</inkml:trace>
  <inkml:trace contextRef="#ctx0" brushRef="#br0" timeOffset="421082.0078">16581 11465 0,'17'0'15,"36"18"-15,-35-18 16,52-18-16,-52 18 15,0-17-15</inkml:trace>
  <inkml:trace contextRef="#ctx0" brushRef="#br0" timeOffset="421528.0672">17057 10901 0,'35'-18'0,"18"1"16,35 17-1,-35 17-15,0-17 0,18 53 16,-36 18 0,-35 35-1,-106 17 1,71-88-1,-1 1-15,-16 16 0,52-34 16,-18 0-16,36 17 16,17-17-16,0-1 15,0 1-15,71-18 16,-70 0-16,-1 0 0,35 0 16</inkml:trace>
  <inkml:trace contextRef="#ctx0" brushRef="#br0" timeOffset="421906.4595">17921 11218 0,'-53'0'15,"36"0"-15,-54 53 16,36-17-16,17-1 0,18 18 15,0-18-15,18 36 16,35-36 0,-18-18-16,0-17 0,0 0 15,1-17-15,17-18 16,-18 17-16,0-53 16,-35 36-16,18-35 15,-36 34-15,1-17 16,-1 53-16,0-17 15,1 34-15,17 36 16,17-17-16,19 69 16,-19-69-16,54 34 15,-36-35-15,36 1 16,-36-19-16,-17-17 16</inkml:trace>
  <inkml:trace contextRef="#ctx0" brushRef="#br0" timeOffset="429124.8973">14411 13847 0,'0'17'16,"-18"1"0,1-18-16,-1 35 15,0-17-15,18 17 16,0-17-16,0-1 0,0 1 0,0 17 15,18-17 1,0-1-16,-1-17 0,1 0 16,0 0-16,-1 0 15,36-17-15,-35-1 0,-1 1 16,1-19-16,-18 1 16,0 17-16,0 1 15,0-1-15,-18 0 0,-17 1 16,18-1-16,-19 1 15,19 17 1,-1 0-16,0 0 0,18 17 16,0 18-1,18-35-15</inkml:trace>
  <inkml:trace contextRef="#ctx0" brushRef="#br0" timeOffset="429310.2119">14781 13952 0,'18'0'16,"-18"18"0,0 0 15</inkml:trace>
  <inkml:trace contextRef="#ctx0" brushRef="#br0" timeOffset="429819.4342">15064 13882 0,'17'-18'15,"-34"18"16,-1 18-15,0-1-16,1 19 16,17-1-1,0-17-15,0 17 16,17-17-16,1-1 0,0-17 16,-1 18-16,36-18 15,-35 0-15,35-18 16,-36 1-16,19-19 15,-36 19-15,17-19 16,-17 1-16,-17 0 16,-1 17-16,-35 1 15,18 17-15,-36 0 16,54 0-16,-19 17 16,19-17-1,17 18 1,17-18-16,1 0 15</inkml:trace>
  <inkml:trace contextRef="#ctx0" brushRef="#br0" timeOffset="430320.6469">15487 13882 0,'-18'-18'0,"1"18"47,17 18-31,-18-18-1,18 17-15,-18 1 0,18 0 16,-17 17-16,17-17 16,17 17-16,1-17 15,0-1-15,-1-17 0,19 18 16,17-18-1,-18 0-15,-18-18 0,19 18 16,-19-17-16,1-1 0,0-35 16,-18 35-16,-36-35 15,19 36-15,-36-18 16,18 35-16,-1-18 16,19 18-1,-1 18-15,18-1 16,35-17-1</inkml:trace>
  <inkml:trace contextRef="#ctx0" brushRef="#br0" timeOffset="430519.8256">15840 13758 0,'17'-17'15,"1"34"1,-18 19-16,18-1 16,-18 18-16,0 53 15,17-53-15,-17-18 0,18 18 16,-18 17 0</inkml:trace>
  <inkml:trace contextRef="#ctx0" brushRef="#br0" timeOffset="436804.5374">14517 14940 0,'-18'0'16,"1"0"-16,17-17 15,17 17 16,18 0-15,-17 0 0,0 17-16,35 18 15,-36-17-15,1 35 16,-18-35-16,0 17 0,0 0 16,-18 0-16,-17 1 15,35-19-15,-18 1 16,1 0-1,17-1-15,17 1 16,1 0 0,0-18-16,-1 17 15,1-17-15,0 18 0,-1-18 16,1 0 0,-1 0-16,1 0 15,-18-18-15,18 18 0,-1-17 16</inkml:trace>
  <inkml:trace contextRef="#ctx0" brushRef="#br0" timeOffset="437231.557">15134 15152 0,'0'-35'16,"-17"17"0,-1 0-1,0 18 1,1 18-16,-1 0 16,-17 52-16,35-52 15,0 35-15,0-36 16,0 1-16,17 0 0,1-1 15,17-17 1,-17 0-16,17-35 16,-17 17-16,-1 1 0,1-19 15,-18 19-15,18-19 16,-18 19-16,0-1 16,0 36 15,0 35-31,17-36 15,1 1-15,17 0 0,1 17 16,-1-35 0,-18 0-16,1 0 0</inkml:trace>
  <inkml:trace contextRef="#ctx0" brushRef="#br0" timeOffset="437689.1313">14164 14799 0,'0'-18'16,"-18"18"0,18 71-1,0-36-15,0 18 0,0 0 16,18 0-16,0 0 0,17 53 16,0-71-16,36 36 15,-18-36 1,53-18-16</inkml:trace>
  <inkml:trace contextRef="#ctx0" brushRef="#br0" timeOffset="438018.3521">15346 14799 0,'17'0'16,"1"18"-16,17 17 15,-17 0 1,35 36-16,-18-36 15,18 36-15,-35-36 16,17 53-16,-35-53 16,0 18-16,-18-17 15,-34 34 1,34-52-16,0 17 16</inkml:trace>
  <inkml:trace contextRef="#ctx0" brushRef="#br0" timeOffset="440431.2298">15804 15081 0,'0'0'0,"18"0"47,0 0-47,-18 18 15,17-18-15,1 18 16,0-18-16,-1 17 16,-17 1-16,18-1 15,0-17 1,-1 18-16,1-18 16,-1 0-16,-17-18 15</inkml:trace>
  <inkml:trace contextRef="#ctx0" brushRef="#br0" timeOffset="440618.9486">15963 14993 0,'0'18'16,"-17"-18"-16,17 17 0,-36 19 15,36-19-15,-35 36 16,35-35-16,-18-1 16,1 1-1</inkml:trace>
  <inkml:trace contextRef="#ctx0" brushRef="#br0" timeOffset="441297.8984">16457 14958 0,'-18'-18'0,"1"18"15,-1 18 1,1-1-16,-1 19 16,18-19-1,-18 36-15,18-35 16,18 17-16,0-17 16,17-1-1,0-17 1,-35-17-16,35-1 15,-35 1-15,0-19 16,-17 19-16,-19-19 16,19 19-16,-1-1 15,1 0-15,-1 18 16,0 0-16,18 18 16,18 0-1,0-18-15</inkml:trace>
  <inkml:trace contextRef="#ctx0" brushRef="#br0" timeOffset="441459.1556">16722 15046 0,'0'18'31,"17"-18"-16</inkml:trace>
  <inkml:trace contextRef="#ctx0" brushRef="#br0" timeOffset="441793.2879">16898 14975 0,'-18'18'32,"1"0"-32,17 35 15,0-36-15,0 19 16,17-1-16,1-18 16,17 19-16,1-36 15,17 0-15,-18-18 16,18-17-16,-36 17 15,-17-35 1,18 36-16,-36-36 16,1 35-16,-19 0 15,19 1-15,-36 17 16,35 0-16,1 0 16,-1 17-16</inkml:trace>
  <inkml:trace contextRef="#ctx0" brushRef="#br0" timeOffset="442115.1445">17321 14958 0,'0'17'31,"-17"1"-31,17 17 15,0-17-15,0 0 0,0 35 16,17-36-16,19 1 16,-19-18-16,36-18 15,-35 18-15,17-35 16,-17 0-16,-1-1 16,-17 1-16,0 17 15,-17-17-15,-1 18 16,1 17-16,-36-18 15,35 18-15,0 0 0,-17 18 16,17-1-16,18 18 16</inkml:trace>
  <inkml:trace contextRef="#ctx0" brushRef="#br0" timeOffset="442405.07">17762 14817 0,'18'0'15,"-18"17"1,0 36-16,0-17 16,0 34-16,0-17 15,0 18-15,0-36 16,18 18-16,-18-36 16,17 1-16</inkml:trace>
  <inkml:trace contextRef="#ctx0" brushRef="#br2" timeOffset="454922.5121">27640 5944 0,'-17'0'16,"17"-17"31</inkml:trace>
  <inkml:trace contextRef="#ctx0" brushRef="#br2" timeOffset="455155.6232">27640 5944 0,'-70'0'15,"87"0"79,36 0-94,-35 0 16,17 0-16,18 0 15,-18 0-15,1 0 16,-19 0-16,1 0 16,-18 18-16</inkml:trace>
  <inkml:trace contextRef="#ctx0" brushRef="#br2" timeOffset="458187.0612">29157 6879 0,'-18'0'31,"36"0"1,0 0 46,-1 0-47,1 0-15,-18-17-1,18 17 1,-1 0-16,1 0 16,17 0-1,-17 0 1,17-18-16,-17 18 15,17 0 1,-17 0-16,17 0 16,-17 0-16,-1 0 15,1 0 1,17 0-16,-17 0 16,-1 0-16,1 0 15,17 0-15,-17 0 16,0 0-1,-1 0-15,1 0 16,0 0-16,-1 0 0,1 0 16,-1 0-16,19-18 15,-19 18-15,19 0 16,-19 0-16,19 0 16,-19 18-1,18-18-15,-17 0 16,0 0-16,17 0 15,-17 0-15,17 0 16,-17 0-16,-1 0 0,19 0 16,-19 0-16,1 0 15,-1 0-15,1 0 16,0 0 0,17 0-1,-17 0-15,-1 0 0,1 0 16,17 0-1,-17 0-15,-1 0 16,1 0-16,17 0 16,-17 0-16,17 0 15,-17 0-15,17 0 16,-17 0-16,-1 0 16,1 0-16,0 0 15,-1 18-15,19-18 16,-19 0-1,1 17-15,0-17 16,-1 0-16,36 0 16,-35 0-1,35 18-15,-36-18 16,1 0-16,0 0 16,-36 0 15</inkml:trace>
  <inkml:trace contextRef="#ctx0" brushRef="#br2" timeOffset="459343.3086">31221 6914 0,'17'0'47,"-17"-17"-16,18 17-31,0 0 15,-1 0 1,1 0-16,17 0 16,-17 0-16,0 0 0,52 0 15,-35 0 1,18 0-16,0 17 0,0-17 16,0 18-16,71-18 15,-54 18-15,36-18 16,-53 0-16,-18 0 0,18 0 15,-71 0 1</inkml:trace>
  <inkml:trace contextRef="#ctx0" brushRef="#br2" timeOffset="467763.3885">31856 5133 0,'0'-18'0,"0"1"31,17 17-15,-17-18 46,-17 18 1,17 18-47,0-1-16,0 1 15,0 0-15,-18-1 0,18 1 16,0-1-16,0 19 15,0-19-15,-17 54 16,17-36-16,0 36 16,0-36-16,0 0 0,0 54 15,0-19 1,0-35-16,-18 36 16,18-53-16,0 17 15,0 18-15,18-36 16,-18 19-16,0-19 15,0 1-15,0-36 47</inkml:trace>
  <inkml:trace contextRef="#ctx0" brushRef="#br2" timeOffset="468170.5921">31609 5803 0,'-18'0'15,"36"0"1,-18 18 0,0-1-16,18-17 0,-18 36 15,0-19 1,17 1-16,-17 0 16,0-1-16,18 1 0,-1 17 15,1-17 1,0-18-16,-1 0 0,1 0 15,0 0-15,-1-18 0,1 1 16,35-19-16,-18 19 16,-17 17-16,35-36 15,-36 1-15,19 0 16,-19 35-16,-17-18 16</inkml:trace>
  <inkml:trace contextRef="#ctx0" brushRef="#br2" timeOffset="469871.3302">31168 6156 0,'-18'0'78,"36"0"16,0 0-78,-1 0-16,1-18 15,17 18 1,0 0-16,1 0 15,-1 0-15,-17 0 16,35 0-16,-18 18 16,18-18-16,-36 0 15,54 0-15,-36 0 16,36 0 0,-36 0-16,36 0 15,-36 0-15,0 0 0,18 0 16,-18 0-1,-17 0-15,0 0 16,-1 0-16,1 0 16,0 0-1,-1 0-15,1 0 16,-1 0 15,1 0-15,-18-18-1,18 18 17,-1 0-17,-17 18 95,0 0-95,0-1 1,0 1 0,0 0-1,18-1 1,-18 1-16,0-1 0,18 19 15,-18-19-15,17 1 16,-17 35-16,0-35 16,18-1-16,-18 36 15,0-35-15,0-1 0,18 36 16,-18-35 0,17 0-16,1 17 15,-18-17-15,0-1 16,0 1-16,0-1 15,0 1-15,17 0 16,-17-1 0</inkml:trace>
  <inkml:trace contextRef="#ctx0" brushRef="#br2" timeOffset="470527.4855">31150 6209 0,'0'-18'15,"0"36"16,0 0-31,0-1 16,18 54-16,-18-18 16,18 52-16,-1-52 15,1 53 1,-1-53-16,1 35 16,0-70-16</inkml:trace>
  <inkml:trace contextRef="#ctx0" brushRef="#br2" timeOffset="473474.0054">27428 1817 0,'0'-18'16,"0"1"-16,-17 17 15,17-18-15,-18 18 16,-17 0-16,17 18 16,1-1-16,-19 36 15,19-18-15,17 36 16,0-36-16,17-17 15,1-1-15,0 19 0,17-36 16,35 17 0,-34-17-16,-19 0 0,36-35 15,-35 17-15,-18 1 16,0-18-16,0-1 16,-35 1-16,17 17 15,-17 1-15,17-1 0,-17 18 16,0-18-16,17 18 15,36 18 1,-1 0-16,1-18 16</inkml:trace>
  <inkml:trace contextRef="#ctx0" brushRef="#br2" timeOffset="473635.7795">27781 1976 0,'18'0'32,"0"0"-17</inkml:trace>
  <inkml:trace contextRef="#ctx0" brushRef="#br2" timeOffset="474008.737">28063 1887 0,'-17'18'0,"-1"0"16,1 17 0,17 0-16,35 0 15,-18-17-15,1 0 16,35-1-16,-35-17 16,35 0-16,-36-17 15,19-19 1,-36 19-16,0-36 15,0 35-15,-18-17 16,-17 35-16,-1-35 16,1 35-16,0 0 15,35 17-15</inkml:trace>
  <inkml:trace contextRef="#ctx0" brushRef="#br2" timeOffset="474397.9194">28487 1887 0,'-18'0'16,"1"36"15,17-19-31,0 19 16,17-19-16,-17 1 15,35 35-15,-17-53 0,17 35 16,-17-35 0,0 0-16,-1-18 15,1 1-15,0-1 0,-1 0 16,-17 1-16,0-36 15,0 35-15,-35-17 16,17 35-16,-17-18 16,-18 18-16,18 0 0,17 0 15,1 18 1,17 0-16</inkml:trace>
  <inkml:trace contextRef="#ctx0" brushRef="#br2" timeOffset="474720.9282">28998 1782 0,'0'17'15,"0"1"-15,18 35 16,-18-18-1,18 53-15,-1-53 16,-17 1-16,0 17 16</inkml:trace>
  <inkml:trace contextRef="#ctx0" brushRef="#br2" timeOffset="476060.5444">27481 2663 0,'-35'-17'16,"17"17"0,-17 17-1,18-17-15,-1 18 16,18 0-16,-18 35 16,18-18-16,0-17 0,0 17 15,18-17-15,35 17 16,-18-18-16,18-17 15,-18 0-15,1 0 16,-19 0-16,1-35 16,-18 18-16,0-19 15,-18 19-15,-17-19 16,0 19-16,-1-1 16,19 0-16,34 18 31</inkml:trace>
  <inkml:trace contextRef="#ctx0" brushRef="#br2" timeOffset="476221.9253">27852 2858 0,'-18'0'0,"36"0"15,-18-18 1,17 18 0</inkml:trace>
  <inkml:trace contextRef="#ctx0" brushRef="#br2" timeOffset="476561.2287">28169 2769 0,'-17'18'16,"-19"0"-16,19 17 15,17 0 1,17-17-16,19 17 15,17-35 1,-18 0-16,-17 0 0,34-18 16,-16-17-1,-36 0 1,0 0 0,-36-1-16,19 36 0,-1 0 15,1 18 1</inkml:trace>
  <inkml:trace contextRef="#ctx0" brushRef="#br2" timeOffset="476840.5933">28610 2822 0,'-17'36'15,"-1"-1"-15,36 0 16,35 0 0,-36-35-16,18 0 15,-17 0-15,17-17 16,-35-1-16,18 0 16,-18 1-16,-18-18 15,1 17-15,-1 18 16,-17-18-1,0 18-15,17 0 0,0 18 16</inkml:trace>
  <inkml:trace contextRef="#ctx0" brushRef="#br2" timeOffset="477223.4293">29034 2805 0,'-36'17'15,"36"19"-15,18 16 16,0-34-16,-1 0 16,19-1-16,-19-17 15,36-17-15,-35 17 16,17-36 0,-17 19-16,-18-36 15,-18 35-15,-17 1 16,17-1-16,-17 0 0,-18 18 15,18 0-15,-18 0 16,35 18-16,18 0 16</inkml:trace>
  <inkml:trace contextRef="#ctx0" brushRef="#br2" timeOffset="477912.4027">29386 2840 0,'-17'-18'31,"-1"18"-15,0 18-16,18 0 15,0-1-15,0 18 16,18 1-16,0-19 0,-1 1 16,19 0-16,34-1 15,-34-17-15,-1-17 0,0-1 16,0 0-16,18-17 15,-35 0-15,-18 0 16,0 17 0,-18 0-16,-35 1 15,18-1-15,0 18 0,-18 0 16,35 18-16,18-1 16,18 1-1</inkml:trace>
  <inkml:trace contextRef="#ctx0" brushRef="#br2" timeOffset="478241.1874">29986 2822 0,'-18'-17'0,"1"17"15,17 17-15,-18-17 16,18 18-16,0 0 15,18 34-15,-1-16 16,19-1-16,-1-17 16,18-1-16,-18-17 15,18 0 1,-35-17-16,17-19 16,-35 1-16,0 0 15,-18 17-15,-34-17 16,16 35-16,-17-18 15,18 18-15,0 0 16,35 18 0,17-18-1</inkml:trace>
  <inkml:trace contextRef="#ctx0" brushRef="#br2" timeOffset="478536.016">30515 2981 0,'0'-18'31,"18"18"-15,0 0-16</inkml:trace>
  <inkml:trace contextRef="#ctx0" brushRef="#br2" timeOffset="478685.5823">30709 2963 0,'18'0'15,"-18"-17"1,18 17-16</inkml:trace>
  <inkml:trace contextRef="#ctx0" brushRef="#br2" timeOffset="478824.2629">30903 2963 0,'0'-17'16,"18"-1"-1</inkml:trace>
  <inkml:trace contextRef="#ctx0" brushRef="#br2" timeOffset="478974.1614">31080 2946 0,'17'0'15,"1"0"-15,-18-18 16,18 18 0</inkml:trace>
  <inkml:trace contextRef="#ctx0" brushRef="#br2" timeOffset="479108.767">31186 2946 0,'17'0'15,"1"0"-15,-1 0 16,-17-18 0,18 18-16</inkml:trace>
  <inkml:trace contextRef="#ctx0" brushRef="#br2" timeOffset="479726.4739">31556 2805 0,'0'-18'16,"0"0"-1,-18 36 1,1 17-1,17 1-15,17-19 16,19 36 0,-19-35-16,54 17 15,-36-35-15,36 18 16,-36-54 0,-17 19-16,-18-1 0,0-17 15,-18 17-15,-17 1 16,-18-19-1,17 19-15,19-1 0,-18 18 16,17 0-16,0 0 16</inkml:trace>
  <inkml:trace contextRef="#ctx0" brushRef="#br2" timeOffset="480004.7028">32085 2752 0,'0'35'16,"0"-17"-1,0 17-15,0 35 16,0-34-16,18 17 0,-1-18 16,-17 0-16,36 18 15,-36-35-15</inkml:trace>
  <inkml:trace contextRef="#ctx0" brushRef="#br2" timeOffset="523869.8571">32632 2787 0,'-18'0'0,"36"0"15,17-18 1,1 18 0,-1-17-16,35-19 15,-34 19-15,-1 17 0,0-18 16,36 0-16,-36 1 15,18-18 1,-35 35-16,17-18 0,-18 18 16,1-18-16,-18 1 15</inkml:trace>
  <inkml:trace contextRef="#ctx0" brushRef="#br2" timeOffset="524248.3605">32773 2522 0,'0'18'16,"-18"-18"-1,-17 35-15,18 1 16,-36-1-16,35 0 16,-17 18-16,17-35 15,18 35 1,18-18-16,52 0 15,-34-35-15,69 18 16,-52-18-16,35 0 16,-52 0-16,-1 0 15</inkml:trace>
  <inkml:trace contextRef="#ctx0" brushRef="#br2" timeOffset="527068.3774">29528 1923 0,'17'0'16,"18"-18"0,1 0-16,34-17 15,-17 17-15,0-17 0,18 18 16,17-19-16,53-34 16,-88 52-16,0-17 0,35 0 15,-70 17 1,-1 18-16,-17-18 0</inkml:trace>
  <inkml:trace contextRef="#ctx0" brushRef="#br2" timeOffset="527492.3173">29651 1640 0,'-18'18'16,"-35"17"-16,36-17 16,-54 35-16,36-35 15,-18 17 1,35-18-16,1 19 16,17-19-16,0 19 15,35-19-15,36 36 16,-36-35-16,18-1 15,0 1-15,53 0 16,-54-18-16,-16 0 0,-19 0 16,1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21:21.8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5027 5062 0,'-18'-35'16,"1"-18"-1,-18 18-15,17-18 16,-35 18 0,35 35-16,-17 0 15,35 35-15,-18-17 16,18 17-16,-17 18 16,17 70-16,17-35 15,1 54-15,0-54 16,17 53-16,-17-88 15,17 35-15,-35-53 16,18 18 0,-18-35-16,-36-18 15</inkml:trace>
  <inkml:trace contextRef="#ctx0" brushRef="#br0" timeOffset="155.3347">4727 5556 0,'71'18'16,"-1"-18"-1,-34-18-15,34 18 16,-52 0-16,-1-17 0,1 17 16</inkml:trace>
  <inkml:trace contextRef="#ctx0" brushRef="#br0" timeOffset="489.6091">5327 4992 0,'-18'-18'16,"1"18"-16,-1 0 0,0 18 15,1 17 1,17 0-16,0 54 16,-18-19-16,36 54 15,-18-54 1,17-17-16,1 35 0,0-52 15,17-1-15,18 0 16,-35-35-16,17 0 16,-18 0-16</inkml:trace>
  <inkml:trace contextRef="#ctx0" brushRef="#br0" timeOffset="850.4631">5627 5380 0,'-35'0'0,"-1"0"16,19 18-16,-1 34 15,0-16-15,18 17 16,18-18 0,0 0-16,17-17 15,18-1-15,-36-17 16,36-35-16,-35 18 15,0-19 1,-1 1-16,-17-18 16,-17 35-16,17 1 15,-18 17-15,18 17 16,18 19 0,-18-19-16,35 19 15,-17-19 1,-1 1-16,1 0 0,35-18 15,-36 17-15,1-17 16</inkml:trace>
  <inkml:trace contextRef="#ctx0" brushRef="#br0" timeOffset="1111.3568">5838 4851 0,'71'70'15,"-36"-17"1,1 0-16,17 71 0,-1-19 16,-34 19-1,0-71-15,-18 53 16,-18-71-16,0 18 15,1-36-15,-1 19 16,1-36-16,-1 0 16</inkml:trace>
  <inkml:trace contextRef="#ctx0" brushRef="#br0" timeOffset="1591.3509">6809 5274 0,'17'0'16,"36"0"-16,-35 0 15,52 0-15,-34 0 16,-1 0-16,-17 0 0,34 18 15</inkml:trace>
  <inkml:trace contextRef="#ctx0" brushRef="#br0" timeOffset="1723.5789">6879 5486 0,'53'17'16,"18"-17"-1,-1 0-15,-35 0 16,1 0-16</inkml:trace>
  <inkml:trace contextRef="#ctx0" brushRef="#br0" timeOffset="2167.9784">7849 5239 0,'-17'-36'0,"-36"36"16,-18 0 0,1 36-1,-19 34 1,72-52-16,17 17 0,0 1 15,0-1-15,17 0 0,1-17 16,35 17-16,-18-17 16,1-18-16,-1 0 0,35-18 15,-17-17 1,-35-1-16,0 19 16,-18-36-16,0 0 15,-18 35-15,18 1 16,-18 17-16,1-18 15,17 36-15,0-1 16,0 19-16,0-1 0,0 0 0,35 36 16,0-36-1,18 0-15,-18-17 16,-17-18-16,17 0 0,-17 0 16,0 0-16</inkml:trace>
  <inkml:trace contextRef="#ctx0" brushRef="#br0" timeOffset="2774.9184">8061 4798 0,'18'0'16,"-1"-18"-16,36 1 16,-18 17-1,36 0-15,-53 0 16,17 0-16,-17 0 16,-18 35-16,-18 0 15,-35 18 1,18-35-16,-1 35 15,19-36-15,34 18 16,1-17-16,17-18 16,18 18-16,-17-18 15,-1 0-15,0 0 16,-17 0-16,-1 0 16</inkml:trace>
  <inkml:trace contextRef="#ctx0" brushRef="#br0" timeOffset="4154.2302">13670 4586 0,'0'-53'16,"-17"18"-1,-1 17-15,-35 1 16,18 17-16,-1 17 0,1-17 15,0 36-15,-36 16 16,54-16-16,-1-1 0,18 36 16,0-36-16,0-17 15,53-1-15,-18-17 16,36 0-16,-36-17 16,0-36-1,-17 17-15,0-17 16,-1 0-16,-17-17 15,-17 17-15,-1 0 0,-17-88 16,-18 18 0,17 70-16,19 17 0,-36 1 15,18 35 1,35 18-16,-18 17 16,0 71-1,36-36-15,17 54 0,1-71 16,-1 0-16,53 35 15,-35-71-15,35 36 16,-35-35 0,-35 0-16,17-1 0,-17 1 15,-18 0-15,-18-1 16,0-17 0</inkml:trace>
  <inkml:trace contextRef="#ctx0" brushRef="#br0" timeOffset="4460.8819">12823 5115 0,'18'18'16,"0"-18"-16,70 18 16,-17-1-16,-1-17 15,36 0-15,106 0 16,-89-17-16,106-19 16,-70 19-1,-88-1-15,-18 18 0,17-18 16,-52 18-16,-1 0 15,-34 0-15</inkml:trace>
  <inkml:trace contextRef="#ctx0" brushRef="#br0" timeOffset="6189.0176">13406 5627 0,'-36'-18'15,"1"18"1,0 0-16,-1 0 16,1 35-1,18 18 1,17-17-16,0-1 0,0-17 15,0 17-15,17-18 0,1 1 0,35-18 16,-36 0 0,19 0-16,-19-18 0,19-17 15,-19 0-15,1-18 16,-18 18-16,0-36 16,-18 36-16,-17-36 15,17 36-15,1 0 16,-1 17-1,0 1 1,18 34-16,18 18 16,0 36-1,-1-36-15,36 53 0,-35-70 16,17 17 0,-17-17-16,17 0 0,18 17 15,-35-17-15,17-1 16</inkml:trace>
  <inkml:trace contextRef="#ctx0" brushRef="#br0" timeOffset="6578.7634">13847 5574 0,'-18'0'15,"0"-18"-15,1 18 16,-1 0-16,0 18 16,1 17-1,-1-17-15,18 35 0,0-36 16,18 1 0,-18 0-16,35-18 15,-17 0-15,-1 0 16,1 0-16,0-18 15,-18 0-15,0 1 16,17 17-16,-17-18 16,0 0-16,-17 18 15,34 18 1,-17 0-16,18-1 16,17 1-1,0 0-15,-17-1 0,0-17 16</inkml:trace>
  <inkml:trace contextRef="#ctx0" brushRef="#br0" timeOffset="8013.289">14781 4692 0,'0'-35'0,"0"-18"16,0 35 0,-17 0-16,-1-17 15,-17 18-15,0 17 16,-1 17-16,1 54 16,17-36-16,1 36 15,17-18-15,0-1 16,0 19-16,17-18 15,36 53-15,-17-53 0,-19-18 16,36 18-16,-53-36 16,18 1-1,-36-18-15</inkml:trace>
  <inkml:trace contextRef="#ctx0" brushRef="#br0" timeOffset="8135.1717">14552 5080 0,'35'0'15,"36"0"1,-18 0-16,35 0 16,-53 0-16,36 0 15,-36 0-15,-17 0 16</inkml:trace>
  <inkml:trace contextRef="#ctx0" brushRef="#br0" timeOffset="8369.7324">15046 4657 0,'-18'17'16,"1"1"0,17 17-16,0 1 0,0-1 15,0 71 1,0-36-16,0-17 0,17-18 0,36 54 15,-35-72 1,17 18-16,0-17 0,-17-18 0,35 0 16</inkml:trace>
  <inkml:trace contextRef="#ctx0" brushRef="#br0" timeOffset="8664.5978">15328 5027 0,'-35'-18'15,"17"36"-15,-17 0 16,17-1-16,1 1 16,17 0-16,0-1 15,0 1-15,0 0 0,17-1 0,36-17 16,-35 0 0,35 0-16,-36 0 15,1-17-15,0 17 16,-18-36-16,0 54 47,0 0-32,17-18-15,1 17 0,0-17 16,-1 0-16,19 0 16,-19 0-16</inkml:trace>
  <inkml:trace contextRef="#ctx0" brushRef="#br0" timeOffset="8892.7925">15487 4639 0,'53'53'15,"17"35"1,-17 0-16,-35-52 15,17 52-15,-35-53 0,0 0 16,-17 36 0,17-36-16,-18 0 15,18-17-15</inkml:trace>
  <inkml:trace contextRef="#ctx0" brushRef="#br0" timeOffset="9103.8457">16051 4939 0,'0'0'0,"36"0"0,17 0 15,-18-18-15,-17 18 0,-1 0 16,1 0-16</inkml:trace>
  <inkml:trace contextRef="#ctx0" brushRef="#br0" timeOffset="9231.2079">16051 5098 0,'36'0'0,"17"17"15,-36-17-15,19-17 16,-1 17-16,-18-18 0</inkml:trace>
  <inkml:trace contextRef="#ctx0" brushRef="#br0" timeOffset="9822.7583">16828 4639 0,'-18'0'15,"36"0"-15,17 0 16,0 0 0,18 18-16,18-1 0,34 1 15,-52 0-15,-35-1 16,17 1-16,-17 17 15,-18-17-15,-53 35 16,18-18-16,-1 0 16,1 1-16,0-19 0,17 18 0,-17 1 15,35-19 1,18 19-16,-1-36 16,36 17-16,-18 1 15,36-18 1,-36 0-16</inkml:trace>
  <inkml:trace contextRef="#ctx0" brushRef="#br0" timeOffset="10209.3467">17780 4886 0,'0'-18'16,"-35"18"-16,-18 18 15,0 17 1,35-17-16,1 17 0,-1 18 16,36-35-1,17 17-15,-17-17 16,17-18-16,0 0 16,-17 0-16,17-18 0,-17 18 15,17-18-15,-35 1 0,18-1 0,-18-17 16,0 17-1,0 1-15,0-19 0,0 19 16,-18-1-16,18 0 16,0 36-1,0 17 1,0 1-16,18-19 0,34 36 16,-34-18-16,53 1 15,-18-36-15,0 17 16,-36-17-16,18 0 15</inkml:trace>
  <inkml:trace contextRef="#ctx0" brushRef="#br0" timeOffset="11844.7406">23865 3828 0,'-52'-36'15,"34"36"-15,-17-17 16,-36 34-16,36 1 16,-1 0-16,1 17 0,18 0 15,-19 0-15,19 36 16,17-36-16,17 36 16,1-53-16,35-1 15,0 1-15,17-36 16,-34 18-16,-1-17 15,-17-19-15,-1 19 0,-17-36 16,0 35 0,0-17-16,-17 17 15,-1 18-15,0 0 16,18 53-16,0-18 16,18 54-16,17-54 15,36 35 1,-18-52-16,35 17 15,-53-17-15,18-18 16</inkml:trace>
  <inkml:trace contextRef="#ctx0" brushRef="#br0" timeOffset="12773.6085">24606 3881 0,'18'-18'16,"0"18"-1,17-18 1,18 18-16,-18 0 16,18-17-16,-18 17 15,0 17 1</inkml:trace>
  <inkml:trace contextRef="#ctx0" brushRef="#br0" timeOffset="12924.0938">24642 3986 0,'17'18'16,"1"-18"-16,35 0 15,-18 0-15,36-18 16,-54 18-16,36 0 16,-35 0-16</inkml:trace>
  <inkml:trace contextRef="#ctx0" brushRef="#br0" timeOffset="13341.1325">25083 3651 0,'52'0'0,"-34"0"16,17 0-16,54 36 15,-37-19-15,19 18 16,-53 1-16,-1-19 15,-17 19-15,0 34 16,-35 1 0,0-18-16,-18 0 0,18-36 15,17 19-15,36-19 16,34 1 0,-16-18-16,17 17 15,35-17-15,-35 18 16,-18-18-16,0 0 0,1 18 15</inkml:trace>
  <inkml:trace contextRef="#ctx0" brushRef="#br0" timeOffset="14130.0188">28893 3775 0,'0'-36'0,"0"-16"15,-18 16-15,0 1 16,1 17-16,-36 1 16,35 34-16,0 1 15,1 17-15,-1 18 0,18 53 16,0-53-1,53 70-15,-35-70 16,35 18-16,-36-36 16,1 18-16,-18-35 15,-35-1 1,17-17-16,-35-17 16,35-1-16,-35 0 15,36 1-15,17-1 16,17 18-16,1-17 15,17 17-15,1-18 0,17 0 16,0 18-16,70-35 16,-88 35-16,18-18 15,-35 18-15</inkml:trace>
  <inkml:trace contextRef="#ctx0" brushRef="#br0" timeOffset="14398.0716">29245 3581 0,'-35'53'16,"35"0"-1,0 35-15,0-35 16,35 0-16,1 35 16,-1-35-16,0-18 0,18 18 15,-35-35-15,17-1 16,-17 1-16</inkml:trace>
  <inkml:trace contextRef="#ctx0" brushRef="#br0" timeOffset="14770.5802">29616 3916 0,'-36'0'0,"1"17"16,18 1-16,-19 35 15,36 18 1,0-54-16,18 36 15,0-35-15,34 17 16,-16-35-16,-1 0 16,-17-18-16,-1-17 15,-17 18-15,0-36 16,0 35-16,0-17 16,0 52 15,0 19-16,18-19-15,0 36 16,-1-35-16,1-1 16,17 19-1,-17-36-15,-1-36 16</inkml:trace>
  <inkml:trace contextRef="#ctx0" brushRef="#br0" timeOffset="14971.4317">29863 3616 0,'35'88'16,"18"0"0,-18 18-16,-17-53 0,-18 35 15,0 1 1,-18-37-1,0-16 1,1-36-16</inkml:trace>
  <inkml:trace contextRef="#ctx0" brushRef="#br0" timeOffset="15136.8546">30321 3898 0,'88'0'0,"-35"0"16</inkml:trace>
  <inkml:trace contextRef="#ctx0" brushRef="#br0" timeOffset="15254.9822">30321 4075 0,'53'0'16,"-35"-18"-16,70 18 16,0-35-1,-53 17-15</inkml:trace>
  <inkml:trace contextRef="#ctx0" brushRef="#br0" timeOffset="15461.2549">30762 3863 0,'-17'35'16,"34"18"-1,19-18 1,-1 1-16,-18-36 0,19 17 0,34 1 16,-34-18-1,-19 0-15,1 0 0,17 0 16,-35-18-16,0 1 15</inkml:trace>
  <inkml:trace contextRef="#ctx0" brushRef="#br0" timeOffset="15639.2568">30974 3951 0,'0'71'15,"18"-36"-15,-18 18 16,0-18-16,17 0 16,-17-17-16,0 0 0,0 17 15,0-17-15</inkml:trace>
  <inkml:trace contextRef="#ctx0" brushRef="#br0" timeOffset="16478.902">23865 5239 0,'-17'-36'15,"-1"19"1,-17-1 0,0 18-16,-1 18 15,19-1-15,-19 1 0,1 17 0,0 1 16,17-1-16,18 36 16,0-36-16,18-18 0,-1 19 15,72-19 1,-54-17-16,0 0 0,1-17 15,16-1-15,-34-17 16,0 17-16,-18-17 0,0 17 16,0 1-16,0-1 0,-18-17 15,0 35-15,18 35 32,0 18-17,18-18-15,17 0 0,18 18 16,-17-17-1,-1-19-15,0 1 0,0-18 0,18 0 16</inkml:trace>
  <inkml:trace contextRef="#ctx0" brushRef="#br0" timeOffset="16684.1118">24289 5203 0,'17'0'15,"19"0"-15,34 0 16,-34 0-16,-1 0 16,0 0-16,18 18 15,-35-18-15,-1 0 0</inkml:trace>
  <inkml:trace contextRef="#ctx0" brushRef="#br0" timeOffset="16807.1334">24377 5398 0,'35'17'16,"1"-17"-16,34 0 16,-35 0-1,1 0-15,-1-17 0</inkml:trace>
  <inkml:trace contextRef="#ctx0" brushRef="#br0" timeOffset="17106.9455">24800 5098 0,'18'0'16,"52"0"-16,-34 0 15,34 17 1,-34 1-16,-19 0 16,-17-1-16,0 36 15,-17-18-15,-19 36 16,19-53-16,-1 35 16,0-18-16,18 0 15,18-35-15,0 35 16,-1-35-16,1 0 15,17 0-15,-17-17 0,0 17 16,-1-18-16,1 18 16</inkml:trace>
  <inkml:trace contextRef="#ctx0" brushRef="#br0" timeOffset="17252.6344">25277 5327 0,'17'-18'16,"1"18"-16,-1-17 16,1 17-16,17 0 15</inkml:trace>
  <inkml:trace contextRef="#ctx0" brushRef="#br0" timeOffset="17573.3128">25506 5221 0,'-18'35'16,"1"-17"-16,17 35 16,17-35-16,1 35 15,-1-36 1,1 1-16,17-1 0,-17 1 15,0-18 1,-1 0-16,1 0 0,0-18 16,-18 1-16,0-1 0,0-35 15,0 36-15,0-19 16,-18 19-16,18-19 16,-18 19-16,18-1 15,-17 18-15</inkml:trace>
  <inkml:trace contextRef="#ctx0" brushRef="#br0" timeOffset="17897.5942">25912 5274 0,'-18'0'16,"0"18"-16,-17-1 16,35 1-16,0 17 15,0-17-15,18 0 0,-1 17 0,36 0 16,-35-35-16,35 0 16,-36 0-1,19-18-15,-19 1 16,-17-1-16,0-52 15,-53 34 1,36 1-16,-36 17 16,35 1-16,1 17 0,-1 17 15,18 1 1</inkml:trace>
  <inkml:trace contextRef="#ctx0" brushRef="#br0" timeOffset="18124.0393">26211 5168 0,'0'0'0,"0"18"0,0 35 16,0-18-16,18 36 15,0-36-15,-1 18 16,-17-18-16,18 0 16,-18-17-16</inkml:trace>
  <inkml:trace contextRef="#ctx0" brushRef="#br0" timeOffset="20125.7881">28646 5009 0,'-18'-52'16,"0"52"-16,18-18 0,-17 18 16,-1 0-1,18 18-15,-18 17 0,18 0 16,0 71-16,18-53 15,-18 17-15,0-17 0,18 0 16,-18 53-16,0-53 16,0-35-16,-18 17 15,18-17-15,-35-1 16,17-17-16,-17-17 0,17-1 16,1 0-16,-19-17 15,36 17-15,0 1 0,0-1 16,36 18-1,-1-18-15,0 18 0,0 0 16,54-17-16,-37 17 16,-16 0-16,34-18 15</inkml:trace>
  <inkml:trace contextRef="#ctx0" brushRef="#br0" timeOffset="20331.3927">28910 5098 0,'-17'70'0,"-1"1"16,18 17-1,0-35-15,18 17 16,-1-34-16,1-1 0,17-17 15</inkml:trace>
  <inkml:trace contextRef="#ctx0" brushRef="#br0" timeOffset="20660.6554">29122 5345 0,'-35'0'16,"17"0"-16,0 17 15,18 1 1,0 0-16,0-1 16,18 1-16,0-1 15,-18 1-15,17-18 16,1 0-16,-1 0 16,-17-18-16,0 1 15,18 17-15,-18 17 31,18 1-15,-18 0-16,17-18 0,1 17 16,0 1-16,35-18 15,-36 0 1,1 0-16,-1-18 16,-17 1-16</inkml:trace>
  <inkml:trace contextRef="#ctx0" brushRef="#br0" timeOffset="20870.7967">29333 5045 0,'36'35'16,"17"0"-16,0 1 16,-18-1-16,18 35 15,-36-34-15,-17 52 16,0-53-16,-35 36 15,18-36 1,-1 0-16,0-35 16</inkml:trace>
  <inkml:trace contextRef="#ctx0" brushRef="#br0" timeOffset="21267.1964">29827 5274 0,'0'18'16,"18"-18"-16,-18 17 0,18-17 15,-18-17 1,17-1-1,-17 0-15,18 1 0,-18-19 16,18 36-16,-1-17 16,1 34-1,-18 1 1,17 0-16,-17-1 16,18-17-1,0 0 1,-18-17-1,17-1 1,1 18 0,-18-18-16,18 18 15,-18 18 1</inkml:trace>
  <inkml:trace contextRef="#ctx0" brushRef="#br0" timeOffset="21599.7388">29827 5521 0,'18'0'15,"0"-18"1,-18 1-16,17-1 16,1 0-16,0 18 15,-1-17-15,1 17 16,-1 0-16,1 0 15,0 17-15,-18 1 16,0 0 0,17-1-1,1-17-15,0 0 16,-1 0 0,1-17-16,0 17 15,-18-18-15,0 0 16,17 1-1,-17-1-15,0 1 16</inkml:trace>
  <inkml:trace contextRef="#ctx0" brushRef="#br0" timeOffset="21966.6604">30586 5062 0,'-35'18'16,"17"0"-16,0-1 16,18 36-16,-17-35 15,34 35-15,1-18 16,17 0 0,0-35-16,36 18 15,-36-18-15,18 0 16,-17 0-16,-19-35 15,1 17-15,-18 0 16</inkml:trace>
  <inkml:trace contextRef="#ctx0" brushRef="#br0" timeOffset="22128.8188">30727 5327 0,'18'71'15,"-1"-19"1,19 1-16,-19-17 16,1-36-1,-1 0-15</inkml:trace>
  <inkml:trace contextRef="#ctx0" brushRef="#br0" timeOffset="22284.7265">31009 5398 0,'18'0'0,"-1"0"16,1 0 0</inkml:trace>
  <inkml:trace contextRef="#ctx0" brushRef="#br0" timeOffset="22583.7633">31274 5309 0,'-18'18'15,"18"35"-15,0-18 16,18 18-16,-1-35 15,1-1-15,0 1 0,35 0 16,0-18 0,-36 0-16,18-18 15,-17-17-15,-18-1 16,0 19-16,-35-36 16,17 35-16,-17-17 15,17 17-15,1 18 16,-1 0-1,18 18-15</inkml:trace>
  <inkml:trace contextRef="#ctx0" brushRef="#br0" timeOffset="22902.449">31679 5380 0,'-17'18'31,"17"-1"-15,0 1-16,17 35 15,1-36-15,0 1 0,-1 0 16,1-18-16,35 17 16,-35-17-16,-1 0 0,-17-17 15,18-1 1,-18 0-16,0 1 0,0-19 15,-35 1-15,-1 0 16,-17 0-16,18 35 16,-18 0-16,36 0 15,-1 17 1,18 1-16,18-18 16</inkml:trace>
  <inkml:trace contextRef="#ctx0" brushRef="#br0" timeOffset="23167.1886">31962 5327 0,'17'0'16,"-34"0"15,-1 18-31,18-1 0,0 19 16,18-19-16,-1-17 15,19 35-15,-19-35 16,-17 18-16,36-18 16,-19 0-16,1 0 0,-1-18 15,1 18 1,0-17-16,-18-1 16</inkml:trace>
  <inkml:trace contextRef="#ctx0" brushRef="#br0" timeOffset="23345.8455">32138 5433 0,'0'53'16,"0"0"-1,18-36-15,-1 19 16,-17-19-16,18 1 0,-18-1 15,0 1-15,-18-18 16</inkml:trace>
  <inkml:trace contextRef="#ctx0" brushRef="#br0" timeOffset="24007.2875">30692 5186 0,'0'-18'15,"0"1"1,17 17-16,-17 17 31,0 18-15,-17-17-16,17 17 15,0-17-15,0 35 16,17-35-16,-17 17 16,0-17-16,18-1 15</inkml:trace>
  <inkml:trace contextRef="#ctx0" brushRef="#br0" timeOffset="28739.9429">16845 5468 0,'-17'0'16,"17"-18"0,17 18-1,-17 18 17,0 17-17,0 1 1,35 17-16,-17-18 15,53 0-15,-18-17 16,17-1-16,71 19 16,-53-36-16,1 17 15,-1-17-15,0 18 0,106-18 16,-88-18-16,70 1 16,-105-19-16,35 1 15,-89 17-15,19-17 16,-36 18-1,0-1 1,-18 18-16,-17-18 16</inkml:trace>
  <inkml:trace contextRef="#ctx0" brushRef="#br0" timeOffset="29351.7669">17480 5962 0,'-17'0'31,"17"18"-31,-18 17 16,18 0-16,-18 18 15,18 0 1,18-35-16,35-1 16,-18 1-16,36-18 15,-18 0-15,35 0 16,-53-18-16,36 18 15,-36-17-15,-18 17 16,-17-18-16</inkml:trace>
  <inkml:trace contextRef="#ctx0" brushRef="#br0" timeOffset="29535.3018">17727 6068 0,'0'53'0,"0"-18"16,18 53-16,-18-35 15,35 35-15,-17-52 16,-1 34 0,1-52-16</inkml:trace>
  <inkml:trace contextRef="#ctx0" brushRef="#br0" timeOffset="33700.7351">4657 8625 0,'-18'-35'0,"0"0"15,1 0 1,-1 17-16,-35-17 15,18 17-15,17 0 0,-17 18 16,0 0-16,-1 53 16,19 0-16,-1 0 15,18 124-15,18-89 0,-1 0 16,36 88 0,-17-105-16,34 35 15,-52-53-15,17 0 16,0-18-1</inkml:trace>
  <inkml:trace contextRef="#ctx0" brushRef="#br0" timeOffset="33867.8928">4304 9137 0,'53'18'16,"-18"-18"-16,53 0 15,-35 0-15,0-18 0,0 18 16,0-18-16,-18 18 0,1 0 16,-1-17-16</inkml:trace>
  <inkml:trace contextRef="#ctx0" brushRef="#br0" timeOffset="34128.6343">5080 8537 0,'-35'-17'16,"-1"52"0,1 18-1,18 0-15,17 70 16,0-52-16,0-1 0,35 54 15,0-71-15,18 53 16,-18-71-16,36 18 16,-36-36-16,0-17 15</inkml:trace>
  <inkml:trace contextRef="#ctx0" brushRef="#br0" timeOffset="34490.4476">5362 9013 0,'-35'0'16,"0"18"-1,17 0-15,0 52 16,18-52-16,0 17 16,18-17-16,0 0 0,17-1 15,0-17-15,36 0 16,-54-17-16,19 17 0,-19-18 15,1 0-15,-18-17 16,0 17-16,0-17 16,-18 17-16,1 1 15,17 34 1,17 19 0,1-19-16,35 19 15,-35-19 1,-1 1-16,18 0 0,-17-1 15,17-17 1,-17 0-16,0-35 16</inkml:trace>
  <inkml:trace contextRef="#ctx0" brushRef="#br0" timeOffset="34712.1969">5521 8449 0,'53'53'16,"-18"-18"-16,18 18 16,35 71-16,-52-71 15,52 70-15,-71-70 16,19 53-16,-36-71 16,-18 36-16,0-36 15,-17 18-15,17-36 16,1-17-1,-1 0-15</inkml:trace>
  <inkml:trace contextRef="#ctx0" brushRef="#br0" timeOffset="35000.5456">6368 8802 0,'17'0'16,"36"17"-1,-18-17-15,1 0 0,34 0 16,-34 0-16,-1 0 16,-17 0-16,-18 18 15</inkml:trace>
  <inkml:trace contextRef="#ctx0" brushRef="#br0" timeOffset="35146.0288">6403 9031 0,'35'35'16,"36"1"0,-1-36-16,-34 0 15,-1 0-15,-17 0 16</inkml:trace>
  <inkml:trace contextRef="#ctx0" brushRef="#br0" timeOffset="36136.2231">7532 8961 0,'35'-36'15,"-35"19"-15,0-1 0,0 0 0,0-17 16,0 17-16,-35-17 15,17 35-15,-35-17 16,18 34 0,-36 36-16,19 0 15,-19 53-15,53-71 16,1 18-16,17 0 0,0-18 16,35 18-16,-17-35 15,70-1-15,-35-17 16,35-17-1,-35-1-15,17-52 16,-34 52-16,-1-53 16,-17 36-16,-18-18 15,-18 18-15,0-18 16,1 35-16,-36-17 16,35 35-1,0 53-15,18-18 16,36 36-16,34-1 15,-34-34-15,-1-1 16,53 0 0,-53-17-16,18-18 0,0 18 15,-18-36-15</inkml:trace>
  <inkml:trace contextRef="#ctx0" brushRef="#br0" timeOffset="36542.3602">7814 8273 0,'18'-53'15,"17"0"1,-17 35-16,35 1 15,-1-1-15,-34 36 16,0-1-16,-18 1 0,17-1 16,-17 19-1,-17-19-15,17 1 0,-36 17 16,36-17 0,18 0-1,0-1-15,17 1 16,-17 17-16,35 0 15,-36-17-15,1 17 16,-18-17-16,-18 0 16,1-18-16,-19 17 15,1-17-15,-18 0 16,35 0-16,-17 0 16,18 0-16</inkml:trace>
  <inkml:trace contextRef="#ctx0" brushRef="#br0" timeOffset="40046.4909">13282 8414 0,'-53'0'16,"18"0"-16,-36 35 16,1 36-16,52-36 15,1 0-15,-1-17 0,36 35 16,-18-36-16,52 19 16,-34-36-16,53 0 15,-36-18 1,35-17-16,-52-1 15,17-34 1,-35 17-16,0 18 0,0-71 16,-17 53-16,-36-88 15,0 17 1,35 71-16,-35-35 16,18 71-16,17 17 0,1 17 15,17 71 1,0-35-16,53 88 15,-18-88-15,53 71 16,-53-71-16,36 53 16,-18-71-16,17 35 15,-52-52-15,35 35 16,-53-35-16,18-1 16</inkml:trace>
  <inkml:trace contextRef="#ctx0" brushRef="#br0" timeOffset="40440.6841">12418 9049 0,'-18'0'15,"53"0"1,1 0-1,17 0-15,0 0 0,35 17 16,88-17-16,-70 0 16,123 18-1,-105-18-15,-1 0 16,1 0-16,-18 0 0,70 0 16,-123 0-16,35 0 15,-53-18-15,-17 1 16</inkml:trace>
  <inkml:trace contextRef="#ctx0" brushRef="#br0" timeOffset="42392.4396">13018 9507 0,'17'-17'0,"-17"-19"15,0 19-15,0-1 16,-17 1-16,17-1 15,-36 18-15,19 0 16,-54 35 0,36 0-16,-36 36 15,54-36-15,-19 36 16,36-36-16,0 36 16,18-54-16,17 19 15,0-36-15,36 0 16,-18-18-16,18-35 15,-54 18-15,1-53 16,-1 52-16,-34-52 16,-1 53-16,-17-36 15,17 36 1,-35-18-16,36 35 16,-1 1-16,0-1 15,18 36 1,18 17-16,0 18 15,-1 0-15,1-18 16,35 36-16,-18-18 16,0-36-16,54 54 15,-54-54-15,35 19 16</inkml:trace>
  <inkml:trace contextRef="#ctx0" brushRef="#br0" timeOffset="42733.4223">13476 9490 0,'-35'-18'16,"17"36"0,1-1-16,-19 36 15,36-17 1,0-1-16,18-18 0,0-17 15,-1 18-15,1-18 0,17 0 16,0-18-16,1 18 16,-36-17-16,17-18 15,-17 17-15,0 0 16,0 36 15,0 17-31,18 18 16,0-35-16,-1-1 15,36 19-15,-18-36 16,1 0-16,-19 0 16</inkml:trace>
  <inkml:trace contextRef="#ctx0" brushRef="#br0" timeOffset="43523.8226">12876 9225 0,'-17'0'31,"17"-17"-15,0-1-16,0 0 15,-18 1 1,18-1-16,0 0 16,0 1-1,0 34 1,0 19-1,18-1-15,-18 0 0,35 36 16,-35-54-16,35 36 16,-35-17-16,18-19 15,0-17-15,-1 35 16</inkml:trace>
  <inkml:trace contextRef="#ctx0" brushRef="#br0" timeOffset="43991.1323">13511 9472 0,'18'0'31,"0"18"-15,-1-1-1,1 19-15,-18-19 0,0 1 16,18 0 0,-18-1-16</inkml:trace>
  <inkml:trace contextRef="#ctx0" brushRef="#br0" timeOffset="44611.4356">14640 8749 0,'18'-53'0,"-18"18"16,18-18-1,-54 0-15,36 35 0,-35 1 16,0 17 0,-18 0-16,35 35 15,-17 0-15,0 53 16,17-35-16,0 18 16,18-18-16,-17 70 15,34-70-15,-17 0 0,53 18 16,0-1-1,-35-35-15,-1-17 0,1 0 16,-18-36 0</inkml:trace>
  <inkml:trace contextRef="#ctx0" brushRef="#br0" timeOffset="44729.3289">14411 9102 0,'18'0'0,"-1"-18"16,36 18-1,18 0 1,-18 0-16</inkml:trace>
  <inkml:trace contextRef="#ctx0" brushRef="#br0" timeOffset="44967.8643">14852 8590 0,'0'-17'15,"-18"17"-15,1 52 16,17 1-16,0 0 0,-18 53 16,18-35-16,18 34 15,-1-52-15,36 18 16,-17-36-16,16-17 15,-34 0-15</inkml:trace>
  <inkml:trace contextRef="#ctx0" brushRef="#br0" timeOffset="45269.3192">15028 9013 0,'-17'0'16,"-19"18"-16,19 35 15,17-35-15,0-1 16,17 19-16,1-19 16,35 1-1,-35-18-15,-1 0 0,36-18 16,-35 1 0,-18-1-16,0 0 15,0 1-15,0-1 16,0 36-1,17-1 1,-17 1 0,36-18-16,-19 18 15,36-18-15,-35 0 16</inkml:trace>
  <inkml:trace contextRef="#ctx0" brushRef="#br0" timeOffset="45506.8549">15258 8467 0,'17'17'16,"54"36"-1,17 18 1,-17 52-16,-36-52 15,18 70-15,-36-35 16,-17-18 0,-35 0-16,0-70 15</inkml:trace>
  <inkml:trace contextRef="#ctx0" brushRef="#br0" timeOffset="47030.9063">16122 8802 0,'18'0'16,"17"0"0,35-18-1,-34 18-15,17-17 16,-36 17-16,1 0 0,-18 17 16</inkml:trace>
  <inkml:trace contextRef="#ctx0" brushRef="#br0" timeOffset="47163.3407">16140 9013 0,'35'18'15,"35"-18"1,19-18-16,-1 1 16,-71-1-16</inkml:trace>
  <inkml:trace contextRef="#ctx0" brushRef="#br0" timeOffset="47675.7555">16933 8449 0,'-35'-18'0,"17"1"16,36 17 15,35 0-31,-35 17 15,17 19-15,-17-19 16,-18 19-16,0-1 16,0 0-16,-18 0 15,18 1 1,0-1-16,18 0 16,-18 1-16,35 16 15,0-34-15,0 53 16,-17-54-16,17 36 15,-35-35-15,0 17 16,0-17-16,-17-1 16,-19-17-16,19 0 0,-36 0 15,18 0-15,-18 0 16,35 0-16,0-17 16,1 17-16</inkml:trace>
  <inkml:trace contextRef="#ctx0" brushRef="#br0" timeOffset="48104.7374">17745 8837 0,'0'-18'15,"-53"1"-15,0 34 16,18 1-16,-36 17 16,18 36-1,18-1 1,35 1-16,18-18 16,17-35-16,-18-18 0,19 17 15,-1-17-15,0 0 16,18-17-16,-35-1 15,17-17-15,-17-1 16,-18 1 0,0 0-16,-18-18 0,0 35 15,1-17 1,17 53 0,0 17-16,17 0 15,1-17-15,17 35 16,1-36-16,34 19 15,-52-19-15,35-17 16,-36 0-16</inkml:trace>
  <inkml:trace contextRef="#ctx0" brushRef="#br0" timeOffset="48461.4315">17851 8290 0,'35'0'0,"35"18"15,-52 0 1,17-1-16,-17 18 0,17 18 15,-17-35-15,-18 0 16,0 17-16,-18-17 16,1-18-16,-1 17 0,-17 1 15,35 0 1,35-1 0,-17-17-16,35 18 15,-36-1 1,36-17-16,-53 18 15</inkml:trace>
  <inkml:trace contextRef="#ctx0" brushRef="#br0" timeOffset="49705.2553">16775 8449 0,'0'-18'31,"0"1"16,17 17-32,19 0-15,-19 0 16,18 0-16,-17 17 16,0-17-16,35 36 15,-36-19-15,1 19 16,0-19-16,-1 36 15,-17-35-15,0 35 16,-17-36-16,17 19 16,-18-36-16,18 17 15,-18-17-15,18 18 0,-17-18 16,-1 18 0,0-18-16,1 0 0,-19 17 15,19-17-15,-1 0 16,1 0-16,-1 0 15,0 0 1,36 0 93,0 0-93,-1 0-16,1 18 16,-1-18-16,1 0 15,17 17 1,1 1-16,-19-18 0,36 18 16,-35-1-1,-1 1 1,1 0-16,-18-1 0,0 1 15,18 0-15,-18-1 16,0 1 0,17-18-16,-17 17 15,0 1-15,18 0 16,-18-1 0,-18-17-16,18 18 15,-17-18-15,-1 0 16,-35 18-1,36-18-15,-36 17 16,17-17-16,19 0 0,-19 0 16,19 18-16,-1-18 15,1 0-15,17-18 32,0 1-1,-18 17-16</inkml:trace>
  <inkml:trace contextRef="#ctx0" brushRef="#br0" timeOffset="50656.4672">15099 9049 0,'0'0'0,"18"0"15,-18-18 1,17 0 0,1 1-1,-18 34 63,17 1-62,-17 0 0,18-18-16,-18 17 0,35 1 15,-35 0-15,18-1 16,0-17-16</inkml:trace>
  <inkml:trace contextRef="#ctx0" brushRef="#br0" timeOffset="60401.1352">23618 8114 0,'0'-18'15,"0"1"-15,0-19 16,0 19-1,-17-1-15,-1 18 16,1-18-16,-1 18 16,-35 18-1,0 17-15,-17 36 16,34-36-16,1 53 16,35-17-1,18-18 1,35-18-16,-18-17 0,35-18 15,19-36 1,-72 19-16,18-1 16,-17-17-16,-18 17 0,18-17 15,-18-18-15,0 18 16,-18-18-16,0 35 16,18 1-16,0 34 31,18 71-16,0-52 1,-1-1-16,19 0 0,17 18 16,-18-35-16,18 17 15,-36-35-15,1 18 16,0-18-16</inkml:trace>
  <inkml:trace contextRef="#ctx0" brushRef="#br0" timeOffset="60578.9696">24007 8096 0,'17'0'0,"1"-17"16,17-1-16,0 18 16,36-18-16,-53 1 15,-1 17 1,1 17-16,-18 1 15</inkml:trace>
  <inkml:trace contextRef="#ctx0" brushRef="#br0" timeOffset="60710.7073">24077 8237 0,'35'0'0,"18"0"15,18 0 1,-36-17-16,18-1 15,-35 18-15</inkml:trace>
  <inkml:trace contextRef="#ctx0" brushRef="#br0" timeOffset="61057.6146">24518 7814 0,'53'0'16,"-35"0"-16,17 0 15,0 18-15,0-1 0,36 19 16,-53-19 0,-1 1-16,-17 52 15,0-17-15,-17-17 0,-19 34 16,19-35-16,-19 36 15,19-53 1,17-1-16,0 1 16,53-18-16,-18 18 15,53-18-15,-53 0 16,36 0-16,-36 0 16,1 17-16,-36 1 15,0-1 1</inkml:trace>
  <inkml:trace contextRef="#ctx0" brushRef="#br0" timeOffset="63109.291">28981 7761 0,'-36'-35'0,"1"-18"15,-18 35 1,36 18-16,-54 0 16,18 53-1,35-18-15,-17 54 16,35-36-16,0 52 16,18-52-16,17 36 15,-17-54-15,35 35 16,-18-34-16,0-1 15,-35-17-15,18-1 16,-36-17-16,1 0 16</inkml:trace>
  <inkml:trace contextRef="#ctx0" brushRef="#br0" timeOffset="63241.1975">28575 8167 0,'18'0'15,"35"0"1,-18 0-16,53 0 15,-53 0-15,18 0 0,35 0 16,-70 0-16</inkml:trace>
  <inkml:trace contextRef="#ctx0" brushRef="#br0" timeOffset="63460.1269">29192 7743 0,'-17'18'15,"-1"35"-15,0-18 16,18 54-16,0 16 16,18-52-16,0-17 15,35 34 1,-36-35-16,19 1 0,-19-19 15,1 1-15</inkml:trace>
  <inkml:trace contextRef="#ctx0" brushRef="#br0" timeOffset="63798.1038">29457 8114 0,'0'-18'15,"-18"18"1,1 0-1,17 36 1,0-1-16,0-18 16,17 19-16,1-19 15,0-17-15,-1 18 0,1-18 16,0 0-16,-18-35 16,0 17-1,0 0 1,0 1-16,0 34 31,17 1-15,-17 0-16,35-1 15,-17-17-15,0 18 0,-1-18 16,1 0 0,-18-18-16,-18 1 15</inkml:trace>
  <inkml:trace contextRef="#ctx0" brushRef="#br0" timeOffset="64004.296">29669 7761 0,'35'53'16,"0"18"-16,0-36 15,18 35-15,-17-34 16,-1 52-16,-17-53 15,-18 18-15,-18-18 16,-35 18-16,18-35 16,-1 0-1,19-18-15</inkml:trace>
  <inkml:trace contextRef="#ctx0" brushRef="#br0" timeOffset="64736.8965">30233 7973 0,'18'0'31,"35"0"-31,17 0 15,-52 0-15,17 17 16</inkml:trace>
  <inkml:trace contextRef="#ctx0" brushRef="#br0" timeOffset="64876.0191">30233 8149 0,'53'18'0,"-18"-18"16,36 0-16,-36 0 16,-17 0-16,-1 0 0</inkml:trace>
  <inkml:trace contextRef="#ctx0" brushRef="#br0" timeOffset="66524.0119">31256 7938 0,'0'-18'0,"0"-17"16,0-1 0,0 19-16,-18-1 15,1 0 1,-1 18-16,-17 0 0,17 0 0,-35 0 15,36 0 1,17 36 0,0-19-16,35 36 15,0-17-15,36 69 16,-36-52-16,-17 0 16,17-18-16,-17 18 0,-1 0 0,1 18 15,-18-54 1,-18 1-16,1 0 0,-54-18 15,36 0-15,0 0 16,-18-18-16,17 0 16,1 1-16,0-1 0,17-17 0,18 17 15,0-17-15,0 0 0,71-18 16,-36 35 0,71-35-16,-53 36 15,0-19-15,0 19 16,-18-19-16,18-16 15,-36 34-15,-34-35 16,-1 18-16,-52 17 16,17 0-16,-36 18 15,37 18-15,-37 17 16,54-17-16</inkml:trace>
  <inkml:trace contextRef="#ctx0" brushRef="#br0" timeOffset="68903.5127">23689 9419 0,'0'-17'16,"-18"17"-16,18-18 15,-17 0-15,-1 1 16,0 17-16,-17 0 0,18 17 16,-54 19-1,53-1-15,-35 53 16,53-53-16,-17 36 15,34-36-15,1 0 16,17-17-16,18 0 16,-17-18-16,16-18 15,-34 0-15,0-17 16,-1 17-16,1-52 16,-18 52-16,0-17 0,0 17 15,-18-17-15,1 35 16,17 18-1,0 17-15,17 36 16,1-54-16,0 18 16,35 18-16,-18-35 15,0 0-15,36-1 16,-54-17-16,19 0 16</inkml:trace>
  <inkml:trace contextRef="#ctx0" brushRef="#br0" timeOffset="69169.9799">24095 9419 0,'0'-17'16,"17"17"0,1-18-16,17 18 15,18-18-15,-35 18 16,-1 18 0,-17 0-16,-17-1 15</inkml:trace>
  <inkml:trace contextRef="#ctx0" brushRef="#br0" timeOffset="69286.6327">24112 9596 0,'36'0'15,"17"-18"1,-18 0-16,-18 18 16</inkml:trace>
  <inkml:trace contextRef="#ctx0" brushRef="#br0" timeOffset="69676.2426">24500 9243 0,'36'0'15,"34"0"-15,36 17 16,-71 1-16,54 17 16,-72 1-1,-17-1-15,-35 53 16,0-53-16,-18 18 15,35-35-15,0 0 16,18-1 0,0 1-16,18-18 15,0 17-15,-1 1 0,19-18 16,17 18-16,-36-18 16,18 0-16</inkml:trace>
  <inkml:trace contextRef="#ctx0" brushRef="#br0" timeOffset="69826.9494">25065 9507 0,'0'-17'15,"18"17"1</inkml:trace>
  <inkml:trace contextRef="#ctx0" brushRef="#br0" timeOffset="70166.5739">25294 9384 0,'0'18'32,"-17"17"-17,17 0-15,35 18 16,-18-35-16,1-18 16,35 17-16,-18-17 15,-17 0-15,0 0 16,-18-17-1,0-1-15,0 0 16,-18-17 0,0 17-16,1 1 15,-1-1-15,0-17 16,1 17 0,-1 18-16,0 0 15</inkml:trace>
  <inkml:trace contextRef="#ctx0" brushRef="#br0" timeOffset="70488.1681">25647 9384 0,'-18'-18'15,"1"18"-15,17 18 16,0 0-16,0-1 15,17 18 1,1 1-16,0-19 0,17 19 16,0-19-1,-17-17-15,35 18 0,-36-18 16,19-18-16,-36 1 16,0-19-1,0 19-15,-18-1 16,0-17-16,1 17 0,-36-17 15,35 17-15,-17 18 16,17 0-16,1 18 16</inkml:trace>
  <inkml:trace contextRef="#ctx0" brushRef="#br0" timeOffset="70722.0401">26070 9278 0,'18'0'15,"-18"18"1,18 35 0,-1 17-1,-17-52-15,35 52 16,-17-34-16,0 17 15,-1-36-15,1 36 16</inkml:trace>
  <inkml:trace contextRef="#ctx0" brushRef="#br0" timeOffset="73146.7067">28928 9260 0,'0'-35'16,"0"18"-16,0-1 16,0-35-16,0 35 15,0-35-15,-18 53 16,1-17 0,-1 17-16,0 17 0,-17 19 15,17 17-15,18 0 16,0 52-16,0-34 15,18-18-15,17 53 16,-17-53-16,0 17 16,-1-35-16,-17 18 15,-35-35 1,17-18-16</inkml:trace>
  <inkml:trace contextRef="#ctx0" brushRef="#br0" timeOffset="73268.5351">28698 9631 0,'36'0'0,"34"-18"16,-17 18-16,35 0 16,1 0-1,-54 0-15,18 0 16</inkml:trace>
  <inkml:trace contextRef="#ctx0" brushRef="#br0" timeOffset="73491.4446">29175 9155 0,'-18'17'0,"-17"54"16,17 17-1,18 0 1,0-35-16,0 0 0,18 0 15,17 35-15,-17-70 16,52 35-16,-52-53 16,17 17-16</inkml:trace>
  <inkml:trace contextRef="#ctx0" brushRef="#br0" timeOffset="73813.8184">29386 9490 0,'-35'0'15,"0"17"1,17 19-16,1 17 16,17-18-16,0-18 15,17 19-15,18-1 16,1-35-16,17 18 16,-36-18-16,1-18 15,0 18-15,-18-18 0,0-35 16,0 36-16,0-18 15,0 17-15,-18 0 16,18 36 0,18 17-1,-1-17-15,54 17 16,-54-17-16,36-1 16,-35 1-1,0-36 1</inkml:trace>
  <inkml:trace contextRef="#ctx0" brushRef="#br0" timeOffset="74042.7717">29580 9102 0,'36'35'15,"34"18"1,1 35-16,-1 0 15,-34-35-15,-1 35 16,-17 18 0,-36-71-16,-17 71 15,17-88 1,0 0-16,1-18 0</inkml:trace>
  <inkml:trace contextRef="#ctx0" brushRef="#br0" timeOffset="74503.7706">30163 9613 0,'17'0'16,"1"-17"-1,-1-1 1,-17 0-16,18-17 16,-18 17-16,0-17 0,0 17 15,18 1-15,-18-1 16,17 18-16,1 0 15,-18 18 1,18 17 0,-18-17-16,35-1 15,-35 1-15,18 0 16,-18-1 0,17-34-1,1-1-15,-1-17 16,-17 17-16,36-17 15,-36 17-15,17 1 16,-34 34 0</inkml:trace>
  <inkml:trace contextRef="#ctx0" brushRef="#br0" timeOffset="74842.7364">30215 9807 0,'18'0'0,"0"-17"16,-1-1-16,1 0 16,0 1-16,-1-1 15,1 18-15,-18-18 16,18 18-16,-1 18 15,1 0 1,-1 17 0,1-17-16,0-1 0,-1 1 15,1-18-15,17 0 16,-17-18 0,17 1-1,-35-19-15,0 19 16,0-19-16,0 19 15,0-19-15</inkml:trace>
  <inkml:trace contextRef="#ctx0" brushRef="#br0" timeOffset="81055.0004">31344 9349 0,'-17'-36'0,"17"19"16,-53-1-16,35 0 16,-35 18-16,18 0 15,-18 36 1,35-19-16,18 54 16,0-36-16,53 36 15,-17-36-15,16 36 16,-16-36-16,17 35 15,-36-52-15,-17 35 16,-17-35-16,-19-18 16,1 0-16,-18-18 15,18 0-15,0 1 16,-18-36-16,53 35 16,0-35-1,35 0-15,-17 36 16,17-1-16,0 0 0,0 1 15,36-1-15,-36 0 16,1 18 0,-19-17-16,1-1 15,-36 1-15,1-1 16,-19 18 0,19 0-16,17 18 15</inkml:trace>
  <inkml:trace contextRef="#ctx0" brushRef="#br0" timeOffset="81239.2165">31715 9578 0</inkml:trace>
  <inkml:trace contextRef="#ctx0" brushRef="#br0" timeOffset="81712.1889">32032 9507 0,'0'-17'16,"0"-1"0,-17 0-1,-1 18-15,0 0 16,1 18-16,-1 0 16,18 17-16,0 18 15,0-18-15,35 36 16,-17-54-16,17 1 15,-17 17-15,17-35 0,0 18 16,-17-18-16,35-18 16,-18 1-16,-17-36 15,-18 17-15,0 1 16,-18-53-16,1 70 16,-36-35-16,17 36 15,1-1-15,18 18 16,-1 35-16,18-17 15</inkml:trace>
  <inkml:trace contextRef="#ctx0" brushRef="#br0" timeOffset="82005.6241">32385 9437 0,'18'17'16,"-1"36"-1,-17 18 1,18-53-16,0 52 15,-1-17-15,1-35 0,-18-1 16,0 1-16,0 0 16,0-36-1</inkml:trace>
  <inkml:trace contextRef="#ctx0" brushRef="#br0" timeOffset="82305.6245">32614 9454 0,'18'0'0,"35"0"15,17 0 1,-17 0-16,0 0 16,0 18-16,0 17 15,-53-17-15,0 35 16,-35 0-1,17-18-15,-35 18 16,36-35-16,-19 17 16,36-17-16,36-1 15,-19-17-15,19 0 16,-1 18-16,0-18 16,-17 0-16</inkml:trace>
  <inkml:trace contextRef="#ctx0" brushRef="#br0" timeOffset="82957.3943">31679 9596 0,'18'0'16,"-36"0"109,18 17-110</inkml:trace>
  <inkml:trace contextRef="#ctx0" brushRef="#br0" timeOffset="84875.0595">24747 10001 0,'-17'0'16,"-1"0"0,36 0 15,-1 0-16,1 0 1,17 0-16,18 0 16,0-17-16,53-1 15,-18 18-15,71 0 16,-71-18-16,106 18 16,-88 0-16,88 0 15,-106 18-15,71-18 16,-106 0-16,53 0 15,-71 0-15,-17-18 16,-1 18-16,-34 0 16,-1 0-1</inkml:trace>
  <inkml:trace contextRef="#ctx0" brushRef="#br0" timeOffset="95831.4314">16669 9419 0,'0'-17'16,"0"-1"-16,0 0 16,0 36 46,0 0-62,-18-1 16,18 1-1,0-1-15,0 1 16,18 0-16,-18-1 16,17 1-16,1-18 15,17 18-15,54-1 16,-54-17-16,88 18 16,-70-18-16,18 18 0,105-18 15,-88 0-15,18 0 16,106-18-1,-106 0-15,70 1 16,-88-1-16,53-17 16,-88 35-16,-17-18 0,-1 18 15,18-18 1,-36 1-16,-17-1 16,18 1-16,-36-1 15,1 0-15,-1 18 16,18-17-16,-18 17 15</inkml:trace>
  <inkml:trace contextRef="#ctx0" brushRef="#br0" timeOffset="97131.599">16298 9948 0,'0'0'0,"-17"0"16,34 0-1,1 0 1,35 0-16,0 18 16,-18 0-16,0-1 15,-35 1 1,18 17-16,-18-17 15,0 17-15,0-17 16,-18-1-16,18 1 16,0 17-16,18-17 15,0 17 1,-1-17-16,1 17 16,-18-17-16,0 35 15,-53-18 1,35-17-16,-52-1 0,35 1 15,-1-18-15,1 0 16,0 0-16,17 0 16,18-18-16,35 1 15,-17-1-15</inkml:trace>
  <inkml:trace contextRef="#ctx0" brushRef="#br0" timeOffset="97472.4314">16757 10266 0,'0'-18'15,"18"18"1,17 18 0,0-18-16,-17 17 15,17 1-15,-17-18 16,-1 18-16,19-1 15,-19-17 1</inkml:trace>
  <inkml:trace contextRef="#ctx0" brushRef="#br0" timeOffset="97655.0507">16933 10231 0,'-35'35'16,"0"18"0,35-18-16,-18 0 15,18-17-15,0 0 0,18-1 16,-1-17 0</inkml:trace>
  <inkml:trace contextRef="#ctx0" brushRef="#br0" timeOffset="98055.5471">17145 10089 0,'18'0'16,"-1"0"-16,1 0 0,35-17 15,-18 17-15,0 35 16,-17-17-16,0 17 16,-18 0-1,0 18-15,0-35 16,-18 17-1,0 0-15,1 1 16,-1-36-16,0 17 16,18 1-16,18-18 0,0 18 15,17-18-15,-17 0 16,17 0-16,0 0 16,-17 0-16,0 0 15,-1 0-15</inkml:trace>
  <inkml:trace contextRef="#ctx0" brushRef="#br0" timeOffset="98460.9561">17498 9790 0,'17'0'15,"1"-18"1,0 18-16,-1 18 16,1-1-16,0 19 15,-1-19 1,-17 1-16,0-1 0,0 1 31,18 0 16,0-1-31,-1 1-1,1-18-15,-1 0 16,1 0-1</inkml:trace>
  <inkml:trace contextRef="#ctx0" brushRef="#br0" timeOffset="99400.534">17427 9843 0,'0'-18'31,"0"0"16,18 1-31,0 17-1,-1 0 1,18 0 0,-17 17-16,0 1 15,-1 0 1,-17-1-16,0 1 0,0-1 15,0 19-15,-17-1 16,-1-35 0,0 18-1,1-18 1,34 17 31,19-17-47,-19 0 15,36 18-15,0-18 16,-35-18-16,-1 18 16,1 0-16,-36 0 31</inkml:trace>
  <inkml:trace contextRef="#ctx0" brushRef="#br0" timeOffset="100013.8986">18115 10142 0,'18'0'31,"17"0"-16,-17 0-15,35 0 0,-18 0 16,0-17-16,36 17 16,-54 0-16,1 0 0,0 0 15,-36 0-15</inkml:trace>
  <inkml:trace contextRef="#ctx0" brushRef="#br0" timeOffset="100152.0661">18186 10283 0,'53'0'16,"0"0"-1,-18-17 1,-18 17-16,1 0 16</inkml:trace>
  <inkml:trace contextRef="#ctx0" brushRef="#br0" timeOffset="102292.5895">18944 9966 0,'0'18'15,"0"-1"-15,18 19 16,-18 16-16,0 1 16,0 0-16,17-17 15,-17-1-15,0-18 16,0 19-16,36-19 16,-19-17-16</inkml:trace>
  <inkml:trace contextRef="#ctx0" brushRef="#br0" timeOffset="102564.7374">19226 9984 0,'36'0'0,"34"0"16,-17 17-16,-35-17 15,-1 18-15,1 0 16,-18 34-16,0-16 15,-18-1-15,1 0 0,-36 36 16,35-54-16,1 1 16,-1 17-16,0-17 15,36 0 1,35-18-16,-18 17 16,0-17-16,36 0 15,-36 0-15,-17 0 0,0 18 16</inkml:trace>
  <inkml:trace contextRef="#ctx0" brushRef="#br0" timeOffset="115344.2333">31891 10142 0,'18'0'16,"-1"0"0,1 0 46,17 0-46,18 0-1,-17 0-15,34 0 0,-17 18 16,18-18-16,-1 18 0,1-18 16,17 17-16,0 1 0,106 0 15,-88-1-15,53-17 16,-89 0-16,1 18 15,-54-18-15</inkml:trace>
  <inkml:trace contextRef="#ctx0" brushRef="#br0" timeOffset="125288.3619">4851 12453 0,'0'-35'16,"0"17"-1,0-35-15,0 36 16,0-89 0,0 70-16,-36-34 15,19 52-15,-36-17 16,18 35-16,-18 35 16,35 1-16,-17 87 15,35-52-15,0 87 16,0-87-16,35 70 15,0-70-15,1 34 16,-1-52-16,-17 18 16,-1-36-1,-17 0-15,0-17 16,-17-18-16,-1 0 16,-17-18-16</inkml:trace>
  <inkml:trace contextRef="#ctx0" brushRef="#br0" timeOffset="125410.9812">4498 12894 0,'18'-18'16,"17"18"-16,0-17 16,0-1-16,71-17 15,-53 17-15,-18 18 16,18-17-16,36 17 16,-54 0-16</inkml:trace>
  <inkml:trace contextRef="#ctx0" brushRef="#br0" timeOffset="125772.5546">5398 12171 0,'-18'-35'16,"-17"17"-16,17 18 16,0 0-16,1 18 0,-1 52 15,0-17-15,18 0 16,-17 70-1,17-52-15,17 0 0,1 34 16,0-69-16,17-1 16,0 0-16,-17 0 0,52 1 15,-34-36-15,-1 0 16</inkml:trace>
  <inkml:trace contextRef="#ctx0" brushRef="#br0" timeOffset="126174.6466">5786 12541 0,'-18'-17'16,"-17"34"-1,17 1-15,-17 52 16,17-52-16,18 35 15,0-35-15,35 17 16,-17-17 0,17-18-16,-17 0 15,17-18-15,-17 18 16,-18-18-16,17 18 0,-17-17 16,0-19-16,0 19 15,18 17 1,-18 17-1,0 1-15,35 0 16,-35-1-16,36 1 16,-19 0-16,1-1 15,0-17-15,-18 18 16,17-18-16,-17-18 16,-17 1-1</inkml:trace>
  <inkml:trace contextRef="#ctx0" brushRef="#br0" timeOffset="126400.3439">5874 12047 0,'35'89'16,"36"34"-1,-36-70-15,35 70 16,-34-70-16,-1 0 15,-17 0-15,-1 35 16,-17-52-16,-17 17 0,-36 17 16,0 1-1,35-54-15,-17 1 0,0 0 16</inkml:trace>
  <inkml:trace contextRef="#ctx0" brushRef="#br0" timeOffset="127729.0269">6756 12435 0,'17'0'16,"1"0"-16,17 18 15,1-18-15,34 0 16,-52 0-16,52 0 15,-52 0 1,0 18-16</inkml:trace>
  <inkml:trace contextRef="#ctx0" brushRef="#br0" timeOffset="127852.0397">6756 12665 0,'17'17'16,"36"-17"-16,-17 0 15,69-17 1,-87-1-16</inkml:trace>
  <inkml:trace contextRef="#ctx0" brushRef="#br0" timeOffset="130014.2312">7990 12153 0,'-17'-17'0,"17"-1"15,0 0-15,0 1 16,0 52 15,0 53-15,0-35-16,0 18 0,0-18 15,-18-1-15,18 19 16,18-36-16,-1 53 16,1-52-16,17 17 0,-17-36 15,17-17 1</inkml:trace>
  <inkml:trace contextRef="#ctx0" brushRef="#br0" timeOffset="130304.5607">8273 12524 0,'-36'0'0,"19"17"15,-1 1-15,0 35 16,18-36-16,18 36 16,0-35-16,35 17 15,-18-35-15,0 0 16,53-17-16,-52-1 15,-1-17-15,-17 17 16,-1-35-16,-34 36 16,-36-19-1,17 19-15,-34 17 16,35 0-16,-18 17 16,35 1-16,18 0 15,35-1-15</inkml:trace>
  <inkml:trace contextRef="#ctx0" brushRef="#br0" timeOffset="130715.1513">8819 12541 0,'-70'18'16,"17"0"-1,0 34 1,53 1-1,0-35-15,35 17 0,36-17 16,-36-18 0,36-18-16,-54 1 15,1 17-15,17-36 16,-35 19-16,0-36 16,-17 53-16,17-18 15,0 1-15,0 34 0,0 36 16,17-18-16,-17 18 15,36-17-15,-1 52 16,-18-35-16,19 17 16,-19-34-16,-17 16 15,-17-34-15,-1 0 16,-17-18-16,0 17 0,-1-17 16,-17 0-16,0 0 15,-35-17-15,35-1 16,0-17-16,18 17 15,35 1-15,0-1 0</inkml:trace>
  <inkml:trace contextRef="#ctx0" brushRef="#br0" timeOffset="131566.2408">9437 11994 0,'-18'0'15,"1"71"1,-1-36-16,0 89 16,18-71-16,0 17 15,0 1-15,36 35 16,-19-53-16,1-1 0,35 19 16,-18-53-16,0 17 15,-17-35-15,35 18 16</inkml:trace>
  <inkml:trace contextRef="#ctx0" brushRef="#br0" timeOffset="131963.9471">9843 12453 0,'0'-18'0,"-18"1"15,0-1-15,-17 18 16,17 18-16,-17 17 15,17 0 1,18-17-16,0 17 0,0 18 16,18-18-16,0-17 15,-1-18-15,54 18 16,-36-18-16,-17-18 16,17 0-16,-17 18 0,-1-35 15,-17 18-15,0-19 16,-17 19-16,-1-1 15,18 36 1,0-1 0,18 19-1,-1-19-15,-17 1 0,53 17 16,-35-17-16,0-18 16,-1 17-16,1 1 15,-1-18 1,-34-35-1</inkml:trace>
  <inkml:trace contextRef="#ctx0" brushRef="#br0" timeOffset="132165.8923">9966 11994 0,'53'71'16,"35"17"-16,-35-53 15,0 1-15,-18 17 0,36 53 16,-36-54-16,-17 54 16,-18-35-16,-36 35 15,19-71-15,-36 53 16,18-70 0,-1 35-16</inkml:trace>
  <inkml:trace contextRef="#ctx0" brushRef="#br0" timeOffset="134849.357">8308 13600 0,'0'88'15,"0"-18"-15,-18 54 16,18-54-16,0 71 16,0-88-16,18 36 15,-18-36-15,18-1 16,-1-34-1,1-18 1</inkml:trace>
  <inkml:trace contextRef="#ctx0" brushRef="#br0" timeOffset="135177.5012">8449 14041 0,'18'17'0,"-18"36"16,0 18-16,17-36 16,-17 0-16,0-17 15,0 0-15,18-18 32,-18-36-32,0-34 15,18 34-15,-18 1 16,17 0-16,19 0 15,-1 17-15,0 0 16,-17 18-16,-1 18 16,1 35-16,-18-18 15,0 18-15,0-18 16,0 1-16,0-19 16,0 19-1,0-19-15</inkml:trace>
  <inkml:trace contextRef="#ctx0" brushRef="#br0" timeOffset="135527.5319">9190 13635 0,'-18'0'0,"-17"35"16,17 36-1,18-18-15,-17 52 16,17 1 0,17-53-16,1 35 15,17-52-15,-17-1 0,0-17 16,17-1-16,-18-17 0</inkml:trace>
  <inkml:trace contextRef="#ctx0" brushRef="#br0" timeOffset="135898.6821">9490 13952 0,'-18'-17'16,"-17"34"-1,17-17-15,-17 53 16,35-35-16,-18 35 15,36 0 1,17-18-16,0-17 0,18-18 16,0-18-1,-35 0-15,-18 1 16,18-1-16,-18-17 16,-18 17-16,18 1 0,-18-1 15,1 0-15,17 36 16,0 0-1,17-1 1,1 1-16,17-1 16,0 1-1,-35 0-15,36-1 0,-36 1 16</inkml:trace>
  <inkml:trace contextRef="#ctx0" brushRef="#br0" timeOffset="136133.9393">9648 13529 0,'36'53'16,"-19"-18"-16,19 18 15,-19-18-15,54 71 16,-53-53-16,34 53 15,-34-35-15,0-19 16,-18 1-16,0 53 16,-18-53-16,-17 18 15,0-36-15</inkml:trace>
  <inkml:trace contextRef="#ctx0" brushRef="#br0" timeOffset="144808.443">9190 12841 0,'18'0'78,"-1"0"-62,1 0-1,-1 0 1,1 0 0,-18-18-1,18 18-15,-18-17 16,0-1-1,0 1 1,0-1 0,-18 0-16,0 1 15,1 17-15,-1 0 16,1 0-16,-19 0 16,19 17-16,-1 19 15,18-19-15,-18 18 16,18-17-1,18 17-15,-18-17 16,18 17-16,-1-17 16,19 17-16,-1-35 15,18 18 1,-36-18-16,19-18 16</inkml:trace>
  <inkml:trace contextRef="#ctx0" brushRef="#br0" timeOffset="163237.8095">13988 12541 0,'0'0'0,"-18"-17"0,-17-1 15,17 18-15,-17-18 16,17 18-16,1 18 16,-19 17-16,36 1 0,-17 52 15,17-35 1,0 17-16,0-35 15,35 18-15,-17-53 16,34 0 0,-16-17-16,-1-19 0,-17-16 15,17 16-15,0-87 16,-17 70-16,-18-18 0,17-17 16,-17 18-16,-17-107 15,-1 107-15,-35-54 16,36 89-16,-36 17 15,35 18-15,-17 36 16,0-1-16,17 71 16,18-36-16,0 71 15,18-70-15,52 52 16,-35-70-16,54 35 16,-54-35-1,53 0-15,-53-35 16,18 17-16,-35-35 15,0 0-15,-36 0 32</inkml:trace>
  <inkml:trace contextRef="#ctx0" brushRef="#br0" timeOffset="163539.0373">13353 13176 0,'-18'0'15,"36"0"1,17 0-16,71 0 0,-36 0 15,19 0-15,-1 0 16,0 0-16,71 18 16,-71-18-16,71 18 15,-89-18-15,-17 0 16,18 0-16,-36 17 0,35-17 16</inkml:trace>
  <inkml:trace contextRef="#ctx0" brushRef="#br0" timeOffset="164032.312">13847 13653 0,'-36'0'16,"19"0"-16,-1 0 15,0 17-15,-17 18 16,17 18 0,1-17-16,-1 34 15,18 1 1,0-54-16,18 1 0,-1-18 15,19 0 1,-19-18-16,36-87 16,-35 52-16,-18 0 15,18 17-15,-18-16 0,0-19 16,0 18-16,-18-53 16,0 53-16,-17-17 15,35 52 1,-18 18-16,18 18 0,0-1 15,0 89 1,0-53-16,36 71 16,-36-71-16,35-1 15,-17 1-15,17-17 0,35 17 16,-34-36-16,17-17 16</inkml:trace>
  <inkml:trace contextRef="#ctx0" brushRef="#br0" timeOffset="164345.9045">14146 13635 0,'-35'18'16,"17"-1"-16,1 18 0,17 1 0,0 34 16,17-34-1,36-1-15,-35-18 16,53-17-16,-36-17 15,18-36-15,-18-18 16,-35 18 0,0 36-16,0-18 15,-18 35-15,18 35 32,18 18-17,0-18-15,35 18 16,-36-35-16,19-1 0,-1 1 15,-18-1-15,36-34 16</inkml:trace>
  <inkml:trace contextRef="#ctx0" brushRef="#br0" timeOffset="164861.339">14923 12594 0,'0'53'15,"17"-18"1,1 89-16,-18-54 16,17 1-16,-17 17 15,0-17-15,18-1 16,-18 1-16,0-18 0,18 0 0,-18 0 15,0-18-15,17 0 16,1-35-16</inkml:trace>
  <inkml:trace contextRef="#ctx0" brushRef="#br0" timeOffset="166646.7379">14958 12753 0,'0'-18'47,"0"1"-16,0-1-15,-18 0-1,18 1-15,0-1 16,0 0 0,0 1-16,18-1 15,-1 1 1,1-1-16,0 0 16,-1 1-1,-17-1-15,18 18 0,0 0 0,-18-18 16,17 36-16,1 0 15,0-18-15,-1 17 16,1 1-16,-1-18 16,1 18-16,0-18 0,-1 17 15,1-17-15</inkml:trace>
  <inkml:trace contextRef="#ctx0" brushRef="#br0" timeOffset="166987.0639">14711 13088 0,'17'0'0,"1"0"16,35 0 0,-18 0-16,36 0 15,-36 0-15,0 0 16,1 0-16,-1 0 0,18 18 15,-35-18-15,17 0 16,-35-18 0</inkml:trace>
  <inkml:trace contextRef="#ctx0" brushRef="#br0" timeOffset="167342.7119">15469 12753 0,'18'-35'16,"-18"17"-16,0-17 15,-18 35 1,1 17 0,-1 36-1,0 0-15,1 0 0,-1 53 16,0-35 0,1-19-16,17 1 0,17 36 15,1-54-15,35 35 16,-35-52-16,52 0 15,-52-18-15</inkml:trace>
  <inkml:trace contextRef="#ctx0" brushRef="#br0" timeOffset="167680.9277">15716 13141 0,'-17'18'15,"-19"17"-15,19 0 16,17 18 0,17 0-1,19-35-15,-19-18 16,1 0-16,0-18 0,-1 0 16,1 1-16,-1-1 15,-17 0-15,18-17 0,-18 18 0,0-19 16,0 19-16,-18-19 15,36 54 17,0 35-17,-1-18-15,36 0 16,-17 1-16,-19-36 16,18 17-16</inkml:trace>
  <inkml:trace contextRef="#ctx0" brushRef="#br0" timeOffset="167915.3436">15928 12541 0,'18'18'15,"-1"0"-15,18-1 0,54 71 16,-54-35-16,53 53 15,-70-35 1,35 70-16,-53-88 16,0 88-16,0-88 15,-18 17-15,-35 18 16,18-17 0,0-36-16,17-17 15</inkml:trace>
  <inkml:trace contextRef="#ctx0" brushRef="#br0" timeOffset="169711.9739">12718 14570 0,'0'17'63,"17"54"-48,-17-36-15,0 36 16,0 17-16,18 0 0,-18 18 15,0 35-15,0 177 16,-18-124-16,18 176 16,-17-176-16,34 124 15,-17-160-15,0-34 16,18 87-16,-18-122 16,0-19-16,18 54 15,-18-89-15,17 0 16,-17-17-16,0 0 0,18-18 15,-18-18 1</inkml:trace>
  <inkml:trace contextRef="#ctx0" brushRef="#br0" timeOffset="170156.5409">11571 16034 0,'18'-18'15,"35"18"1,53 0 0,-54 0-16,37 0 0,-1 18 15,141-1-15,-88 1 16,0-18-16,212 0 16,-176 0-16,246 0 15,-194 0-15,-17 0 0,-18 18 16,176 17-1,-211-17-15,-18-1 0,0 1 16,71 17 0,-142-17-16,1-18 0,17 0 15,-70 0-15,-36-18 16,1 18 0</inkml:trace>
  <inkml:trace contextRef="#ctx0" brushRef="#br0" timeOffset="171324.4245">12965 17022 0,'0'17'15,"0"-34"32,-18 17-31,18-18-16,0 0 16,0 1-16,0-1 15,0 0-15,18-35 16,-18 36-16,17-54 15,1 54-15,-18-19 0,35 1 16,-35 17 0,18-17-16,35-18 15,-36 36-15,36-36 16,-35 17-16,0 19 16,17-19-16,-18 19 0,19-36 15,-19 35-15,1-35 16,0 36-16,-1-19 15,1 19-15,0-18 16,-1 17-16,18-17 16,-17 17-16,17-17 15,-17 17-15,35-17 16,-35-1-16,35 1 16,-36 18-1,36-19-15,-35 19 16,35-19-16,-36 36 15,36-35-15,-18 17 16,-17 1-16,17-1 0,18 1 16,35-36-1,-52 17-15,17 19 0,-18-1 16,71-35-16,-71 36 16,18-1-16,35-17 15,-53 17-15,54-17 16,-36 17-16,52-17 15,-52 17-15,88-35 16,-88 36-16,36-1 16,-54 0-16,35 18 15,-52-17-15,17 17 16,1 0 0,-19 0-16,1 0 15,-18 17-15,0 1 16,-18-18-16</inkml:trace>
  <inkml:trace contextRef="#ctx0" brushRef="#br0" timeOffset="173920.3789">15893 14887 0,'17'-17'15,"1"-1"1,-18 36 31,0 52-32,0-17-15,-18 0 16,18 0-16,0 53 16,0-71-16,0 53 15,0-53-15,18 18 16,-18-35-16,0 0 16,0-1-16</inkml:trace>
  <inkml:trace contextRef="#ctx0" brushRef="#br0" timeOffset="174633.2695">16175 15328 0,'0'18'0,"0"35"15,0-36-15,0 1 16,0 0-16,0-1 15,0-34 1,0-19 0,0 1-16,18 17 15,-1-52-15,1 52 16,-18-17-16,35 0 16,-17 17-16,-1 18 0,1 0 15,-18 18 1,18-1-16,-18 54 15,0-36-15,0-17 0,17 35 16,-17-36-16,0 1 16,18 17-1</inkml:trace>
  <inkml:trace contextRef="#ctx0" brushRef="#br0" timeOffset="174941.2331">16633 14870 0,'-17'0'15,"-1"0"-15,-35 88 16,53-53-16,0 18 16,-17 0-16,17 53 15,17-53-15,1 35 16,0-53-16,34 18 16,-34-18-16,35-17 15,-18-18-15,-17 0 16</inkml:trace>
  <inkml:trace contextRef="#ctx0" brushRef="#br0" timeOffset="175245.2917">16845 15258 0,'-17'0'16,"-1"17"-16,0 1 16,1 17-1,-1-17-15,18-1 0,0 19 16,18-19-16,17 19 15,-17-36-15,17 0 16,0-18 0,-17 0-16,-18 1 0,17-36 15,-17 35 1,0 1-16,-17-19 16,-1 36-1,18 18-15,18 0 16,-1 34-16,1-34 15,35 35 1,0-35-16,-36-1 0,1-17 16</inkml:trace>
  <inkml:trace contextRef="#ctx0" brushRef="#br0" timeOffset="175444.5563">17163 14958 0,'70'88'15,"1"0"1,-54-53-16,1 107 16,-36-90-16,-17 19 15,0-36-15,-36 18 16</inkml:trace>
  <inkml:trace contextRef="#ctx0" brushRef="#br0" timeOffset="176561.5789">17039 12912 0,'18'0'0,"17"0"15,-17 0 1,-1 0-16,54 0 16,-53 17-16,34-17 15,-34 18-15</inkml:trace>
  <inkml:trace contextRef="#ctx0" brushRef="#br0" timeOffset="176692.0228">17004 13123 0,'35'0'16,"36"18"0,-36-36-16,0 18 0,53-17 15,-52-1-15,-1 18 16</inkml:trace>
  <inkml:trace contextRef="#ctx0" brushRef="#br0" timeOffset="178713.8381">18256 12312 0,'0'18'31,"0"35"-31,0-18 16,0 18-16,0 0 0,0 52 16,0-52-16,0 18 15,18-36 1,0 18-16,-18-18 15,0-17-15</inkml:trace>
  <inkml:trace contextRef="#ctx0" brushRef="#br0" timeOffset="178988.2593">17868 13018 0,'18'0'31,"-1"0"-31,19 0 16,70 17-16,-53-17 0,88 0 16,-53 0-1,88 0-15,-105-17 16,88 17-16,-107 0 15,19 0-15,-36 0 16,-35 35-16,0-18 16</inkml:trace>
  <inkml:trace contextRef="#ctx0" brushRef="#br0" timeOffset="179644.0989">18538 13476 0,'-17'0'16,"-1"-18"-1,1 1 1,-1 17-16,0 0 0,-35 35 15,18 0 1,17 1-16,1-1 0,-1 18 16,18-35-16,18 34 15,-1-34-15,19 0 16,-19-18-16,36-18 16,-35 18-1,17-35-15,-17 17 16,-1 1-16,1-1 15,-18-35-15,0 35 16,0-17 0,0 17-16,-18 18 15,18-17-15,0 34 16,0 19 0,0-19-16,18 19 15,17-1 1,-17-17-16,35-1 15,-35 1-15,35-18 16,-36 0 0,1 17-16,-1-17 15,-17-17 1</inkml:trace>
  <inkml:trace contextRef="#ctx0" brushRef="#br0" timeOffset="184353.5975">14093 13653 0,'18'0'16,"-18"-18"62,18 18-78,-1 0 62,1-18-46,0 18 0,-18-17-1,17 17-15,1 0 16,0 17-16,-1-17 16,1 0-16,0 18 15,-1-18-15</inkml:trace>
  <inkml:trace contextRef="#ctx0" brushRef="#br0" timeOffset="187430.1043">23971 12365 0,'18'0'0,"-18"-18"16,0 1-16,0-1 15,18 18 1,-36-18 0,18 1-16,-18-1 0,-35 18 15,18 0 1,-35 0-16,34 18 16,-17-1-16,-17 54 15,34-36-15,19 18 0,17 35 16,0-35-16,35 18 15,0-36 1,1 0-16,-1-17 0,53 0 16,-53-18-16,36-18 15,-36 0-15,1-52 16,-36 34-16,0-34 16,0 35-16,-18-54 15,0 54 1,1 0-16,-1 17 15,18 36 1,18 35-16,-1-18 16,36 53-1,-18-35-15,-17-18 16,17 1-16,1-1 0,17 18 16,-36-35-16,1 17 15</inkml:trace>
  <inkml:trace contextRef="#ctx0" brushRef="#br0" timeOffset="188885.4112">24606 12330 0,'18'17'15,"0"-17"1,-1 18-1,1-18-15,35 0 0,-36 0 16,36 0 0,-35 0-16,17 0 15</inkml:trace>
  <inkml:trace contextRef="#ctx0" brushRef="#br0" timeOffset="189038.249">24606 12559 0,'71'18'16,"-54"-18"-16,36 0 15,0 0 1,-17 0-16,-19 0 0,1-18 16,-1 18-16</inkml:trace>
  <inkml:trace contextRef="#ctx0" brushRef="#br0" timeOffset="189459.0612">25153 12118 0,'53'-35'16,"-35"35"-16,70 0 15,-53 0-15,18 0 0,18 0 16,17 17 0,-18 19-16,-52-1 15,0 18-15,-18-18 16,-36 36-16,19-36 15,-54 53-15,36-53 16,-36 36 0,36-36-16,-36 18 15,54-35-15,17-1 0,17 19 16,19-19-16,52-17 16,35 0-1,-70 0-15,71-35 16,-71 35-16,-18-18 15</inkml:trace>
  <inkml:trace contextRef="#ctx0" brushRef="#br0" timeOffset="193018.8347">24042 13988 0,'0'-18'16,"0"0"-1,0 1-15,0-1 16,-18 0-1,1 18 1,-1 0-16,-17 0 16,17 18-16,-17 0 0,-1 35 15,1-18 1,18 0-16,-1 53 16,18-52-16,0-1 0,35 18 15,18-18 1,-18-35-16,-17 0 0,17 0 15,18-35-15,-35 17 16,-1-17-16,-17 17 0,18-17 16,-18 0-16,0-1 15,-18 19-15,18-36 16,-17 35-16,17 1 0,0 34 31,17 36-15,-17-35-16,36 52 15,-19-52-15,1 17 16,0-17-16,-18 17 0,35 1 16,-35-19-16,18 36 15,-1-53 1</inkml:trace>
  <inkml:trace contextRef="#ctx0" brushRef="#br0" timeOffset="193308.3958">24571 13952 0,'35'-17'16,"-17"17"-16,0 0 0,52 0 15,1 0 1,-54 0-16,36 17 16,-35-17-1,-18 18-15</inkml:trace>
  <inkml:trace contextRef="#ctx0" brushRef="#br0" timeOffset="193419.1564">24694 14111 0,'71'0'16,"-36"0"-16,1 0 15</inkml:trace>
  <inkml:trace contextRef="#ctx0" brushRef="#br0" timeOffset="193775.6522">25206 13741 0,'35'17'16,"36"1"-16,-36 0 15,18 17-15,-35-17 16,-1-1-16,1 54 16,-36-36-16,18 0 0,-53 36 15,36-54-15,-19 36 16,19-35-1,-1 0-15,18-1 16,18-17-16,-1 0 16,36 18-1,-35-18-15,35-18 16,-35 18-16,-1 0 16</inkml:trace>
  <inkml:trace contextRef="#ctx0" brushRef="#br0" timeOffset="193957.3548">25806 13970 0,'0'18'15,"0"-1"1,0 1-1</inkml:trace>
  <inkml:trace contextRef="#ctx0" brushRef="#br0" timeOffset="194347.4177">26123 13811 0,'-17'0'15,"17"18"-15,-18 0 16,0-1-16,18 18 0,-17 1 0,17-1 16,0 18-1,0-18-15,17-17 0,19 17 16,-1-17-16,-18-18 15,36 17-15,-35-34 16,35-1-16,-53 0 16,35-17-16,-35 0 15,0 17-15,0-17 0,0 17 16,-17-35 0,-1 36-16,0-18 15,1 17-15,-1 0 16,0 1-16,18-1 15</inkml:trace>
  <inkml:trace contextRef="#ctx0" brushRef="#br0" timeOffset="194859.3214">26511 13899 0,'0'-17'31,"-17"17"-15,-19 17-16,36 1 16,-17 17-1,17 36-15,0-53 16,0 17-16,35 18 15,-17-18-15,17-17 16,18-1 0,-18-17-16,18-17 0,-35-1 15,-1-17 1,1 17-16,-18-17 16,0 0-16,-18 17 0,-17-53 15,17 54-15,-35-36 16,36 53-16,-18-18 15,17 18-15,36 0 16,-18 18-16,17-18 16</inkml:trace>
  <inkml:trace contextRef="#ctx0" brushRef="#br0" timeOffset="195081.3329">26970 13758 0,'18'0'16,"-18"18"-1,0 53 1,17-36-16,-17 53 16,0-53-16,18 53 15,-18-35-15,17 18 16,-17-36-16,0 18 15</inkml:trace>
  <inkml:trace contextRef="#ctx0" brushRef="#br0" timeOffset="215981.7">17939 14093 0,'17'0'16,"1"0"62,17 18-63,18-18 1,-17 0-16,16 0 0,19 0 16,-18 18-16,17-18 0,54 0 15,-54 0-15,-17 0 0,36 0 16,-36 0-1,-18 0-15,0 0 0,-17 0 16,17-18-16</inkml:trace>
  <inkml:trace contextRef="#ctx0" brushRef="#br0" timeOffset="230112.9158">28945 12136 0,'0'-18'16,"0"0"-16,0 1 0,-17-1 15,17-17-15,-18 17 16,1 18-16,-1 0 16,0 0-16,1 18 15,-1 17-15,-17 0 0,-18 71 16,35-35-16,18-18 16,0 88-16,18-71 15,17 36-15,0-53 16,1 18-16,-36-36 15,17-18-15,-17 1 0,-17-18 32,-36-35-32,17 0 15,-34-36-15,35 36 16,-1-1-16,36 19 16,18-1-16,0 18 15,17 0-15,18 0 16,35 18-16,-35-1 15,0-17-15,70 18 16,-87-18 0</inkml:trace>
  <inkml:trace contextRef="#ctx0" brushRef="#br0" timeOffset="230339.8657">29175 12118 0,'0'0'0,"-18"18"15,18 17-15,-18 0 0,18 0 16,0 54-16,0-36 16,0-1-16,0 1 15,18 0-15,0 35 16,17-52-16,-17-1 0,-1-17 15,19-1-15,-19-17 16</inkml:trace>
  <inkml:trace contextRef="#ctx0" brushRef="#br0" timeOffset="230657.2975">29386 12506 0,'-35'53'16,"17"0"-1,18-18-15,0 36 16,36-54-16,-19 1 16,1 0-16,17-18 0,18 0 15,-17 0-15,-1-53 16,-35 35-16,0-35 16,0-17-1,0 52-15,0 0 16,-18 1-16,18 34 15,18 19 1,-1-1-16,19 18 16,-19-36-16,19 36 15,-19-53 1,1 18-16</inkml:trace>
  <inkml:trace contextRef="#ctx0" brushRef="#br0" timeOffset="230874.0335">29739 12136 0,'35'70'16,"18"71"-1,-35-35-15,-18-18 16,0-35-16,-35 18 15,35-36-15,-18 0 16,0-17-16,1 0 0,-1-1 16</inkml:trace>
  <inkml:trace contextRef="#ctx0" brushRef="#br0" timeOffset="231675.2175">30127 12524 0,'18'0'31,"-18"17"-15,18-17 0,-1 0-1,-17-17 1,18-1-16,-18 0 15,17-17 1,1 35-16,0-35 16,-1 35-16,1-18 15,0 18 1,-18 18 0,0-1-1,0 1-15,0 0 0,17-1 16,1-17-1,0 0 1,-18-17-16,17-1 16,1 0-1,-18 1-15,17-1 16</inkml:trace>
  <inkml:trace contextRef="#ctx0" brushRef="#br0" timeOffset="232013.685">30180 12665 0,'18'0'0,"17"-18"15,18 0 1,-35 1-16,-1 17 0,1-18 16,-18 36 15,0-1-15,18-17-16,-18 18 15,0 0-15,17-18 16,-17 17-16,18-17 15,-1 0-15,1-17 16,0 17-16,-1-36 16,1 19-16,-18-1 15,0 1-15,0-1 16</inkml:trace>
  <inkml:trace contextRef="#ctx0" brushRef="#br0" timeOffset="237390.7056">30992 12294 0,'-18'0'16,"0"18"-1,-35 70 1,36-53-16,-19 36 15,36-36-15,-17 1 16,17 34-16,17-52 16,-17-1-16,36 19 15,-1-36-15,-17 0 0,-1-18 16,1 0-16,35-35 16,-36 18-16,-17 0 15,18-36-15,-18 36 16,-18-18-16,1 36 15,-18-19-15,17 36 16,0 18 0,18 17-1,0-17-15,18 17 16</inkml:trace>
  <inkml:trace contextRef="#ctx0" brushRef="#br0" timeOffset="237557.9509">31274 12612 0,'17'17'16,"1"-17"0,0 0-16</inkml:trace>
  <inkml:trace contextRef="#ctx0" brushRef="#br0" timeOffset="238958.8148">31891 12365 0,'0'-18'15,"18"18"-15,-36 0 32,0 36-17,1-19-15,-18 18 16,17 1 0,-17 52-16,35-35 15,0 35 1,0-53-16,17 53 0,1-52 15,17-1 1,-17-17-16,17-1 16,-17-17-16,-1 0 15,-17-17-15,0-1 0,0 0 16,0 1-16,-17-1 0,-19-17 16,1 0-1,18 17-15,-1 0 0,0 1 16</inkml:trace>
  <inkml:trace contextRef="#ctx0" brushRef="#br0" timeOffset="239348.7831">32156 12453 0,'-36'0'16,"19"18"-16,-1 17 15,1 18-15,-1-18 16,18 36 0,18-54-16,-18 1 0,35 17 15,-18-35-15,19 0 16,-19-17-16,1-19 15,0 19-15,-1-36 16,-17 18-16,0-1 16,0 19-16,0-1 15,0 36 1,0 52 0,0-35-1,0 1-15,0 34 0,0-34 16,18 16-16,-18-34 15,0 17 1,18-35-16</inkml:trace>
  <inkml:trace contextRef="#ctx0" brushRef="#br0" timeOffset="239743.0405">32350 12400 0,'53'0'16,"17"0"-1,-17 0-15,18 0 16,-18 0-16,-36 18 16,-34 17-16,-1-17 15,-53 35-15,54-18 16,-19 0-1,36 0-15,0 1 16,0-19-16,36 19 16,-19-19-16,36 19 15,-35-36-15,0 35 16,-18-18-16,0 1 16,-18-18-16,-17 18 15,-1-18-15,1 17 16,0-17-16,0 18 15,17-18-15,0 0 16,18 18-16</inkml:trace>
  <inkml:trace contextRef="#ctx0" brushRef="#br0" timeOffset="239961.3314">32844 12524 0,'17'-18'0,"-17"53"15,18 18 1,-18 35 0,0-52-16,0 17 0,18 17 15,-18-35-15,17 1 16,-17-19-16,0 1 15</inkml:trace>
  <inkml:trace contextRef="#ctx0" brushRef="#br0" timeOffset="240189.4109">33143 12524 0,'71'-18'16,"-36"18"-16,36 0 16,-53 0-16,-1 0 0,18-18 15,-35 1 1</inkml:trace>
  <inkml:trace contextRef="#ctx0" brushRef="#br0" timeOffset="240544.0866">33179 12577 0,'-18'70'15,"18"-17"-15,0 18 16,0-54-16,18 1 16,-18-1-16,35 1 15,-17-18-15,-1 0 0,19 18 16,-1-1 0,-17 1-16,-18 0 15,17-1-15,-17 54 16,0-53-16,0 34 15,0-34-15,-17 0 0,-1-1 16,0 1-16,-17-18 16,0 0-16,17 0 15,-35-18-15,35 18 16,1-17-16,-18 17 16,17 0-16</inkml:trace>
  <inkml:trace contextRef="#ctx0" brushRef="#br0" timeOffset="250104.0618">28399 13899 0,'0'-35'16,"17"0"-1,-17 17-15,0-35 16,0 36-16,0-19 15,-17 19-15,-1 17 16,0 17 0,1 1-16,-1 17 0,0 36 15,36 52 1,0-70-16,-1 0 16,36 53-16,-17-18 15,-19-52-15,1-19 16,-1 18-16,-17-17 15,0 0-15,-17-18 16,-1 0-16,-17-18 16</inkml:trace>
  <inkml:trace contextRef="#ctx0" brushRef="#br0" timeOffset="250226.7363">28240 14199 0,'35'-17'16,"18"-1"-1,35 18 1,18-18-1,-71 1-15,1 17 0,17 0 16,-36-18-16</inkml:trace>
  <inkml:trace contextRef="#ctx0" brushRef="#br0" timeOffset="250538.59">28840 13688 0,'-18'17'0,"18"1"16,0 17-16,-18 1 0,18 17 15,0-18-15,-17 18 0,17 53 16,0-71 0,0 18-16,17-18 0,-17 0 15,18 1-15,17-1 16,-35-17-16,18-18 0,0 0 16,-1 0-16</inkml:trace>
  <inkml:trace contextRef="#ctx0" brushRef="#br0" timeOffset="250866.4925">29016 14023 0,'-18'0'15,"1"0"-15,-1 35 16,18-17-16,0-1 16,-18 1-16,18 0 0,18-1 15,-18 1-15,18 0 0,17-1 16,-17-17-16,-1 0 15,1 0-15,0 0 16,-18-17-16,17-1 0,-17 0 16,18-17-1,-18 17-15,0 1 16,17 17 0,-17 17-16,18-17 0,0 36 15,-1-19-15,19 19 16,-19-36-16,1 17 15,-18-34 17</inkml:trace>
  <inkml:trace contextRef="#ctx0" brushRef="#br0" timeOffset="251060.9965">29228 13723 0,'53'71'16,"-36"-18"-16,1-18 16,17 88-16,-17-70 15,-1 0-15,1 53 16,-18-71-16,0 1 0,-18-1 16,18-18-16,-35 1 15,17-18-15</inkml:trace>
  <inkml:trace contextRef="#ctx0" brushRef="#br0" timeOffset="251467.3401">29580 14041 0,'0'17'16,"18"-17"-1,0 0-15,-18-17 16,17 17-16,19-36 16,-19 19-16,-17-1 0,18 0 15,0 1-15,-1-1 16,1 18-16,-1 0 15,1 18 1,-18-1-16,0 1 16,18 0-16,-18-1 15,17-17 1,1 0-16,0 0 16,-18-17-16,17-1 15,1 0 1,-36 18-1</inkml:trace>
  <inkml:trace contextRef="#ctx0" brushRef="#br0" timeOffset="251789.6699">29686 14252 0,'0'18'15,"36"0"1,-1-36 0,0 0-1,-35 1-15,18 17 0,-18-18 16,17 18 0,1 0-1,0 18 1,-1-1-16,1 1 15,0-18-15,-1 18 16,1-18-16,-1 0 16,1 0-16,0-18 15,-1 0-15,-17 1 16,0-1-16,0 0 16</inkml:trace>
  <inkml:trace contextRef="#ctx0" brushRef="#br0" timeOffset="253413.8396">30603 14023 0,'0'-18'15,"-17"18"1,17 18-16,0 0 16,-18 34-16,1 19 15,17-53-15,0 17 16,0-17-16,52 17 16,-34-17-16,0-18 15,17 0-15,0 0 0,1-36 16,-19 1-16,1 17 15,-18-52-15,0 52 16,-18-35 0,1 36-16,-19-1 15,19 18-15,-19 18 16,19-1-16,34 18 16</inkml:trace>
  <inkml:trace contextRef="#ctx0" brushRef="#br0" timeOffset="253564.7084">31044 14182 0</inkml:trace>
  <inkml:trace contextRef="#ctx0" brushRef="#br0" timeOffset="254080.8624">31662 13935 0,'-18'17'15,"-17"36"1,17 18 0,18-36-16,-17 18 15,17-18-15,0 1 0,17-1 16,1-17-16,17 34 15,-17-34-15,-1-18 0,1 0 16,0 0-16,17-18 16,-17 18-16,-18-35 0,0 18 15,0-19-15,-18 19 16,-17-36 0,-1 53-16,-16-18 15,16 18-15,19 0 16</inkml:trace>
  <inkml:trace contextRef="#ctx0" brushRef="#br0" timeOffset="254681.6689">32138 13970 0,'18'-18'15,"-18"1"17,0-1-17,-18 18 1,0 0-1,-17 0-15,18 0 16,-1 18 0,-17-1-16,17 1 15,0 0-15,1-18 16,17 17-16,0 19 0,-18-1 16,36 0-16,-1 0 15,-17-17-15,18 0 16,17-1-16,-17 1 15,0-18-15,-1 0 16,-17-18-16,0 1 16,18-1-16,-1 0 0,-17 1 15,18-19-15,-18 19 16,0-36-16,18 35 16,-18 1-16,0-1 0,0 0 15,17 18 1,-17 36-1,0-1 1,0 18-16,0-18 16,0 36-16,0-18 15,0-18-15,18 35 16,-18-52-16,0 35 16,0-35-16,0-1 15</inkml:trace>
  <inkml:trace contextRef="#ctx0" brushRef="#br0" timeOffset="255726.8402">32385 13917 0,'18'-18'16,"-1"1"-16,1 17 15,17 0-15,18 0 16,0 35 0,-53-17-16,35 17 15,-35 0-15,0-17 16,0 17-16,0-17 16,-17 17-16,-1-17 15,0 17 1,1-17-16,-1-1 15,18 1-15,0 0 0,0 17 16,18 0 0,-18-17-16,17-1 0,1 1 15,-36-18 1,-17 0 0,0 0-1,17-18-15,-17 18 16,0-17-1,17 17-15</inkml:trace>
  <inkml:trace contextRef="#ctx0" brushRef="#br0" timeOffset="256294.6916">32985 13970 0,'-18'35'32,"0"1"-32,1-1 15,-1 0-15,1 18 0,-1 18 16,18-18-16,18 17 16,-1-52-16,1 17 15,-1-17-15,1-18 0,17 17 16,-17-17-16,17-17 15,-35-1-15,0-35 16,0 35-16,-35-34 16,17 34-1,-35-17-15,36 35 16,34 0 0,1 0-16</inkml:trace>
  <inkml:trace contextRef="#ctx0" brushRef="#br0" timeOffset="256593.9484">33302 14005 0,'18'0'15,"17"18"1,-17-18-16,17 0 16,0 0-16,18 0 15,-35 0-15,17 0 0,-17 0 16,-18-18-1,-18 18-15,1 0 16</inkml:trace>
  <inkml:trace contextRef="#ctx0" brushRef="#br0" timeOffset="256906.2512">33338 14058 0,'-18'35'15,"18"18"1,0 0-16,0-35 0,18 35 16,-1-18-1,18-17 1,-17-1-16,17 19 16,1 17-16,-36-36 0,17 19 15,-17-19 1,0 18-16,-17-35 15,-36 18 1,35-36-16,-35 18 16,18-17-16,0-1 15,17 1-15,-17 17 16,17 0 0</inkml:trace>
  <inkml:trace contextRef="#ctx0" brushRef="#br0" timeOffset="258691.1143">31291 15363 0,'-35'18'16,"35"0"-16,-18-1 16,1 1-16,-1 53 15,1-36-15,17 53 16,0-53-16,35 36 16,0-18-1,0-36-15,36 1 16,-53-18-16,52-35 15,-52 0-15,17-18 16,-35 0-16,18-18 16,-18 36-16,-18-53 15,0 52-15,-17-17 16,18 53-16,-1-17 16,0 34-16,18 19 15,0-19-15,0 1 16</inkml:trace>
  <inkml:trace contextRef="#ctx0" brushRef="#br0" timeOffset="258851.2684">31803 15540 0,'0'18'16</inkml:trace>
  <inkml:trace contextRef="#ctx0" brushRef="#br0" timeOffset="259642.9648">32120 15416 0,'-17'18'47,"-18"17"-31,35 1-16,-18-1 0,0 35 15,18-34-15,0-1 16,0 0-16,0-17 0,18 17 16,0 0-16,-1-17 15,36 0-15,-35-18 16,17-36 0,-17 19-16,-1-18 15,1-1-15,-18-34 16,-18 52-16,1-52 15,-1 34-15,0 1 16,18 17-16,-17 1 16</inkml:trace>
  <inkml:trace contextRef="#ctx0" brushRef="#br0" timeOffset="260392.4002">32526 15469 0,'0'18'31,"-18"0"-15,1 35-1,-1 17-15,18-35 16,-17 36-16,17-36 16,17 18-16,1-18 15,35 1-15,-36-36 16,36 0 0,-17 0-16,-1-36 15,-17 19-15,-18-36 16,0 18-16,0-18 15,-18 17-15,0 1 16,18 0-16,-17 0 0,-1 17 16,-17-17-16,17 17 15,0 18-15</inkml:trace>
  <inkml:trace contextRef="#ctx0" brushRef="#br0" timeOffset="261572.0351">32967 15575 0,'18'0'31,"-18"18"-15,-18-18-16,18 17 0,-18 36 15,18-35-15,-17 17 16,17 1-16,0-19 0,0 54 16,0-36-1,35 0-15,-17-17 16,35 0-16,-36-18 15,19-18-15,-1 18 16,-18-53 0,1 35-16,-18 1 15,0-19-15,0 1 0,-18-18 16,1 18-16,-18 0 16,-1 17-16,1 0 15,17 18-15,1 0 16,-1 0-16</inkml:trace>
  <inkml:trace contextRef="#ctx0" brushRef="#br0" timeOffset="261848.6688">33232 15540 0,'35'0'0,"18"0"16,-35 0-16,17-18 15,0 18-15,0-17 16,-17 17-16,-18-18 0,-18 18 15,-35 0 1</inkml:trace>
  <inkml:trace contextRef="#ctx0" brushRef="#br0" timeOffset="262189.4673">33302 15522 0,'18'18'0,"0"17"16,-18 0-16,0 18 16,0-17-16,0-1 15,17 18-15,-17-36 16,0 1-16,18 17 16,-1-17-16,1-18 15,0 0-15,35 0 16,-36 0-16,1 0 15,0 18-15,-1 17 16,-17 0-16,-35 0 16,17-17-16,-35 17 15,18-17-15,-18 0 16,36-18-16,-19 0 16,19-18-1,-1 0-15,0 1 16</inkml:trace>
  <inkml:trace contextRef="#ctx0" brushRef="#br0" timeOffset="271391.0666">18627 14587 0,'0'0'0,"0"18"0,0 35 15,0 0-15,17 17 16,1 54-16,0-36 15,-1-17-15,1-1 16,-18-17-16,18 0 16,-1 0-16,1 0 0,-18 17 15,0-52-15</inkml:trace>
  <inkml:trace contextRef="#ctx0" brushRef="#br0" timeOffset="271620.0919">18574 15311 0,'53'88'15,"-18"18"1,18-36-16,35 1 16,-53-71-1,-17 0-15,17-18 16,1 0-16,16-70 0,-34 35 15,17-17 1,-17 34-16,0 1 16,-18 18-16,-18 17 15</inkml:trace>
  <inkml:trace contextRef="#ctx0" brushRef="#br0" timeOffset="274718.0802">18468 16334 0,'-18'-18'16,"1"0"-1,-1 18 1,0-17 0,1 17-16,-1 0 0,-17 35 15,17-17-15,-35 52 16,36-35-16,-1 18 15,18 18 1,0-53-16,0 17 0,53-18 16,-35-17-16,17 0 15,53-70-15,-53 35 16,1-18-16,16-53 16,-52 53-16,0-18 15,0 36-15,-17-71 16,-1 53-16,-35-17 15,18 35-15,-18-1 16,35 36-16,-17 18 16,35 17-16,0 18 15,0 0-15,0 18 0,35 70 16,1-71-16,34 18 16,-34-52-16,34 17 15,-17-36-15,0 1 16,-53 0-16,18-18 15</inkml:trace>
  <inkml:trace contextRef="#ctx0" brushRef="#br0" timeOffset="274952.8433">17974 16828 0,'0'17'16,"18"-17"-16,88 0 15,-36 0-15,18-17 0,0 17 16,18-18-16,-18 18 0,71 0 16,-106 18-16,71-1 15,-89-17-15,0 18 16</inkml:trace>
  <inkml:trace contextRef="#ctx0" brushRef="#br0" timeOffset="275419.2179">18150 17216 0,'-52'52'16,"-1"1"-16,35 18 16,18-36-16,18 18 15,35-35 1,-1-18 0,19-35-16,-36-18 15,-35 17-15,0-17 16,0 36-16,-17-36 15,17 35 1,-18-35-16,0 36 16,1-36-16,17 35 15,-18-35-15,18 18 16,0 0 0,-18 17-16,18 36 15,0 35 1,0-18-16,0 0 15,0 36-15,18-36 16,0 0-16,-18 0 16,17 18-16,36 0 15,-35-17-15,35 17 16,-18-36-16,0 1 0,1-18 16,-19 0-16</inkml:trace>
  <inkml:trace contextRef="#ctx0" brushRef="#br0" timeOffset="275730.8468">18486 17286 0,'-36'18'16,"1"35"-16,35 0 15,0-36 1,0 19-16,53-19 15,-18-17 1,0-35-16,1 0 16,-36 17-16,17-17 15,-34-1 1,17 19 0,0-1-16,0 36 15,0-1-15,35 19 16,0-19-1,18 1-15,-17-18 16,16 0-16</inkml:trace>
  <inkml:trace contextRef="#ctx0" brushRef="#br0" timeOffset="276110.7738">19068 16351 0,'-36'-17'16,"1"34"0,0 19-16,17 34 15,18 71-15,0-70 16,35 70-16,-17-88 0,17 17 15,36 19 1,-36-54-16,0-18 16,-17 1-16,0-18 15,-54-35 1,19 17-16,-18 1 0,-18-36 16,0 17-1,35 36-15,18-17 0,18 17 16,35 17-1,0 1 1,-18-18-16,53 18 16</inkml:trace>
  <inkml:trace contextRef="#ctx0" brushRef="#br0" timeOffset="276341.6243">19332 16510 0,'-35'-35'0,"35"17"16,-18 18-16,18 18 15,-17 52 1,17 1-16,17 52 16,1 1-1,0-54-15,-18-34 16,35 17-16,-17-36 0,52 18 15,-35-35-15,-17 0 16</inkml:trace>
  <inkml:trace contextRef="#ctx0" brushRef="#br0" timeOffset="276676.9486">19562 16757 0,'0'0'0,"-18"18"15,-17 52 1,35-35-16,0 1 0,17-1 16,19 18-1,-19-53-15,36 18 16,-35-18-16,17-18 16,-17 0-16,-1-17 15,-17 0-15,-17-18 16,-1 35-16,0 1 15,1 17-15,-1 17 16,18 1-16,18 17 16,-18 0-16,35 1 15,0-19-15,18 1 16,-35 0-16,17-18 16,-35-18-16</inkml:trace>
  <inkml:trace contextRef="#ctx0" brushRef="#br0" timeOffset="276859.5316">19703 16422 0,'17'70'16,"36"36"-1,0 18 1,-35-54-16,35 36 15,-53-71-15,17 1 0,-17-1 16,0 0-16,0-17 0,-17-1 16</inkml:trace>
  <inkml:trace contextRef="#ctx0" brushRef="#br0" timeOffset="277065.3171">20179 16581 0,'35'35'16,"-17"-35"-16,-1 17 0,19-17 15,17 18-15,-36-18 16</inkml:trace>
  <inkml:trace contextRef="#ctx0" brushRef="#br0" timeOffset="277188">20232 16792 0,'17'18'0,"36"17"16,-35-35-16,53-17 15,-36-1 1</inkml:trace>
  <inkml:trace contextRef="#ctx0" brushRef="#br0" timeOffset="277429.7254">20761 16245 0,'18'53'0,"-1"18"15,1-36-15,0 36 16,-18-36-16,0 36 16,17-36-1,-17-18-15</inkml:trace>
  <inkml:trace contextRef="#ctx0" brushRef="#br0" timeOffset="277628.1099">20690 16792 0,'71'-17'16,"35"-1"-16,17-17 15,-52 35-15,35-18 16,-53 0 0,-53 36-1</inkml:trace>
  <inkml:trace contextRef="#ctx0" brushRef="#br0" timeOffset="277943.6776">20902 16933 0,'35'18'15,"1"-18"-15,52 0 16,18 18 0,-71-18-16,0 17 0,-17-17 15,-18 36-15,0-1 16,-18-18-16,-17 19 15,-53 17-15,0 17 16,52-35-16,19-17 16,-1 0-16,0-1 15,36-17-15,0 18 0,17-18 16,35-18 0,-34 18-16,52 0 15,-53 0-15,-17 0 16</inkml:trace>
  <inkml:trace contextRef="#ctx0" brushRef="#br0" timeOffset="283077.0185">26106 14534 0,'-18'0'0,"0"0"32,18 18 15,-17-18-32,-1 0-15,18 18 16,-18-18-16,1 0 0,-1 0 15,0 0 17,36 0 30,17 0-46,-17 0-16,17 0 15,53 0-15,-52 0 16,17 0-16,17 0 0,1 0 16,17 0-16,-17 0 0,123-18 15,-106 18 1,-18-18-16,1 18 0,35 0 16,-89 0-16,19 0 15,-36 18-15,-36-18 16,19 18-16</inkml:trace>
  <inkml:trace contextRef="#ctx0" brushRef="#br0" timeOffset="284683.9974">28293 14693 0,'-18'0'16,"1"0"-16,34 0 31,1 0-16,-1 0-15,19 0 0,105 0 16,18 0 0,35 0-1,-71 0-15,89-17 16,-124 17-16,0 0 16,-35 0-16,18 0 15,-54 0-15</inkml:trace>
  <inkml:trace contextRef="#ctx0" brushRef="#br0" timeOffset="285813.1455">21202 17815 0,'18'36'15,"-18"-19"-15,17 54 16,1-36-16,17 71 16,-35-53-16,35 17 15,-17-34-15,0 17 16,-18-36-16,0 1 16,17-18-16,-17 17 15,0-34 1</inkml:trace>
  <inkml:trace contextRef="#ctx0" brushRef="#br0" timeOffset="286179.7896">21061 18203 0,'0'18'31,"0"-36"-15,17 1 0,-17-1-16,18-17 15,0-18 1,-1 18-16,1-1 0,-18 1 16,35-36-1,1-17-15,-36 71 16,17-19-16,1 19 15,-18-1 1,18 18-16,-1 18 16,-17-1-1,35 1-15,1 0 16,-19-18-16,1 0 0,35 35 16,-35-35-16,-1 18 15,1-18-15</inkml:trace>
  <inkml:trace contextRef="#ctx0" brushRef="#br0" timeOffset="288149.9252">26582 14958 0,'-18'35'16,"1"0"-16,17 1 15,0 52-15,0-35 16,0 88-16,0-88 15,0 88 1,0-88-16,17 35 16,-17-53-16,0 1 15,18-19-15,-18 1 0,0-1 16</inkml:trace>
  <inkml:trace contextRef="#ctx0" brushRef="#br0" timeOffset="288393.8264">26405 15663 0,'18'71'16,"0"35"0,-1-71-1,-17-17-15,36-1 0,17-17 16,-1-35-1,-34 17-15,53-70 16,-54 53-16,1 17 16,0-17-16,-18 17 15,-18 54 1</inkml:trace>
  <inkml:trace contextRef="#ctx0" brushRef="#br0" timeOffset="288970.4879">26123 16545 0,'-17'0'16,"-1"-17"-1,-17 34 1,-1 36 0,1 18-1,35-18-15,-18 53 16,36-18-16,17-35 15,-17-36-15,53-17 16,-36-17-16,0-1 16,0 0-16,-17-17 0,17 0 15,-17 0-15,-18-1 0,0 1 16,-18-18-16,1 18 16,-36-36-1,17 54-15,19-1 0,-36 0 16,53 36-1,18 0 1</inkml:trace>
  <inkml:trace contextRef="#ctx0" brushRef="#br0" timeOffset="289144.5561">26547 16739 0,'-18'18'0,"18"0"16,0-1-16,0 1 15,18 0 1,-1-18-16</inkml:trace>
  <inkml:trace contextRef="#ctx0" brushRef="#br0" timeOffset="289893.9903">26952 16669 0,'0'-18'16,"-17"18"-1,-1 18 1,0-18-16,1 17 15,-19 19-15,19-19 0,-1 54 16,18-36-16,0 18 16,18-35-1,35-1-15,-18 1 16,18-18 0,-18-18-16,18-17 0,-53 17 15,18 1-15,-18-1 16,0-17-16,-18-18 15,0 35-15,-17-35 16,18 36-16,-19-19 16,19 36-16,-1 0 15,18-17-15</inkml:trace>
  <inkml:trace contextRef="#ctx0" brushRef="#br0" timeOffset="290462.5024">27340 16651 0,'-17'0'0,"-19"0"15,19 0-15,-1 18 16,0-18-16,-17 53 16,18-36-1,17 19-15,0 34 16,0-52-16,17 17 0,36-17 15,-35-1-15,17-17 16,0 0-16,-17-17 0,17 17 16,-17-18-16,-1 0 0,-17-17 15,18-18 1,-36 36-16,18-19 0,-35 1 16,18 17-16,-1 1 15,0-1-15,1 18 0,-1 0 16,0 0-16,1 0 0,17 18 15</inkml:trace>
  <inkml:trace contextRef="#ctx0" brushRef="#br0" timeOffset="290829.5091">27640 16686 0,'-35'18'16,"35"0"-16,-18 17 16,1 0-16,17 1 0,0 34 15,0-35-15,17-17 16,36 35-1,-35-35-15,17-18 0,18 0 16,-18 0-16,-17-18 16,0 0-16,-1-17 15,1-18 1,-36 35-16,-17-34 0,17 34 16,-70 0-1,53 18-15,0 0 16,17 0-16,0 0 0</inkml:trace>
  <inkml:trace contextRef="#ctx0" brushRef="#br0" timeOffset="291052.4737">28099 16616 0,'17'0'15,"1"0"-15,0 0 16,17 0 0,-17 0-16,-1-18 15</inkml:trace>
  <inkml:trace contextRef="#ctx0" brushRef="#br0" timeOffset="291362.6427">28063 16686 0,'0'18'0,"0"17"15,0-17-15,0 17 0,0 1 16,0-1-16,0-18 15,18 1-15,0 0 16,-1-18 0,19 0-16,-19 0 15,19 35-15,-19-17 16,1 52 0,-18-52-16,0 35 15,-18-36-15,-35 1 16,18-18-16,-53 0 15,53 0-15,-36 0 16,53-18-16,1 18 16</inkml:trace>
  <inkml:trace contextRef="#ctx0" brushRef="#br0" timeOffset="292160.5998">29263 16810 0,'18'0'15,"-1"-18"1,54-17 0,-36 17-16,71-17 15,17-18 1,-52 18-16,17 0 15,88-54-15,54-16 16,-124 69-16,70-52 16,-123 53-16,35-18 15,-70 35-15,-1-17 16,-34 17-16,-1 1 16</inkml:trace>
  <inkml:trace contextRef="#ctx0" brushRef="#br0" timeOffset="292407.9976">30515 15946 0,'88'0'16,"1"0"0,17-18-16,-54 18 15,54 0-15,-70 18 16,-1-18-16,0 17 0,-17-17 15,-18 35-15,-18-17 16,-17 17-16,0 1 0,-18 17 16,17-36-1,19 1-15,-1 0 0,0-1 16,1 1-16,-1 17 16</inkml:trace>
  <inkml:trace contextRef="#ctx0" brushRef="#br0" timeOffset="292854.3015">29157 16510 0,'18'0'16,"-36"0"0,-17 53-16,0-18 15,-36 53 1,18-35-16,0 18 16,36-36-16,17 18 15,17-35-15,54 17 16,-1-35-16,54 18 15,-54-18-15,54 0 16,-71 0-16</inkml:trace>
  <inkml:trace contextRef="#ctx0" brushRef="#br0" timeOffset="303042.0566">29475 12541 0,'-18'0'31,"18"-17"-15,18 17 31</inkml:trace>
  <inkml:trace contextRef="#ctx0" brushRef="#br0" timeOffset="304655.5009">26017 14605 0,'0'-18'16,"-17"18"62,17 18-62,-18-18-16,0 0 15,1 0 32,34 0-16,1 0-31,0 0 16,-1 0-16,19 0 0,52 0 16,-53 0-16,89 0 15,-71 0 1,88 0-16,-71 0 16,54-18-1,-71 18-15,-1 0 0,54 0 16,-53 0-16,-17 0 0,34-17 15,-52 17 1,-1 0-16,1 0 16,-36 0-1,-17 17 1,17-17-16</inkml:trace>
  <inkml:trace contextRef="#ctx0" brushRef="#br0" timeOffset="306400.7729">23230 12859 0,'0'-18'15,"0"0"1,18 18-16,-18 18 47,0 35-32,0-18-15,0 1 16,0 52-16,0-53 16,18 53-16,-18-35 15,0 18 1,17-36-16,-17 18 15,0-18-15,18 0 16,-18-17-16,18 0 16,-18-1-16,0 1 15,-18-18 1</inkml:trace>
  <inkml:trace contextRef="#ctx0" brushRef="#br0" timeOffset="306700.5404">23125 13353 0,'0'17'15,"0"19"1,0 16-16,0-16 15,17 34-15,1-34 16,17-1-16,0 18 16,-17-53-16,35 17 15,-35-17-15,35 0 16,-36-17-16,54-18 16,-54-1-16,36-17 15,-53 36-15,0-1 16</inkml:trace>
  <inkml:trace contextRef="#ctx0" brushRef="#br0" timeOffset="309377.0264">27887 12700 0,'18'0'15,"-18"-18"1,-18 18-1,18 18 17,0 17-32,0 1 15,-18 52 1,18-35-16,0 70 16,0-52-16,18 52 15,-18-35-15,0-35 16,18-17-16,-18-1 15,0 0-15,0-17 16,17 17-16,-17-17 0,0-1 0,0 1 16,-17-18-1</inkml:trace>
  <inkml:trace contextRef="#ctx0" brushRef="#br0" timeOffset="309675.5852">27605 13317 0,'18'18'0,"17"35"16,18 17-1,-36-34-15,36 34 16,-17-17-1,-19-35-15,18 0 16,1-18-16,-19 0 0,54-36 16,-18 19-16,17-54 15,-17 36-15,0-18 16,-17 18-16,-19-1 16,-17 19-16</inkml:trace>
  <inkml:trace contextRef="#ctx0" brushRef="#br0" timeOffset="312422.4453">31433 16140 0,'17'0'78,"36"0"-78,-18 0 15,89 0-15,-54-18 16,89 18-16,-71 18 16,18-18-16,0 17 0,17 1 15,36 0 1,-18-1-16,18 1 0,0-1 0,-18 1 15,-18 0-15,89 17 16,-141-17-16,-1-1 0,-17-17 16,0 18-16,18-18 15,-54 0-15,18 18 16,-17-18-16,-18 17 16,-35-17-16,0 0 15</inkml:trace>
  <inkml:trace contextRef="#ctx0" brushRef="#br1" timeOffset="331103.1498">14129 15716 0,'-18'0'15,"18"18"79,-18-18-78,18 18-1,18-18 79,0-18-94,-1 0 16,1-17-16,0 35 15,17-35-15,-17 17 16,-1 18-16,1-18 16,35 1-16,0-18 15,-36 35-15,1-18 16,35 0-16,0 18 15,-36 0-15,19 0 16,-1-17 0,18-1-16,-18 18 15,18-18-15,-35 1 16,35-1-16,-18 18 16,0-18-1,-17 1-15,17 17 16,-17 0-16,-1 0 15,1-18 1,0 18-16,-1 0 16,-17-18-16,18 18 0,0 0 31,-36 0 31,0 0 17,18 18-64,0 0 1,0-1-16,-17 1 15,17 0-15,0 17 16,-18-17-16,18 35 16,0-18-16,0 18 15,0-18-15,0 18 16,0-35-16,0 34 16,0-34-16,0 0 15,0-1-15,0 1 16,18-18-1,-36 0 1,0-18 0</inkml:trace>
  <inkml:trace contextRef="#ctx0" brushRef="#br1" timeOffset="332366.0786">14093 15840 0,'0'-18'47,"18"18"0,-18 18-47,18-18 0,-1 0 15,1 0 1,0 0-16,17 0 15,0 0-15,-17 0 0,17 0 16,36 0 0,-36 0-16,53 0 15,-35 0-15,0 0 0,0-18 16,0 18-16,0 0 16,35-18-16,-53 18 0,-17 0 15,0 0-15,17 0 16,-18 0-1,-17 18 1,-17-18 0</inkml:trace>
  <inkml:trace contextRef="#ctx0" brushRef="#br1" timeOffset="333666.5578">14023 16545 0,'-18'0'0,"36"0"31,17 0-15,18 0-1,35 0-15,-35 0 0,0 0 16,71 0-1,-19 0-15,-52 0 16,36 0-16,-54 0 16,18 0-16,-36 0 15,-17-17-15,18 17 16,-36 0 0</inkml:trace>
  <inkml:trace contextRef="#ctx0" brushRef="#br1" timeOffset="333952.2245">14728 16404 0,'36'0'16,"-19"0"-16,1 18 0,35-1 15,-18 1-15,1 0 16,-1-1 0,-18-17-16,19 18 0,-19 0 15,-17-1 1,0 1 0,-17-18-16,-19 18 15,19-18-15,-18 17 16,17-17-16</inkml:trace>
  <inkml:trace contextRef="#ctx0" brushRef="#br1" timeOffset="334401.8339">14182 16404 0,'-18'0'0,"0"0"16,1 18 0,-36-1-16,35-17 0,1 18 15,-19 0 1,1-1-16,35 1 15,0 0-15,0-1 16,35 1-16,-17 0 16,35 17-16,-18-18 15,18 1 1,-18 0-16,-17-1 16</inkml:trace>
  <inkml:trace contextRef="#ctx0" brushRef="#br1" timeOffset="335690.5606">14217 16898 0,'0'-18'15,"-18"18"1,1 0 0,-1 18-1,0 0-15,1 17 16,-1 0-16,18-17 0,0 0 16,0 17-1,18-18-15,-1-17 16,19 0-16,-1 0 15,0-35-15,-17 18 16,0-1 0,-18 0-16,0-35 15,-18 36-15,-35-1 16,35 0-16,-35 18 16,36 0-16,-1 0 15,36 18 1,-1-18-16</inkml:trace>
  <inkml:trace contextRef="#ctx0" brushRef="#br1" timeOffset="335847.8933">14464 16969 0,'-18'17'0,"18"1"16,-17-18-16,34 0 31</inkml:trace>
  <inkml:trace contextRef="#ctx0" brushRef="#br1" timeOffset="336208.7327">14676 16916 0,'-18'35'16,"0"-17"-16,1-1 15,17 1-15,0 0 16,17-1-16,1 1 15,35-18-15,-36 0 16,19-18 0,-19 1-16,1-1 15,-18 0-15,-18 1 16,18-1-16,-35-17 16,17 35-16,-17-18 15,18 18-15,-19 0 16,36 18-16,-17-1 15</inkml:trace>
  <inkml:trace contextRef="#ctx0" brushRef="#br1" timeOffset="336564.1872">14958 16916 0,'0'17'15,"0"1"-15,0 17 16,0-17-16,17 17 16,1-17-1,0-1-15,17-17 31,-17 0-31,-1-35 16,1 18-16,-18-1 16,0 0-16,-18 1 0,1-1 15,-1 0-15,-17 1 16,17 17-16,0 0 16,1 0-16,-18 0 15,17 0-15,18 17 16</inkml:trace>
  <inkml:trace contextRef="#ctx0" brushRef="#br1" timeOffset="337288.7339">15311 16863 0,'0'17'16,"17"19"0,-17-19-16,0 19 0,18-19 0,-1 54 15,-17-54-15,36 19 16,-19-36 0</inkml:trace>
  <inkml:trace contextRef="#ctx0" brushRef="#br1" timeOffset="338032.5646">15416 15487 0,'0'18'0,"0"17"16,0 0-16,0 36 15,0-36-15,0 36 16,0-36-16,18 18 16,-18-36-1,18-17-15,-18 18 16,17 0-16</inkml:trace>
  <inkml:trace contextRef="#ctx0" brushRef="#br1" timeOffset="338300.0794">15311 15822 0,'17'35'16,"-17"-17"-16,18 35 15,-1-53 1,-17 18-16,18-18 15,-18-18-15,35 0 16,-17 1-16,-18-1 16,18 0 31,-18 1-32</inkml:trace>
  <inkml:trace contextRef="#ctx0" brushRef="#br1" timeOffset="338616.9846">15205 15558 0,'0'-18'15,"17"0"-15,-17 1 16,18-1-16,17-17 16,-17 17-16,0 0 15,-18 1-15,17 17 0,1 0 16,-1 0 31,-17 17-32,18-17-15,-18 18 16,18 0 0,-1-1-16</inkml:trace>
  <inkml:trace contextRef="#ctx0" brushRef="#br1" timeOffset="340195.5566">15804 15734 0,'-17'0'0,"-1"0"16,1 0-16,-1 18 15,0-1 1,1 1-16,-1-18 0,0 35 0,18 0 16,0-17-1,18 0-15,0-1 0,-1-17 16,36 18-16,-18-18 15,-17 0-15,17-18 0,-17 18 16,17-35-16,-17 17 16,-18 1-1,-35-19-15,17 19 16,0-1-16,-35 1 16,36-1-16,-1 18 15,18 18 1,0-1-16</inkml:trace>
  <inkml:trace contextRef="#ctx0" brushRef="#br1" timeOffset="340339.2687">16051 15857 0,'-17'0'15,"17"-17"16,17 17-31</inkml:trace>
  <inkml:trace contextRef="#ctx0" brushRef="#br1" timeOffset="340807.6392">16334 15822 0,'-18'0'16,"0"0"0,-17 35-1,35-17-15,-18 0 0,18 17 16,18 0 0,17 0-1,1-35-15,-1 0 0,0 0 16,0-17-1,-17-18 1,-36-1-16,18 19 16,-35-19-1,0 1-15,0 35 0,17 0 16,0 0-16,1 0 0,-1 18 16,36-18-1</inkml:trace>
  <inkml:trace contextRef="#ctx0" brushRef="#br1" timeOffset="341112.6368">16563 15875 0,'18'18'16,"-18"-1"-1,17 19 1,1-1-16,-1-18 16,1-17-16,17 18 15,-17-18-15,17-18 16,-35 1-16,0-36 16,0 35-1,-17 1-15,-1-1 0,-17 0 16,-18 1-1,35 17-15,-17 17 16,17-17-16,18 18 16</inkml:trace>
  <inkml:trace contextRef="#ctx0" brushRef="#br1" timeOffset="341440.9011">16863 15893 0,'-35'17'16,"35"1"0,0 17-16,0-17 15,17-1-15,18 1 16,1 0-1,-1-18-15,0-18 16,-17-35 0,0 36-16,-36-19 15,0 19-15,-17-1 16,17 0-16,-35 1 16,36 17-16,-1 17 15,18 1-15</inkml:trace>
  <inkml:trace contextRef="#ctx0" brushRef="#br1" timeOffset="343564.3175">17145 15840 0,'18'0'15,"-1"-18"1,1 18 0,0 0-16,-18-18 0,35 18 15,-18 0 1,1 0 0,-36 0 15</inkml:trace>
  <inkml:trace contextRef="#ctx0" brushRef="#br1" timeOffset="343899.0157">17127 15875 0,'0'18'16,"0"17"-1,18-17-15,-18-1 0,18-17 16,-1 18-16,1-18 16,0 17-1,-18 1-15,17 0 16,1-18-16,-1 35 16,-17-17-16,18 17 15,-18-17-15,0-1 16,-18-17-1,-17 0-15,-18 0 16,36 0-16,-19 0 16,1 0-16,17 0 15,1 0 1,17-17-16</inkml:trace>
  <inkml:trace contextRef="#ctx0" brushRef="#br1" timeOffset="349200.0663">21149 16034 0,'18'-18'15,"-36"18"64,0 0-64,1 0-15,-36 0 16,0 18-16,-18-18 15,36 0-15,-71 17 16,53-17-16,-52 18 16,69-18-16,-17 18 15,36-18-15,-1 0 16,0 0 31,18 17-32,-17-17-15,-1 36 16,18-19 0,0 19-16,0-19 15,18 36 1,-1-18-16,1 71 0,0-35 16,-1 87-1,1-69-15,0 105 16,-18-88-16,0 70 15,0-88-15,17 53 16,1-88-16,17 0 16,-17-35-16,-1 17 15,1-35-15,0 0 16,-18-18 0,17 18-1,19 0 1,-1-17-16,0 17 15,18-18-15,35 0 16,-35 18-16,18-17 0,-18-1 16,53 18-16,-36-17 15,-17 17-15,70-18 16,-87 18-16,52-18 16,-35 18-1,-36 0-15,1 0 16,-36 0 15,18-35-15,-17 0-16,17-36 15,-18 18-15,18-70 16,-17 35-16,-19-106 16,19 70-16,-36-158 15,17 158-15,1-34 16,18 105-16,-1 17 15,18 19 1,18 17 0,-36 0-1,-35 0 1,0 0-16,-53 17 16,36 1-1,17 0-15,0 17 0,-35 0 16,70 1-16,0-19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6D0A6-4BD1-134F-AEDE-ACD1037C915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B0E0-1459-BD48-8754-FB8A10E7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7950-785F-314A-9E4D-14067C9017C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7157" y="3848298"/>
            <a:ext cx="3643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Derivatives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1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43676" y="1917206"/>
            <a:ext cx="1421968" cy="3490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14:cNvPr>
              <p14:cNvContentPartPr/>
              <p14:nvPr/>
            </p14:nvContentPartPr>
            <p14:xfrm>
              <a:off x="768240" y="1555920"/>
              <a:ext cx="11163600" cy="504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1546560"/>
                <a:ext cx="1118232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9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8306" y="3831665"/>
            <a:ext cx="6053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More derivatives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3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sp>
        <p:nvSpPr>
          <p:cNvPr id="11" name="Arc 10"/>
          <p:cNvSpPr/>
          <p:nvPr/>
        </p:nvSpPr>
        <p:spPr>
          <a:xfrm flipV="1">
            <a:off x="-1405953" y="-1587261"/>
            <a:ext cx="5417388" cy="6974322"/>
          </a:xfrm>
          <a:prstGeom prst="arc">
            <a:avLst>
              <a:gd name="adj1" fmla="val 16200000"/>
              <a:gd name="adj2" fmla="val 21374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14:cNvPr>
              <p14:cNvContentPartPr/>
              <p14:nvPr/>
            </p14:nvContentPartPr>
            <p14:xfrm>
              <a:off x="698400" y="558720"/>
              <a:ext cx="11239920" cy="577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40" y="549360"/>
                <a:ext cx="1125864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More derivative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14:cNvPr>
              <p14:cNvContentPartPr/>
              <p14:nvPr/>
            </p14:nvContentPartPr>
            <p14:xfrm>
              <a:off x="876300" y="1200150"/>
              <a:ext cx="10617480" cy="531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940" y="1190790"/>
                <a:ext cx="10636200" cy="53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42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Intuition about derivatives</vt:lpstr>
      <vt:lpstr>PowerPoint Presentation</vt:lpstr>
      <vt:lpstr>Intuition about derivatives</vt:lpstr>
      <vt:lpstr>More derivative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9</cp:revision>
  <dcterms:created xsi:type="dcterms:W3CDTF">2017-06-25T09:43:08Z</dcterms:created>
  <dcterms:modified xsi:type="dcterms:W3CDTF">2018-01-23T16:45:28Z</dcterms:modified>
</cp:coreProperties>
</file>