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C8F0-7B5C-4317-8C04-78678288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78B0D-D823-4703-B230-A8E2509C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3D9B-E340-4CDD-AA3B-BBB9B187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1F5D-3E48-46D2-804F-4699E4AD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ACE5-C8A2-418C-BE05-79F04154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0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0C7-AAEF-4A36-8324-2D28AF6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7FFB1-6E20-4778-B156-BD966BE9D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C7F-DC3C-4237-8C8E-B0AEBFCD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F617-C21F-46C3-97A1-CA582F5C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2732-2F32-47C1-BCBD-8C00363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8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1E23D-7672-4E11-B2F6-4DC3812E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B126-DF1A-44D0-B9FB-F89654FBE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80EE-D69D-41E1-AFAD-3DA9887D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510E-43AF-45AB-AE08-32605310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1DA3-47BE-4B9A-AEE0-8A005F5F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7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540-0174-42AA-9AFB-AB76E1A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2694-4F10-4E09-BFE6-52FCF4A0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123B-1BC9-4EB5-8EF5-BF0B798A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906F-3BB8-444A-A00B-735690AF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1D18-4B7C-469D-85E7-53C12A9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6B22-D37E-41F1-B434-EBDB3315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BD52-702E-485D-AE53-CAC0D2F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CCEE-0FC0-44F7-9FA0-4232BF5A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D653-E272-4704-AA2E-A7213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0506-89CA-4921-AFFD-6424ECEC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9CD-335A-46FE-A6F2-857A524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4339-2ED7-409A-AF83-9EF8D35C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31393-72A6-424B-84DC-FD25EE05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24B6-961C-48A4-9F88-CCD7242A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E6A74-5D25-42C2-8DB9-0E1801C1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5845-80E7-4C4D-BBEB-EC8AE49D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F07-AA50-4864-96C0-59D65E4C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1813-8767-43B0-A88C-8C5A6F97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689B2-1C8E-4282-AC0A-65A29A0D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7F5DC-F4B0-4AA3-94FC-D6E5A8D3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F6A72-69BE-4344-BBD9-E058F234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ED702-869C-4027-8AC1-AD56E41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A63D6-CF79-4907-8720-62768AE9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B37A-112B-4CF2-970C-57F2B7FE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5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4E7A-CC4F-4FB7-88DE-0CFDAC37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79266-F020-425D-80FF-223F6CA3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1D773-B486-4633-A0BA-977EC44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B4A0-A2F4-45AE-BDC9-E36C12CF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68045-2C2D-4C56-885B-8AA0DE49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88E6E-2E4F-4AF3-BF4A-D23518B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C12BB-D0D1-4816-84D5-393CFDA1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14DD-A886-4149-A075-75D8CCFD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74BD-4C60-46B3-9F81-5A8C3999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F8FC0-D64F-4630-91CD-B2CEE1F0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6CF8-61CE-40A8-BDB3-92741555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17376-05A0-4211-A106-F63063B1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842A-F761-4A9E-9C74-9943716B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43F-04A1-48B7-A20E-AFE7C943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07BAB-D95C-4E98-9201-A6DB17A4B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5AF1-2515-4977-BE07-E965F990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D7E5-071A-454A-8268-E188ED38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5458-432A-46F3-A831-1DE24D9C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CDE5-5E52-43D5-A3F0-79EB5C38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2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41874-5CC0-40C2-AAA6-26AC3C23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ADB3-685C-4ED9-9445-493192ED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2056-96A6-495D-89C7-36AC81B2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02E5-43B8-4CD6-930E-D89BCE3435B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23F4-EADD-40CE-8C1E-8389CC2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3823-9C27-448B-B3CF-D112674FB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99F3-71A8-44C2-B8EB-D114CE3B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52BD-D0AF-4500-BC5E-553395B92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21074" y="2258688"/>
            <a:ext cx="6667500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Mrinal Yadav</dc:creator>
  <cp:lastModifiedBy>Mrinal Yadav</cp:lastModifiedBy>
  <cp:revision>1</cp:revision>
  <dcterms:created xsi:type="dcterms:W3CDTF">2021-02-23T11:34:01Z</dcterms:created>
  <dcterms:modified xsi:type="dcterms:W3CDTF">2021-02-23T11:34:55Z</dcterms:modified>
</cp:coreProperties>
</file>