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rinav Saxena" userId="1ae1cb636c956b49" providerId="LiveId" clId="{3D40DB4B-8E00-40BA-9204-277439F83DB8}"/>
    <pc:docChg chg="undo custSel addSld delSld modSld sldOrd">
      <pc:chgData name="Mrinav Saxena" userId="1ae1cb636c956b49" providerId="LiveId" clId="{3D40DB4B-8E00-40BA-9204-277439F83DB8}" dt="2025-09-13T15:18:23.316" v="9980" actId="20577"/>
      <pc:docMkLst>
        <pc:docMk/>
      </pc:docMkLst>
      <pc:sldChg chg="modSp new mod">
        <pc:chgData name="Mrinav Saxena" userId="1ae1cb636c956b49" providerId="LiveId" clId="{3D40DB4B-8E00-40BA-9204-277439F83DB8}" dt="2025-09-12T10:24:00.545" v="2356" actId="20577"/>
        <pc:sldMkLst>
          <pc:docMk/>
          <pc:sldMk cId="3249548730" sldId="260"/>
        </pc:sldMkLst>
        <pc:spChg chg="mod">
          <ac:chgData name="Mrinav Saxena" userId="1ae1cb636c956b49" providerId="LiveId" clId="{3D40DB4B-8E00-40BA-9204-277439F83DB8}" dt="2025-09-10T16:11:52.441" v="1601" actId="27636"/>
          <ac:spMkLst>
            <pc:docMk/>
            <pc:sldMk cId="3249548730" sldId="260"/>
            <ac:spMk id="2" creationId="{BD27B2C6-F3EC-335B-20BC-7F7F94F85561}"/>
          </ac:spMkLst>
        </pc:spChg>
        <pc:spChg chg="mod">
          <ac:chgData name="Mrinav Saxena" userId="1ae1cb636c956b49" providerId="LiveId" clId="{3D40DB4B-8E00-40BA-9204-277439F83DB8}" dt="2025-09-12T10:24:00.545" v="2356" actId="20577"/>
          <ac:spMkLst>
            <pc:docMk/>
            <pc:sldMk cId="3249548730" sldId="260"/>
            <ac:spMk id="3" creationId="{8E40F20E-E245-A486-4A6D-98D6781CE4D8}"/>
          </ac:spMkLst>
        </pc:spChg>
      </pc:sldChg>
      <pc:sldChg chg="addSp delSp modSp new mod modClrScheme chgLayout">
        <pc:chgData name="Mrinav Saxena" userId="1ae1cb636c956b49" providerId="LiveId" clId="{3D40DB4B-8E00-40BA-9204-277439F83DB8}" dt="2025-09-11T15:44:24.530" v="1754" actId="20577"/>
        <pc:sldMkLst>
          <pc:docMk/>
          <pc:sldMk cId="510357335" sldId="261"/>
        </pc:sldMkLst>
        <pc:spChg chg="add mod ord">
          <ac:chgData name="Mrinav Saxena" userId="1ae1cb636c956b49" providerId="LiveId" clId="{3D40DB4B-8E00-40BA-9204-277439F83DB8}" dt="2025-09-11T15:44:24.530" v="1754" actId="20577"/>
          <ac:spMkLst>
            <pc:docMk/>
            <pc:sldMk cId="510357335" sldId="261"/>
            <ac:spMk id="4" creationId="{9FDDDC87-1B28-9630-698C-F2DC6395F9C0}"/>
          </ac:spMkLst>
        </pc:spChg>
        <pc:spChg chg="add mod ord">
          <ac:chgData name="Mrinav Saxena" userId="1ae1cb636c956b49" providerId="LiveId" clId="{3D40DB4B-8E00-40BA-9204-277439F83DB8}" dt="2025-09-11T15:44:16.197" v="1720" actId="700"/>
          <ac:spMkLst>
            <pc:docMk/>
            <pc:sldMk cId="510357335" sldId="261"/>
            <ac:spMk id="5" creationId="{1FC80C77-1544-F286-A847-35F5D2D599A4}"/>
          </ac:spMkLst>
        </pc:spChg>
      </pc:sldChg>
      <pc:sldChg chg="modSp new del mod">
        <pc:chgData name="Mrinav Saxena" userId="1ae1cb636c956b49" providerId="LiveId" clId="{3D40DB4B-8E00-40BA-9204-277439F83DB8}" dt="2025-09-10T17:22:42.984" v="1718" actId="47"/>
        <pc:sldMkLst>
          <pc:docMk/>
          <pc:sldMk cId="2850493075" sldId="261"/>
        </pc:sldMkLst>
      </pc:sldChg>
      <pc:sldChg chg="modSp new del mod">
        <pc:chgData name="Mrinav Saxena" userId="1ae1cb636c956b49" providerId="LiveId" clId="{3D40DB4B-8E00-40BA-9204-277439F83DB8}" dt="2025-09-10T15:56:09.655" v="636" actId="2696"/>
        <pc:sldMkLst>
          <pc:docMk/>
          <pc:sldMk cId="4151331031" sldId="261"/>
        </pc:sldMkLst>
      </pc:sldChg>
      <pc:sldChg chg="addSp delSp modSp new mod ord modClrScheme chgLayout">
        <pc:chgData name="Mrinav Saxena" userId="1ae1cb636c956b49" providerId="LiveId" clId="{3D40DB4B-8E00-40BA-9204-277439F83DB8}" dt="2025-09-13T14:49:08.099" v="8744" actId="20577"/>
        <pc:sldMkLst>
          <pc:docMk/>
          <pc:sldMk cId="1305054546" sldId="262"/>
        </pc:sldMkLst>
        <pc:spChg chg="add mod ord">
          <ac:chgData name="Mrinav Saxena" userId="1ae1cb636c956b49" providerId="LiveId" clId="{3D40DB4B-8E00-40BA-9204-277439F83DB8}" dt="2025-09-12T10:21:00.736" v="2151" actId="20577"/>
          <ac:spMkLst>
            <pc:docMk/>
            <pc:sldMk cId="1305054546" sldId="262"/>
            <ac:spMk id="4" creationId="{D4713605-59E1-BB2F-0B98-04BCF86388B9}"/>
          </ac:spMkLst>
        </pc:spChg>
        <pc:spChg chg="add mod ord">
          <ac:chgData name="Mrinav Saxena" userId="1ae1cb636c956b49" providerId="LiveId" clId="{3D40DB4B-8E00-40BA-9204-277439F83DB8}" dt="2025-09-13T14:49:08.099" v="8744" actId="20577"/>
          <ac:spMkLst>
            <pc:docMk/>
            <pc:sldMk cId="1305054546" sldId="262"/>
            <ac:spMk id="5" creationId="{A29AF127-DF75-F174-9902-1DE86F49A667}"/>
          </ac:spMkLst>
        </pc:spChg>
      </pc:sldChg>
      <pc:sldChg chg="addSp delSp modSp new mod ord">
        <pc:chgData name="Mrinav Saxena" userId="1ae1cb636c956b49" providerId="LiveId" clId="{3D40DB4B-8E00-40BA-9204-277439F83DB8}" dt="2025-09-13T14:57:19.464" v="8762" actId="20577"/>
        <pc:sldMkLst>
          <pc:docMk/>
          <pc:sldMk cId="1202657133" sldId="263"/>
        </pc:sldMkLst>
        <pc:spChg chg="mod">
          <ac:chgData name="Mrinav Saxena" userId="1ae1cb636c956b49" providerId="LiveId" clId="{3D40DB4B-8E00-40BA-9204-277439F83DB8}" dt="2025-09-13T07:32:44.975" v="7056" actId="20577"/>
          <ac:spMkLst>
            <pc:docMk/>
            <pc:sldMk cId="1202657133" sldId="263"/>
            <ac:spMk id="2" creationId="{018A396C-AE39-630F-E825-0C7060CDE593}"/>
          </ac:spMkLst>
        </pc:spChg>
        <pc:spChg chg="del mod">
          <ac:chgData name="Mrinav Saxena" userId="1ae1cb636c956b49" providerId="LiveId" clId="{3D40DB4B-8E00-40BA-9204-277439F83DB8}" dt="2025-09-12T13:21:28.836" v="3403"/>
          <ac:spMkLst>
            <pc:docMk/>
            <pc:sldMk cId="1202657133" sldId="263"/>
            <ac:spMk id="3" creationId="{C28E898B-3973-DE31-6D2E-A5D2A8131484}"/>
          </ac:spMkLst>
        </pc:spChg>
        <pc:spChg chg="add mod">
          <ac:chgData name="Mrinav Saxena" userId="1ae1cb636c956b49" providerId="LiveId" clId="{3D40DB4B-8E00-40BA-9204-277439F83DB8}" dt="2025-09-13T14:57:19.464" v="8762" actId="20577"/>
          <ac:spMkLst>
            <pc:docMk/>
            <pc:sldMk cId="1202657133" sldId="263"/>
            <ac:spMk id="6" creationId="{3184515E-CCE9-B503-7E31-FEC95F240E8D}"/>
          </ac:spMkLst>
        </pc:spChg>
        <pc:graphicFrameChg chg="add mod modGraphic">
          <ac:chgData name="Mrinav Saxena" userId="1ae1cb636c956b49" providerId="LiveId" clId="{3D40DB4B-8E00-40BA-9204-277439F83DB8}" dt="2025-09-13T07:33:20.359" v="7069" actId="1076"/>
          <ac:graphicFrameMkLst>
            <pc:docMk/>
            <pc:sldMk cId="1202657133" sldId="263"/>
            <ac:graphicFrameMk id="4" creationId="{915EC60D-AA6F-5CF0-FF9C-ABB7CCBEB8DA}"/>
          </ac:graphicFrameMkLst>
        </pc:graphicFrameChg>
      </pc:sldChg>
      <pc:sldChg chg="modSp new mod">
        <pc:chgData name="Mrinav Saxena" userId="1ae1cb636c956b49" providerId="LiveId" clId="{3D40DB4B-8E00-40BA-9204-277439F83DB8}" dt="2025-09-13T14:57:54.628" v="8763" actId="20578"/>
        <pc:sldMkLst>
          <pc:docMk/>
          <pc:sldMk cId="3870776936" sldId="264"/>
        </pc:sldMkLst>
        <pc:spChg chg="mod">
          <ac:chgData name="Mrinav Saxena" userId="1ae1cb636c956b49" providerId="LiveId" clId="{3D40DB4B-8E00-40BA-9204-277439F83DB8}" dt="2025-09-13T07:32:49.615" v="7057" actId="21"/>
          <ac:spMkLst>
            <pc:docMk/>
            <pc:sldMk cId="3870776936" sldId="264"/>
            <ac:spMk id="2" creationId="{F101F18A-163F-9584-BE91-C99B6C7D5A36}"/>
          </ac:spMkLst>
        </pc:spChg>
        <pc:spChg chg="mod">
          <ac:chgData name="Mrinav Saxena" userId="1ae1cb636c956b49" providerId="LiveId" clId="{3D40DB4B-8E00-40BA-9204-277439F83DB8}" dt="2025-09-13T14:57:54.628" v="8763" actId="20578"/>
          <ac:spMkLst>
            <pc:docMk/>
            <pc:sldMk cId="3870776936" sldId="264"/>
            <ac:spMk id="3" creationId="{948BA2FE-505D-C974-A64C-441CB0213840}"/>
          </ac:spMkLst>
        </pc:spChg>
      </pc:sldChg>
      <pc:sldChg chg="modSp new mod">
        <pc:chgData name="Mrinav Saxena" userId="1ae1cb636c956b49" providerId="LiveId" clId="{3D40DB4B-8E00-40BA-9204-277439F83DB8}" dt="2025-09-13T14:58:38.547" v="8895" actId="20577"/>
        <pc:sldMkLst>
          <pc:docMk/>
          <pc:sldMk cId="1241340040" sldId="265"/>
        </pc:sldMkLst>
        <pc:spChg chg="mod">
          <ac:chgData name="Mrinav Saxena" userId="1ae1cb636c956b49" providerId="LiveId" clId="{3D40DB4B-8E00-40BA-9204-277439F83DB8}" dt="2025-09-13T07:32:06.939" v="7044" actId="20577"/>
          <ac:spMkLst>
            <pc:docMk/>
            <pc:sldMk cId="1241340040" sldId="265"/>
            <ac:spMk id="2" creationId="{448112E8-7A90-B54C-43CB-ACF6B623B4B4}"/>
          </ac:spMkLst>
        </pc:spChg>
        <pc:spChg chg="mod">
          <ac:chgData name="Mrinav Saxena" userId="1ae1cb636c956b49" providerId="LiveId" clId="{3D40DB4B-8E00-40BA-9204-277439F83DB8}" dt="2025-09-13T14:58:38.547" v="8895" actId="20577"/>
          <ac:spMkLst>
            <pc:docMk/>
            <pc:sldMk cId="1241340040" sldId="265"/>
            <ac:spMk id="3" creationId="{05A862B3-2475-29FC-CD20-EC35FF3073EE}"/>
          </ac:spMkLst>
        </pc:spChg>
      </pc:sldChg>
      <pc:sldChg chg="modSp new del mod">
        <pc:chgData name="Mrinav Saxena" userId="1ae1cb636c956b49" providerId="LiveId" clId="{3D40DB4B-8E00-40BA-9204-277439F83DB8}" dt="2025-09-12T16:17:07.118" v="4768" actId="47"/>
        <pc:sldMkLst>
          <pc:docMk/>
          <pc:sldMk cId="1805593589" sldId="265"/>
        </pc:sldMkLst>
        <pc:spChg chg="mod">
          <ac:chgData name="Mrinav Saxena" userId="1ae1cb636c956b49" providerId="LiveId" clId="{3D40DB4B-8E00-40BA-9204-277439F83DB8}" dt="2025-09-12T13:58:06.701" v="4337" actId="20577"/>
          <ac:spMkLst>
            <pc:docMk/>
            <pc:sldMk cId="1805593589" sldId="265"/>
            <ac:spMk id="2" creationId="{418A7A37-4802-7686-92AF-FFA8D5527EB4}"/>
          </ac:spMkLst>
        </pc:spChg>
        <pc:spChg chg="mod">
          <ac:chgData name="Mrinav Saxena" userId="1ae1cb636c956b49" providerId="LiveId" clId="{3D40DB4B-8E00-40BA-9204-277439F83DB8}" dt="2025-09-12T14:01:53.960" v="4767" actId="20577"/>
          <ac:spMkLst>
            <pc:docMk/>
            <pc:sldMk cId="1805593589" sldId="265"/>
            <ac:spMk id="3" creationId="{C0D3FCA1-C3DB-4504-7EE6-6A308927D8F7}"/>
          </ac:spMkLst>
        </pc:spChg>
      </pc:sldChg>
      <pc:sldChg chg="modSp new del mod">
        <pc:chgData name="Mrinav Saxena" userId="1ae1cb636c956b49" providerId="LiveId" clId="{3D40DB4B-8E00-40BA-9204-277439F83DB8}" dt="2025-09-13T06:59:17.733" v="5068" actId="47"/>
        <pc:sldMkLst>
          <pc:docMk/>
          <pc:sldMk cId="3841081103" sldId="265"/>
        </pc:sldMkLst>
        <pc:spChg chg="mod">
          <ac:chgData name="Mrinav Saxena" userId="1ae1cb636c956b49" providerId="LiveId" clId="{3D40DB4B-8E00-40BA-9204-277439F83DB8}" dt="2025-09-13T06:58:44.215" v="5045" actId="20577"/>
          <ac:spMkLst>
            <pc:docMk/>
            <pc:sldMk cId="3841081103" sldId="265"/>
            <ac:spMk id="2" creationId="{D172A06B-547B-7E86-EEA0-C2E4618E31BA}"/>
          </ac:spMkLst>
        </pc:spChg>
        <pc:spChg chg="mod">
          <ac:chgData name="Mrinav Saxena" userId="1ae1cb636c956b49" providerId="LiveId" clId="{3D40DB4B-8E00-40BA-9204-277439F83DB8}" dt="2025-09-13T06:58:57.674" v="5067" actId="20577"/>
          <ac:spMkLst>
            <pc:docMk/>
            <pc:sldMk cId="3841081103" sldId="265"/>
            <ac:spMk id="3" creationId="{46C02A5F-BC01-1B3D-4F48-B93A5E3A45E9}"/>
          </ac:spMkLst>
        </pc:spChg>
      </pc:sldChg>
      <pc:sldChg chg="addSp delSp modSp new del mod">
        <pc:chgData name="Mrinav Saxena" userId="1ae1cb636c956b49" providerId="LiveId" clId="{3D40DB4B-8E00-40BA-9204-277439F83DB8}" dt="2025-09-13T07:03:38.862" v="5072" actId="47"/>
        <pc:sldMkLst>
          <pc:docMk/>
          <pc:sldMk cId="4155372941" sldId="265"/>
        </pc:sldMkLst>
        <pc:spChg chg="del">
          <ac:chgData name="Mrinav Saxena" userId="1ae1cb636c956b49" providerId="LiveId" clId="{3D40DB4B-8E00-40BA-9204-277439F83DB8}" dt="2025-09-13T07:02:47.873" v="5071" actId="478"/>
          <ac:spMkLst>
            <pc:docMk/>
            <pc:sldMk cId="4155372941" sldId="265"/>
            <ac:spMk id="3" creationId="{FA0742BB-09E6-7557-59B4-0B9FB5762F65}"/>
          </ac:spMkLst>
        </pc:spChg>
        <pc:spChg chg="add mod">
          <ac:chgData name="Mrinav Saxena" userId="1ae1cb636c956b49" providerId="LiveId" clId="{3D40DB4B-8E00-40BA-9204-277439F83DB8}" dt="2025-09-13T07:02:38.990" v="5070"/>
          <ac:spMkLst>
            <pc:docMk/>
            <pc:sldMk cId="4155372941" sldId="265"/>
            <ac:spMk id="4" creationId="{5BB54F72-1A44-A56C-CAB5-ED993F0037E1}"/>
          </ac:spMkLst>
        </pc:spChg>
        <pc:spChg chg="add mod">
          <ac:chgData name="Mrinav Saxena" userId="1ae1cb636c956b49" providerId="LiveId" clId="{3D40DB4B-8E00-40BA-9204-277439F83DB8}" dt="2025-09-13T07:02:38.990" v="5070"/>
          <ac:spMkLst>
            <pc:docMk/>
            <pc:sldMk cId="4155372941" sldId="265"/>
            <ac:spMk id="5" creationId="{F16333BB-33A5-FEE0-CAF5-4D89AD7ACB7F}"/>
          </ac:spMkLst>
        </pc:spChg>
        <pc:spChg chg="add mod">
          <ac:chgData name="Mrinav Saxena" userId="1ae1cb636c956b49" providerId="LiveId" clId="{3D40DB4B-8E00-40BA-9204-277439F83DB8}" dt="2025-09-13T07:02:38.990" v="5070"/>
          <ac:spMkLst>
            <pc:docMk/>
            <pc:sldMk cId="4155372941" sldId="265"/>
            <ac:spMk id="6" creationId="{01768F6A-EADC-50B0-D1F7-828C72861115}"/>
          </ac:spMkLst>
        </pc:spChg>
        <pc:spChg chg="mod">
          <ac:chgData name="Mrinav Saxena" userId="1ae1cb636c956b49" providerId="LiveId" clId="{3D40DB4B-8E00-40BA-9204-277439F83DB8}" dt="2025-09-13T07:02:38.990" v="5070"/>
          <ac:spMkLst>
            <pc:docMk/>
            <pc:sldMk cId="4155372941" sldId="265"/>
            <ac:spMk id="8" creationId="{F87D9205-7013-97DF-BAEA-EF5A09E80678}"/>
          </ac:spMkLst>
        </pc:spChg>
        <pc:spChg chg="mod">
          <ac:chgData name="Mrinav Saxena" userId="1ae1cb636c956b49" providerId="LiveId" clId="{3D40DB4B-8E00-40BA-9204-277439F83DB8}" dt="2025-09-13T07:02:38.990" v="5070"/>
          <ac:spMkLst>
            <pc:docMk/>
            <pc:sldMk cId="4155372941" sldId="265"/>
            <ac:spMk id="9" creationId="{CEEC040A-634B-04E7-52F8-6752E3155C1E}"/>
          </ac:spMkLst>
        </pc:spChg>
        <pc:spChg chg="add mod">
          <ac:chgData name="Mrinav Saxena" userId="1ae1cb636c956b49" providerId="LiveId" clId="{3D40DB4B-8E00-40BA-9204-277439F83DB8}" dt="2025-09-13T07:02:38.990" v="5070"/>
          <ac:spMkLst>
            <pc:docMk/>
            <pc:sldMk cId="4155372941" sldId="265"/>
            <ac:spMk id="12" creationId="{D4EE79D2-4CE8-6F49-71F2-DFCE1C58B196}"/>
          </ac:spMkLst>
        </pc:spChg>
        <pc:spChg chg="add mod">
          <ac:chgData name="Mrinav Saxena" userId="1ae1cb636c956b49" providerId="LiveId" clId="{3D40DB4B-8E00-40BA-9204-277439F83DB8}" dt="2025-09-13T07:02:38.990" v="5070"/>
          <ac:spMkLst>
            <pc:docMk/>
            <pc:sldMk cId="4155372941" sldId="265"/>
            <ac:spMk id="17" creationId="{CD58DD5F-7691-3528-BE2F-B66251412FC7}"/>
          </ac:spMkLst>
        </pc:spChg>
        <pc:spChg chg="add mod">
          <ac:chgData name="Mrinav Saxena" userId="1ae1cb636c956b49" providerId="LiveId" clId="{3D40DB4B-8E00-40BA-9204-277439F83DB8}" dt="2025-09-13T07:02:38.990" v="5070"/>
          <ac:spMkLst>
            <pc:docMk/>
            <pc:sldMk cId="4155372941" sldId="265"/>
            <ac:spMk id="18" creationId="{85048538-1645-2590-7BF9-C2CDC05BF7F3}"/>
          </ac:spMkLst>
        </pc:spChg>
        <pc:spChg chg="add mod">
          <ac:chgData name="Mrinav Saxena" userId="1ae1cb636c956b49" providerId="LiveId" clId="{3D40DB4B-8E00-40BA-9204-277439F83DB8}" dt="2025-09-13T07:02:38.990" v="5070"/>
          <ac:spMkLst>
            <pc:docMk/>
            <pc:sldMk cId="4155372941" sldId="265"/>
            <ac:spMk id="27" creationId="{7101391E-0C3A-C4AB-BCAF-E395A7B0051D}"/>
          </ac:spMkLst>
        </pc:spChg>
        <pc:spChg chg="add mod">
          <ac:chgData name="Mrinav Saxena" userId="1ae1cb636c956b49" providerId="LiveId" clId="{3D40DB4B-8E00-40BA-9204-277439F83DB8}" dt="2025-09-13T07:02:38.990" v="5070"/>
          <ac:spMkLst>
            <pc:docMk/>
            <pc:sldMk cId="4155372941" sldId="265"/>
            <ac:spMk id="30" creationId="{A4316F57-E03C-B022-4D2B-50877C4D8A52}"/>
          </ac:spMkLst>
        </pc:spChg>
      </pc:sldChg>
      <pc:sldChg chg="modSp new mod">
        <pc:chgData name="Mrinav Saxena" userId="1ae1cb636c956b49" providerId="LiveId" clId="{3D40DB4B-8E00-40BA-9204-277439F83DB8}" dt="2025-09-13T15:18:23.316" v="9980" actId="20577"/>
        <pc:sldMkLst>
          <pc:docMk/>
          <pc:sldMk cId="2158434074" sldId="266"/>
        </pc:sldMkLst>
        <pc:spChg chg="mod">
          <ac:chgData name="Mrinav Saxena" userId="1ae1cb636c956b49" providerId="LiveId" clId="{3D40DB4B-8E00-40BA-9204-277439F83DB8}" dt="2025-09-13T15:18:23.316" v="9980" actId="20577"/>
          <ac:spMkLst>
            <pc:docMk/>
            <pc:sldMk cId="2158434074" sldId="266"/>
            <ac:spMk id="2" creationId="{5986698F-5C2B-B7D7-40C5-4BFD082AC691}"/>
          </ac:spMkLst>
        </pc:spChg>
        <pc:spChg chg="mod">
          <ac:chgData name="Mrinav Saxena" userId="1ae1cb636c956b49" providerId="LiveId" clId="{3D40DB4B-8E00-40BA-9204-277439F83DB8}" dt="2025-09-13T15:17:57.360" v="9905" actId="20577"/>
          <ac:spMkLst>
            <pc:docMk/>
            <pc:sldMk cId="2158434074" sldId="266"/>
            <ac:spMk id="3" creationId="{BE940334-2A49-2575-F161-24B6E4BA88C9}"/>
          </ac:spMkLst>
        </pc:spChg>
      </pc:sldChg>
      <pc:sldChg chg="modSp new del mod">
        <pc:chgData name="Mrinav Saxena" userId="1ae1cb636c956b49" providerId="LiveId" clId="{3D40DB4B-8E00-40BA-9204-277439F83DB8}" dt="2025-09-13T15:17:41.699" v="9901" actId="47"/>
        <pc:sldMkLst>
          <pc:docMk/>
          <pc:sldMk cId="444497048" sldId="267"/>
        </pc:sldMkLst>
        <pc:spChg chg="mod">
          <ac:chgData name="Mrinav Saxena" userId="1ae1cb636c956b49" providerId="LiveId" clId="{3D40DB4B-8E00-40BA-9204-277439F83DB8}" dt="2025-09-13T10:53:36.774" v="8143" actId="20577"/>
          <ac:spMkLst>
            <pc:docMk/>
            <pc:sldMk cId="444497048" sldId="267"/>
            <ac:spMk id="3" creationId="{4AD2DFF0-D72D-7234-9C32-926E7421024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5411EB86-952F-4D59-A107-BE7F3DE73819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A6D9313-BC4F-400B-9489-B5021EE2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71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1EB86-952F-4D59-A107-BE7F3DE73819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9313-BC4F-400B-9489-B5021EE2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033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411EB86-952F-4D59-A107-BE7F3DE73819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A6D9313-BC4F-400B-9489-B5021EE2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027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1EB86-952F-4D59-A107-BE7F3DE73819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9313-BC4F-400B-9489-B5021EE2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190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411EB86-952F-4D59-A107-BE7F3DE73819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A6D9313-BC4F-400B-9489-B5021EE2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186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411EB86-952F-4D59-A107-BE7F3DE73819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A6D9313-BC4F-400B-9489-B5021EE2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427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411EB86-952F-4D59-A107-BE7F3DE73819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A6D9313-BC4F-400B-9489-B5021EE2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144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1EB86-952F-4D59-A107-BE7F3DE73819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9313-BC4F-400B-9489-B5021EE2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91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411EB86-952F-4D59-A107-BE7F3DE73819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A6D9313-BC4F-400B-9489-B5021EE2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535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1EB86-952F-4D59-A107-BE7F3DE73819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9313-BC4F-400B-9489-B5021EE2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966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411EB86-952F-4D59-A107-BE7F3DE73819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5A6D9313-BC4F-400B-9489-B5021EE2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446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1EB86-952F-4D59-A107-BE7F3DE73819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D9313-BC4F-400B-9489-B5021EE2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949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B90FE-174D-6C44-C375-6981B35960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Stall For Mem Core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EE56A9-352C-B309-EFE7-9814C35C18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751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112E8-7A90-B54C-43CB-ACF6B623B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for each group of instructions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862B3-2475-29FC-CD20-EC35FF307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[1] type instructions can be completed when (</a:t>
            </a:r>
            <a:r>
              <a:rPr lang="en-US" dirty="0" err="1"/>
              <a:t>instr_ready_i</a:t>
            </a:r>
            <a:r>
              <a:rPr lang="en-US" dirty="0"/>
              <a:t> == 1) AND (wait4regfile_write == 0)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[2] type instructions (B) can be completed once (</a:t>
            </a:r>
            <a:r>
              <a:rPr lang="en-US" dirty="0" err="1"/>
              <a:t>instr_ready_i</a:t>
            </a:r>
            <a:r>
              <a:rPr lang="en-US" dirty="0"/>
              <a:t> == 1) AND (</a:t>
            </a:r>
            <a:r>
              <a:rPr lang="en-US" dirty="0" err="1"/>
              <a:t>operands_ready</a:t>
            </a:r>
            <a:r>
              <a:rPr lang="en-US" dirty="0"/>
              <a:t> == 1)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[3] type instructions can be completed once (</a:t>
            </a:r>
            <a:r>
              <a:rPr lang="en-US" dirty="0" err="1"/>
              <a:t>instr_ready_i</a:t>
            </a:r>
            <a:r>
              <a:rPr lang="en-US" dirty="0"/>
              <a:t> == 1) AND (</a:t>
            </a:r>
            <a:r>
              <a:rPr lang="en-US" dirty="0" err="1"/>
              <a:t>operands_ready</a:t>
            </a:r>
            <a:r>
              <a:rPr lang="en-US" dirty="0"/>
              <a:t> == 1) AND (wait4regfile_write == 0)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[4] type instructions –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Can issue a </a:t>
            </a:r>
            <a:r>
              <a:rPr lang="en-US" dirty="0" err="1"/>
              <a:t>dmem_read</a:t>
            </a:r>
            <a:r>
              <a:rPr lang="en-US" dirty="0"/>
              <a:t> once (</a:t>
            </a:r>
            <a:r>
              <a:rPr lang="en-US" dirty="0" err="1"/>
              <a:t>operands_ready</a:t>
            </a:r>
            <a:r>
              <a:rPr lang="en-US" dirty="0"/>
              <a:t> == 1) AND (wait4dmem_ready == 1).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Can be completed once (</a:t>
            </a:r>
            <a:r>
              <a:rPr lang="en-US" dirty="0" err="1"/>
              <a:t>dmem_ready_i</a:t>
            </a:r>
            <a:r>
              <a:rPr lang="en-US" dirty="0"/>
              <a:t> == 1) AND (wait4regfile_write == 0).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[5] type instructions –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Can issue a </a:t>
            </a:r>
            <a:r>
              <a:rPr lang="en-IN" dirty="0" err="1"/>
              <a:t>dmem_write</a:t>
            </a:r>
            <a:r>
              <a:rPr lang="en-IN" dirty="0"/>
              <a:t> once (</a:t>
            </a:r>
            <a:r>
              <a:rPr lang="en-IN" dirty="0" err="1"/>
              <a:t>operands_ready</a:t>
            </a:r>
            <a:r>
              <a:rPr lang="en-IN" dirty="0"/>
              <a:t> == 1) AND (wait4dmem_ready == 1). At this point, the instruction is complete, wait4dmem_ready needs to be set to 1.</a:t>
            </a:r>
          </a:p>
        </p:txBody>
      </p:sp>
    </p:spTree>
    <p:extLst>
      <p:ext uri="{BB962C8B-B14F-4D97-AF65-F5344CB8AC3E}">
        <p14:creationId xmlns:p14="http://schemas.microsoft.com/office/powerpoint/2010/main" val="1241340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6698F-5C2B-B7D7-40C5-4BFD082AC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Signals, Stalls, Forwarding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40334-2A49-2575-F161-24B6E4BA8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 following new signals are needed –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 err="1"/>
              <a:t>operands_ready</a:t>
            </a:r>
            <a:endParaRPr lang="en-IN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wait4regfile_write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wait4dmem_ready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It’s possible that two instructions in the pipeline require the same signal. E.g.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I1 (load) is fetched, </a:t>
            </a:r>
            <a:r>
              <a:rPr lang="en-US" dirty="0" err="1"/>
              <a:t>dmem_read</a:t>
            </a:r>
            <a:r>
              <a:rPr lang="en-US" dirty="0"/>
              <a:t> is issues. Next –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I2 (R, I, U, J) is requested, with the same </a:t>
            </a:r>
            <a:r>
              <a:rPr lang="en-US" dirty="0" err="1"/>
              <a:t>rd</a:t>
            </a:r>
            <a:r>
              <a:rPr lang="en-US" dirty="0"/>
              <a:t> as I1.</a:t>
            </a:r>
          </a:p>
          <a:p>
            <a:pPr marL="457200" lvl="1" indent="0">
              <a:buNone/>
            </a:pPr>
            <a:r>
              <a:rPr lang="en-US" dirty="0"/>
              <a:t>* If </a:t>
            </a:r>
            <a:r>
              <a:rPr lang="en-US" dirty="0" err="1"/>
              <a:t>dmem_ready_i</a:t>
            </a:r>
            <a:r>
              <a:rPr lang="en-US" dirty="0"/>
              <a:t> comes before </a:t>
            </a:r>
            <a:r>
              <a:rPr lang="en-US" dirty="0" err="1"/>
              <a:t>instr_ready_i</a:t>
            </a:r>
            <a:r>
              <a:rPr lang="en-US" dirty="0"/>
              <a:t>, all is well.</a:t>
            </a:r>
          </a:p>
          <a:p>
            <a:pPr marL="457200" lvl="1" indent="0">
              <a:buNone/>
            </a:pPr>
            <a:r>
              <a:rPr lang="en-US" dirty="0"/>
              <a:t>* If it comes in the same cycle, forwarding is needed.</a:t>
            </a:r>
          </a:p>
          <a:p>
            <a:pPr marL="457200" lvl="1" indent="0">
              <a:buNone/>
            </a:pPr>
            <a:r>
              <a:rPr lang="en-US" dirty="0"/>
              <a:t>* If it comes after, I2 needs to be stalled until </a:t>
            </a:r>
            <a:r>
              <a:rPr lang="en-US" dirty="0" err="1"/>
              <a:t>dmem</a:t>
            </a:r>
            <a:r>
              <a:rPr lang="en-US" dirty="0"/>
              <a:t> is ready.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58434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E16F1-7502-EEA2-2AFB-76933195B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66C7B-B9C0-9809-64F3-803671903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Most logic is combinational. However, both instruction and data memory are expected to take non-zero clock cycles to return data.</a:t>
            </a:r>
          </a:p>
          <a:p>
            <a:pPr lvl="1"/>
            <a:r>
              <a:rPr lang="en-US" dirty="0"/>
              <a:t>Upon seeing read/write high, the memory block waits up to N cycles before providing read data or processing a write. The “ready” output is made high for one cycle at this point.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2 additional regs are needed – instruction[31:0] and </a:t>
            </a:r>
            <a:r>
              <a:rPr lang="en-US" dirty="0" err="1"/>
              <a:t>dmem_data</a:t>
            </a:r>
            <a:r>
              <a:rPr lang="en-US" dirty="0"/>
              <a:t>[DATA_WIDTH-1:0]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processor needs an FSM with the following states -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ReqInstr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Wait4Instr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Wait4ReadData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Wait4DataWrite</a:t>
            </a:r>
          </a:p>
        </p:txBody>
      </p:sp>
    </p:spTree>
    <p:extLst>
      <p:ext uri="{BB962C8B-B14F-4D97-AF65-F5344CB8AC3E}">
        <p14:creationId xmlns:p14="http://schemas.microsoft.com/office/powerpoint/2010/main" val="1647670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0C55E-482B-833A-779F-0E0229DA2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FSM Flow For All Instructions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E0A64-38D0-C10B-F903-BA4C3D5F2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ALU/ALUI, </a:t>
            </a:r>
            <a:r>
              <a:rPr lang="en-IN" dirty="0">
                <a:sym typeface="Wingdings" panose="05000000000000000000" pitchFamily="2" charset="2"/>
              </a:rPr>
              <a:t>LUI, AUIPC, BXX, JAL, JALR</a:t>
            </a:r>
            <a:r>
              <a:rPr lang="en-IN" dirty="0"/>
              <a:t> –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 err="1"/>
              <a:t>ReqInstr</a:t>
            </a:r>
            <a:r>
              <a:rPr lang="en-IN" dirty="0"/>
              <a:t> </a:t>
            </a:r>
            <a:r>
              <a:rPr lang="en-IN" dirty="0">
                <a:sym typeface="Wingdings" panose="05000000000000000000" pitchFamily="2" charset="2"/>
              </a:rPr>
              <a:t> Wait4Instr (after 1 cycle)</a:t>
            </a:r>
            <a:endParaRPr lang="en-IN" dirty="0"/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Wait4Instr 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dirty="0" err="1">
                <a:sym typeface="Wingdings" panose="05000000000000000000" pitchFamily="2" charset="2"/>
              </a:rPr>
              <a:t>ReqInstr</a:t>
            </a:r>
            <a:r>
              <a:rPr lang="en-IN" dirty="0">
                <a:sym typeface="Wingdings" panose="05000000000000000000" pitchFamily="2" charset="2"/>
              </a:rPr>
              <a:t> (after </a:t>
            </a:r>
            <a:r>
              <a:rPr lang="en-IN" dirty="0" err="1">
                <a:sym typeface="Wingdings" panose="05000000000000000000" pitchFamily="2" charset="2"/>
              </a:rPr>
              <a:t>instr_ready_i</a:t>
            </a:r>
            <a:r>
              <a:rPr lang="en-IN" dirty="0">
                <a:sym typeface="Wingdings" panose="05000000000000000000" pitchFamily="2" charset="2"/>
              </a:rPr>
              <a:t> is 1)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ym typeface="Wingdings" panose="05000000000000000000" pitchFamily="2" charset="2"/>
              </a:rPr>
              <a:t>SB, SH, SW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 err="1">
                <a:sym typeface="Wingdings" panose="05000000000000000000" pitchFamily="2" charset="2"/>
              </a:rPr>
              <a:t>ReqInstr</a:t>
            </a:r>
            <a:r>
              <a:rPr lang="en-IN" dirty="0">
                <a:sym typeface="Wingdings" panose="05000000000000000000" pitchFamily="2" charset="2"/>
              </a:rPr>
              <a:t>  Wait4Instr (after 1 cycle)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sym typeface="Wingdings" panose="05000000000000000000" pitchFamily="2" charset="2"/>
              </a:rPr>
              <a:t>Wait4Instr  Wait4DataWrite (after </a:t>
            </a:r>
            <a:r>
              <a:rPr lang="en-IN" dirty="0" err="1">
                <a:sym typeface="Wingdings" panose="05000000000000000000" pitchFamily="2" charset="2"/>
              </a:rPr>
              <a:t>instr_ready_i</a:t>
            </a:r>
            <a:r>
              <a:rPr lang="en-IN" dirty="0">
                <a:sym typeface="Wingdings" panose="05000000000000000000" pitchFamily="2" charset="2"/>
              </a:rPr>
              <a:t> is 1)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sym typeface="Wingdings" panose="05000000000000000000" pitchFamily="2" charset="2"/>
              </a:rPr>
              <a:t>Wait4DataWrite  </a:t>
            </a:r>
            <a:r>
              <a:rPr lang="en-IN" dirty="0" err="1">
                <a:sym typeface="Wingdings" panose="05000000000000000000" pitchFamily="2" charset="2"/>
              </a:rPr>
              <a:t>ReqInstr</a:t>
            </a:r>
            <a:r>
              <a:rPr lang="en-IN" dirty="0">
                <a:sym typeface="Wingdings" panose="05000000000000000000" pitchFamily="2" charset="2"/>
              </a:rPr>
              <a:t> (after </a:t>
            </a:r>
            <a:r>
              <a:rPr lang="en-IN" dirty="0" err="1">
                <a:sym typeface="Wingdings" panose="05000000000000000000" pitchFamily="2" charset="2"/>
              </a:rPr>
              <a:t>dmem_ready</a:t>
            </a:r>
            <a:r>
              <a:rPr lang="en-IN" dirty="0">
                <a:sym typeface="Wingdings" panose="05000000000000000000" pitchFamily="2" charset="2"/>
              </a:rPr>
              <a:t> is 1)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ym typeface="Wingdings" panose="05000000000000000000" pitchFamily="2" charset="2"/>
              </a:rPr>
              <a:t>LB, LH, LW, LBU, LHU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 err="1">
                <a:sym typeface="Wingdings" panose="05000000000000000000" pitchFamily="2" charset="2"/>
              </a:rPr>
              <a:t>ReqInstr</a:t>
            </a:r>
            <a:r>
              <a:rPr lang="en-IN" dirty="0">
                <a:sym typeface="Wingdings" panose="05000000000000000000" pitchFamily="2" charset="2"/>
              </a:rPr>
              <a:t>  Wait4Instr (after 1 cycle)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sym typeface="Wingdings" panose="05000000000000000000" pitchFamily="2" charset="2"/>
              </a:rPr>
              <a:t>Wait4Instr  Wait4ReadData (after </a:t>
            </a:r>
            <a:r>
              <a:rPr lang="en-IN" dirty="0" err="1">
                <a:sym typeface="Wingdings" panose="05000000000000000000" pitchFamily="2" charset="2"/>
              </a:rPr>
              <a:t>instr_ready_i</a:t>
            </a:r>
            <a:r>
              <a:rPr lang="en-IN" dirty="0">
                <a:sym typeface="Wingdings" panose="05000000000000000000" pitchFamily="2" charset="2"/>
              </a:rPr>
              <a:t> is 1)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sym typeface="Wingdings" panose="05000000000000000000" pitchFamily="2" charset="2"/>
              </a:rPr>
              <a:t>Wait4ReadData  </a:t>
            </a:r>
            <a:r>
              <a:rPr lang="en-IN" dirty="0" err="1">
                <a:sym typeface="Wingdings" panose="05000000000000000000" pitchFamily="2" charset="2"/>
              </a:rPr>
              <a:t>ReqInstr</a:t>
            </a:r>
            <a:r>
              <a:rPr lang="en-IN" dirty="0">
                <a:sym typeface="Wingdings" panose="05000000000000000000" pitchFamily="2" charset="2"/>
              </a:rPr>
              <a:t> (after </a:t>
            </a:r>
            <a:r>
              <a:rPr lang="en-IN" dirty="0" err="1">
                <a:sym typeface="Wingdings" panose="05000000000000000000" pitchFamily="2" charset="2"/>
              </a:rPr>
              <a:t>dmem_ready</a:t>
            </a:r>
            <a:r>
              <a:rPr lang="en-IN" dirty="0">
                <a:sym typeface="Wingdings" panose="05000000000000000000" pitchFamily="2" charset="2"/>
              </a:rPr>
              <a:t> is 1)</a:t>
            </a:r>
          </a:p>
        </p:txBody>
      </p:sp>
    </p:spTree>
    <p:extLst>
      <p:ext uri="{BB962C8B-B14F-4D97-AF65-F5344CB8AC3E}">
        <p14:creationId xmlns:p14="http://schemas.microsoft.com/office/powerpoint/2010/main" val="2839866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91B0D-EF90-6B2E-9F0A-E458FCEAB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Auxiliary Signals + Modification of existing ones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4897D-2446-91E3-A8B3-40CEA1FD9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205483"/>
            <a:ext cx="6281873" cy="6359704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 err="1"/>
              <a:t>instruction_complete</a:t>
            </a:r>
            <a:r>
              <a:rPr lang="en-US" dirty="0"/>
              <a:t> – pulses high during last cycle of Wait4Instr, Wait4DataWrite or Waitmove4ReadData, depending upon instruction type. This should the FSM into the </a:t>
            </a:r>
            <a:r>
              <a:rPr lang="en-US" dirty="0" err="1"/>
              <a:t>ReqInstr</a:t>
            </a:r>
            <a:r>
              <a:rPr lang="en-US" dirty="0"/>
              <a:t> state.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/>
              <a:t>read_instr_o</a:t>
            </a:r>
            <a:r>
              <a:rPr lang="en-US" dirty="0"/>
              <a:t> – pulses high in the </a:t>
            </a:r>
            <a:r>
              <a:rPr lang="en-US" dirty="0" err="1"/>
              <a:t>ReqInstr</a:t>
            </a:r>
            <a:r>
              <a:rPr lang="en-US" dirty="0"/>
              <a:t> state.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/>
              <a:t>regfile_wen_r</a:t>
            </a:r>
            <a:r>
              <a:rPr lang="en-US" b="1" dirty="0"/>
              <a:t> </a:t>
            </a:r>
            <a:r>
              <a:rPr lang="en-US" dirty="0"/>
              <a:t>– pulses high during last cycle of Wait4Instr or Wait4ReadData, depending upon instruction type.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/>
              <a:t>dmem_write_o</a:t>
            </a:r>
            <a:r>
              <a:rPr lang="en-US" b="1" dirty="0"/>
              <a:t> </a:t>
            </a:r>
            <a:r>
              <a:rPr lang="en-US" dirty="0"/>
              <a:t>– pulses high during last cycle of Wait4Instr for SB, SH and SW.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/>
              <a:t>dmem_read_o</a:t>
            </a:r>
            <a:r>
              <a:rPr lang="en-US" b="1" dirty="0"/>
              <a:t> </a:t>
            </a:r>
            <a:r>
              <a:rPr lang="en-US" dirty="0"/>
              <a:t>– pulses high during last cycle of Wait4Instr for LB, LH, LW, LBU and LHU.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0" indent="0">
              <a:buNone/>
            </a:pPr>
            <a:r>
              <a:rPr lang="en-IN" dirty="0"/>
              <a:t>Other control signals are driven </a:t>
            </a:r>
            <a:r>
              <a:rPr lang="en-IN" dirty="0" err="1"/>
              <a:t>combinationally</a:t>
            </a:r>
            <a:r>
              <a:rPr lang="en-IN" dirty="0"/>
              <a:t>, with the assumption of 0 delay (or satisfactory path delay).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For instance – when the instruction is loaded (</a:t>
            </a:r>
            <a:r>
              <a:rPr lang="en-IN" dirty="0" err="1"/>
              <a:t>instr_ready_i</a:t>
            </a:r>
            <a:r>
              <a:rPr lang="en-IN" dirty="0"/>
              <a:t> == 1), the actual </a:t>
            </a:r>
            <a:r>
              <a:rPr lang="en-IN" dirty="0" err="1"/>
              <a:t>dmem_write</a:t>
            </a:r>
            <a:r>
              <a:rPr lang="en-IN" dirty="0"/>
              <a:t>/read output from </a:t>
            </a:r>
            <a:r>
              <a:rPr lang="en-US" b="1" dirty="0" err="1"/>
              <a:t>dmem_input_and_ctrl_logic</a:t>
            </a:r>
            <a:r>
              <a:rPr lang="en-IN" dirty="0"/>
              <a:t> will remain high until the memory access is fully processed. The </a:t>
            </a:r>
            <a:r>
              <a:rPr lang="en-IN" dirty="0" err="1"/>
              <a:t>dmem_write</a:t>
            </a:r>
            <a:r>
              <a:rPr lang="en-IN" dirty="0"/>
              <a:t>/</a:t>
            </a:r>
            <a:r>
              <a:rPr lang="en-IN" dirty="0" err="1"/>
              <a:t>read_o</a:t>
            </a:r>
            <a:r>
              <a:rPr lang="en-IN" dirty="0"/>
              <a:t> signals on the other hand, would only be asserted during the cycle when </a:t>
            </a:r>
            <a:r>
              <a:rPr lang="en-IN" dirty="0" err="1"/>
              <a:t>instr_ready_i</a:t>
            </a:r>
            <a:r>
              <a:rPr lang="en-IN" dirty="0"/>
              <a:t> is up.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85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B2C6-F3EC-335B-20BC-7F7F94F85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Stats</a:t>
            </a:r>
            <a:br>
              <a:rPr lang="en-US" dirty="0"/>
            </a:br>
            <a:r>
              <a:rPr lang="en-US" dirty="0"/>
              <a:t>+</a:t>
            </a:r>
            <a:br>
              <a:rPr lang="en-US" dirty="0"/>
            </a:br>
            <a:r>
              <a:rPr lang="en-US" dirty="0"/>
              <a:t>Possible Improvements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0F20E-E245-A486-4A6D-98D6781CE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err="1"/>
              <a:t>linked_list.c</a:t>
            </a:r>
            <a:r>
              <a:rPr lang="en-US" dirty="0"/>
              <a:t>, </a:t>
            </a:r>
            <a:r>
              <a:rPr lang="en-US" dirty="0" err="1"/>
              <a:t>single_cycle_core</a:t>
            </a:r>
            <a:r>
              <a:rPr lang="en-US" dirty="0"/>
              <a:t> takes ~4.78us to execute, where as </a:t>
            </a:r>
            <a:r>
              <a:rPr lang="en-US" dirty="0" err="1"/>
              <a:t>stall_for_mem_core</a:t>
            </a:r>
            <a:r>
              <a:rPr lang="en-US" dirty="0"/>
              <a:t> takes ~30.75us. This (6.43x slowdown) is expected with the slower non-zero latency memory. A few improvements can be made here –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instruction and data memory accesses can be pipelined </a:t>
            </a:r>
            <a:r>
              <a:rPr lang="en-US" dirty="0">
                <a:sym typeface="Wingdings" panose="05000000000000000000" pitchFamily="2" charset="2"/>
              </a:rPr>
              <a:t> core : stall4mem_pip_core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(Assuming it’s feasible) Both instruction and data memory can utilize caches which fetch blocks of words. *perhaps with the assumption that this comes at the cost of greater latency </a:t>
            </a:r>
            <a:r>
              <a:rPr lang="en-US" dirty="0">
                <a:sym typeface="Wingdings" panose="05000000000000000000" pitchFamily="2" charset="2"/>
              </a:rPr>
              <a:t> stall4mem_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548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DDDC87-1B28-9630-698C-F2DC6395F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Stall For Mem</a:t>
            </a:r>
            <a:br>
              <a:rPr lang="en-US" dirty="0"/>
            </a:br>
            <a:r>
              <a:rPr lang="en-US" dirty="0"/>
              <a:t>Pipelined Core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C80C77-1544-F286-A847-35F5D2D599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357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713605-59E1-BB2F-0B98-04BCF8638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9AF127-DF75-F174-9902-1DE86F49A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the current implementation, since all sub-blocks (except memory) are combinational, memory access latency is the rate-limiting factor.</a:t>
            </a:r>
          </a:p>
          <a:p>
            <a:r>
              <a:rPr lang="en-US" dirty="0"/>
              <a:t>Goal – always be performing some instruction fetch, and / or some data memory access. Process whatever can be processed.</a:t>
            </a:r>
          </a:p>
          <a:p>
            <a:r>
              <a:rPr lang="en-US" dirty="0"/>
              <a:t>Constraints – In order commits to </a:t>
            </a:r>
            <a:r>
              <a:rPr lang="en-US" dirty="0" err="1"/>
              <a:t>RegFile</a:t>
            </a:r>
            <a:r>
              <a:rPr lang="en-US" dirty="0"/>
              <a:t> and Data Memory.</a:t>
            </a:r>
          </a:p>
          <a:p>
            <a:endParaRPr lang="en-US" dirty="0"/>
          </a:p>
          <a:p>
            <a:r>
              <a:rPr lang="en-US" dirty="0"/>
              <a:t>Implementation – Two stage pipeline – non memory stage and (conditional) memory stage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Non memory stage should always try to fetch an instruction. Simplification – no instruction buffer. Only fetch another one if the current one is complete, or can move out of this stage.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Memory stage should always try to process a memory access.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054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A396C-AE39-630F-E825-0C7060CDE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Table</a:t>
            </a:r>
            <a:br>
              <a:rPr lang="en-US" dirty="0"/>
            </a:br>
            <a:r>
              <a:rPr lang="en-US" dirty="0"/>
              <a:t>+ Hazards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15EC60D-AA6F-5CF0-FF9C-ABB7CCBEB8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8546509"/>
              </p:ext>
            </p:extLst>
          </p:nvPr>
        </p:nvGraphicFramePr>
        <p:xfrm>
          <a:off x="4776080" y="651431"/>
          <a:ext cx="6839999" cy="3396988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174848">
                  <a:extLst>
                    <a:ext uri="{9D8B030D-6E8A-4147-A177-3AD203B41FA5}">
                      <a16:colId xmlns:a16="http://schemas.microsoft.com/office/drawing/2014/main" val="3861973221"/>
                    </a:ext>
                  </a:extLst>
                </a:gridCol>
                <a:gridCol w="906025">
                  <a:extLst>
                    <a:ext uri="{9D8B030D-6E8A-4147-A177-3AD203B41FA5}">
                      <a16:colId xmlns:a16="http://schemas.microsoft.com/office/drawing/2014/main" val="687869544"/>
                    </a:ext>
                  </a:extLst>
                </a:gridCol>
                <a:gridCol w="906025">
                  <a:extLst>
                    <a:ext uri="{9D8B030D-6E8A-4147-A177-3AD203B41FA5}">
                      <a16:colId xmlns:a16="http://schemas.microsoft.com/office/drawing/2014/main" val="735295253"/>
                    </a:ext>
                  </a:extLst>
                </a:gridCol>
                <a:gridCol w="906025">
                  <a:extLst>
                    <a:ext uri="{9D8B030D-6E8A-4147-A177-3AD203B41FA5}">
                      <a16:colId xmlns:a16="http://schemas.microsoft.com/office/drawing/2014/main" val="4249135448"/>
                    </a:ext>
                  </a:extLst>
                </a:gridCol>
                <a:gridCol w="1055371">
                  <a:extLst>
                    <a:ext uri="{9D8B030D-6E8A-4147-A177-3AD203B41FA5}">
                      <a16:colId xmlns:a16="http://schemas.microsoft.com/office/drawing/2014/main" val="2558034474"/>
                    </a:ext>
                  </a:extLst>
                </a:gridCol>
                <a:gridCol w="716857">
                  <a:extLst>
                    <a:ext uri="{9D8B030D-6E8A-4147-A177-3AD203B41FA5}">
                      <a16:colId xmlns:a16="http://schemas.microsoft.com/office/drawing/2014/main" val="1258530854"/>
                    </a:ext>
                  </a:extLst>
                </a:gridCol>
                <a:gridCol w="1174848">
                  <a:extLst>
                    <a:ext uri="{9D8B030D-6E8A-4147-A177-3AD203B41FA5}">
                      <a16:colId xmlns:a16="http://schemas.microsoft.com/office/drawing/2014/main" val="3458488892"/>
                    </a:ext>
                  </a:extLst>
                </a:gridCol>
              </a:tblGrid>
              <a:tr h="344691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u="none" strike="noStrike" dirty="0">
                          <a:effectLst/>
                        </a:rPr>
                        <a:t>operands needed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u="none" strike="noStrike" dirty="0">
                          <a:effectLst/>
                        </a:rPr>
                        <a:t>produces </a:t>
                      </a:r>
                      <a:r>
                        <a:rPr lang="en-IN" sz="1400" b="1" u="none" strike="noStrike" dirty="0" err="1">
                          <a:effectLst/>
                        </a:rPr>
                        <a:t>rd</a:t>
                      </a:r>
                      <a:r>
                        <a:rPr lang="en-IN" sz="1400" b="1" u="none" strike="noStrike" dirty="0">
                          <a:effectLst/>
                        </a:rPr>
                        <a:t>?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u="none" strike="noStrike" dirty="0">
                          <a:effectLst/>
                        </a:rPr>
                        <a:t>instruction complete at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03084"/>
                  </a:ext>
                </a:extLst>
              </a:tr>
              <a:tr h="63946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u="none" strike="noStrike">
                          <a:effectLst/>
                        </a:rPr>
                        <a:t>rs1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u="none" strike="noStrike" dirty="0">
                          <a:effectLst/>
                        </a:rPr>
                        <a:t>rs2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u="none" strike="noStrike" dirty="0">
                          <a:effectLst/>
                        </a:rPr>
                        <a:t>IF+ID+EX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u="none" strike="noStrike" dirty="0">
                          <a:effectLst/>
                        </a:rPr>
                        <a:t>mem write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u="none" strike="noStrike" dirty="0">
                          <a:effectLst/>
                        </a:rPr>
                        <a:t>mem read + ready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95551096"/>
                  </a:ext>
                </a:extLst>
              </a:tr>
              <a:tr h="344691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u="none" strike="noStrike" dirty="0">
                          <a:effectLst/>
                        </a:rPr>
                        <a:t>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yes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yes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u="none" strike="noStrike" dirty="0">
                          <a:effectLst/>
                        </a:rPr>
                        <a:t>yes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yes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72394638"/>
                  </a:ext>
                </a:extLst>
              </a:tr>
              <a:tr h="344691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u="none" strike="noStrike" dirty="0">
                          <a:effectLst/>
                        </a:rPr>
                        <a:t>I (non-load)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yes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no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yes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yes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41824065"/>
                  </a:ext>
                </a:extLst>
              </a:tr>
              <a:tr h="344691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u="none" strike="noStrike" dirty="0">
                          <a:effectLst/>
                        </a:rPr>
                        <a:t>I (load)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yes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no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yes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no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yes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82236475"/>
                  </a:ext>
                </a:extLst>
              </a:tr>
              <a:tr h="344691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u="none" strike="noStrike" dirty="0">
                          <a:effectLst/>
                        </a:rPr>
                        <a:t>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yes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yes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no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no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yes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87886464"/>
                  </a:ext>
                </a:extLst>
              </a:tr>
              <a:tr h="344691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u="none" strike="noStrike" dirty="0">
                          <a:effectLst/>
                        </a:rPr>
                        <a:t>B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yes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yes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no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yes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21790243"/>
                  </a:ext>
                </a:extLst>
              </a:tr>
              <a:tr h="344691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u="none" strike="noStrike" dirty="0">
                          <a:effectLst/>
                        </a:rPr>
                        <a:t>U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no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no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yes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yes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76450651"/>
                  </a:ext>
                </a:extLst>
              </a:tr>
              <a:tr h="344691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u="none" strike="noStrike" dirty="0">
                          <a:effectLst/>
                        </a:rPr>
                        <a:t>J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no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no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yes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yes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6732800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184515E-CCE9-B503-7E31-FEC95F240E8D}"/>
              </a:ext>
            </a:extLst>
          </p:cNvPr>
          <p:cNvSpPr txBox="1"/>
          <p:nvPr/>
        </p:nvSpPr>
        <p:spPr>
          <a:xfrm>
            <a:off x="4776079" y="4172699"/>
            <a:ext cx="6840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Structural Hazards 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only one instruction can access data memory at once.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only one instruction can write to the </a:t>
            </a:r>
            <a:r>
              <a:rPr lang="en-US" dirty="0" err="1"/>
              <a:t>RegFile</a:t>
            </a:r>
            <a:r>
              <a:rPr lang="en-US" dirty="0"/>
              <a:t> at once.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Hazards : any (load) instructions that produce an (</a:t>
            </a:r>
            <a:r>
              <a:rPr lang="en-US" dirty="0" err="1"/>
              <a:t>rd</a:t>
            </a:r>
            <a:r>
              <a:rPr lang="en-US" dirty="0"/>
              <a:t>) that conflicts with (rs1 or rs2) the next instruction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Control Hazards : none (branch and jump instructions complete as soon as they are fetched)</a:t>
            </a:r>
          </a:p>
        </p:txBody>
      </p:sp>
    </p:spTree>
    <p:extLst>
      <p:ext uri="{BB962C8B-B14F-4D97-AF65-F5344CB8AC3E}">
        <p14:creationId xmlns:p14="http://schemas.microsoft.com/office/powerpoint/2010/main" val="1202657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1F18A-163F-9584-BE91-C99B6C7D5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Groups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BA2FE-505D-C974-A64C-441CB021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Groups of instructions –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U, J – can be completed as soon as instruction is fetched.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 – can be completed as soon as the instruction is fetched, as long as operands are ready.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R, I (non-load) – can be completed as soon as instruction is fetched, long as operands are ready and a previous </a:t>
            </a:r>
            <a:r>
              <a:rPr lang="en-US" dirty="0" err="1"/>
              <a:t>regfile</a:t>
            </a:r>
            <a:r>
              <a:rPr lang="en-US" dirty="0"/>
              <a:t> write </a:t>
            </a:r>
            <a:r>
              <a:rPr lang="en-US" dirty="0" err="1"/>
              <a:t>asisn’t</a:t>
            </a:r>
            <a:r>
              <a:rPr lang="en-US" dirty="0"/>
              <a:t> in progress.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 (load) – needs to wait for the operand to be ready before it issues a </a:t>
            </a:r>
            <a:r>
              <a:rPr lang="en-US" dirty="0" err="1"/>
              <a:t>dmem_read</a:t>
            </a:r>
            <a:r>
              <a:rPr lang="en-US" dirty="0"/>
              <a:t> ; it can be completed only when the read data is fetched, and a previous </a:t>
            </a:r>
            <a:r>
              <a:rPr lang="en-US" dirty="0" err="1"/>
              <a:t>regfile</a:t>
            </a:r>
            <a:r>
              <a:rPr lang="en-US" dirty="0"/>
              <a:t> write isn’t in progress.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 – needs to wait for the operand to be ready before it issues a </a:t>
            </a:r>
            <a:r>
              <a:rPr lang="en-US" dirty="0" err="1"/>
              <a:t>dmem_write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IN" dirty="0"/>
              <a:t>* One complication that arises due to S instructions not waiting for the </a:t>
            </a:r>
            <a:r>
              <a:rPr lang="en-IN" dirty="0" err="1"/>
              <a:t>dmem_ready</a:t>
            </a:r>
            <a:r>
              <a:rPr lang="en-IN" dirty="0"/>
              <a:t> signal is that subsequent instructions must stall to perform any memory operations.</a:t>
            </a:r>
          </a:p>
        </p:txBody>
      </p:sp>
    </p:spTree>
    <p:extLst>
      <p:ext uri="{BB962C8B-B14F-4D97-AF65-F5344CB8AC3E}">
        <p14:creationId xmlns:p14="http://schemas.microsoft.com/office/powerpoint/2010/main" val="3870776936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8285</TotalTime>
  <Words>1290</Words>
  <Application>Microsoft Office PowerPoint</Application>
  <PresentationFormat>Widescreen</PresentationFormat>
  <Paragraphs>137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Rockwell</vt:lpstr>
      <vt:lpstr>Wingdings</vt:lpstr>
      <vt:lpstr>Atlas</vt:lpstr>
      <vt:lpstr>Stall For Mem Core</vt:lpstr>
      <vt:lpstr>Summary</vt:lpstr>
      <vt:lpstr>FSM Flow For All Instructions</vt:lpstr>
      <vt:lpstr>Auxiliary Signals + Modification of existing ones</vt:lpstr>
      <vt:lpstr>Stats + Possible Improvements</vt:lpstr>
      <vt:lpstr>Stall For Mem Pipelined Core</vt:lpstr>
      <vt:lpstr>Notes</vt:lpstr>
      <vt:lpstr>Dependency Table + Hazards</vt:lpstr>
      <vt:lpstr>Instruction Groups</vt:lpstr>
      <vt:lpstr>Flow for each group of instructions</vt:lpstr>
      <vt:lpstr>New Signals, Stalls, Forwarding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Mrinav Saxena</dc:creator>
  <cp:lastModifiedBy>Mrinav Saxena</cp:lastModifiedBy>
  <cp:revision>2</cp:revision>
  <dcterms:created xsi:type="dcterms:W3CDTF">2025-09-06T05:57:07Z</dcterms:created>
  <dcterms:modified xsi:type="dcterms:W3CDTF">2025-09-13T15:18:35Z</dcterms:modified>
</cp:coreProperties>
</file>