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rinav Saxena" userId="1ae1cb636c956b49" providerId="LiveId" clId="{AD516D71-32E7-414E-95C0-D496F34FCB5E}"/>
    <pc:docChg chg="undo custSel addSld modSld addMainMaster delMainMaster modMainMaster">
      <pc:chgData name="Mrinav Saxena" userId="1ae1cb636c956b49" providerId="LiveId" clId="{AD516D71-32E7-414E-95C0-D496F34FCB5E}" dt="2025-08-31T06:00:44.151" v="379" actId="20577"/>
      <pc:docMkLst>
        <pc:docMk/>
      </pc:docMkLst>
      <pc:sldChg chg="modSp mod">
        <pc:chgData name="Mrinav Saxena" userId="1ae1cb636c956b49" providerId="LiveId" clId="{AD516D71-32E7-414E-95C0-D496F34FCB5E}" dt="2025-08-30T11:15:01.314" v="44"/>
        <pc:sldMkLst>
          <pc:docMk/>
          <pc:sldMk cId="50760509" sldId="256"/>
        </pc:sldMkLst>
        <pc:spChg chg="mod">
          <ac:chgData name="Mrinav Saxena" userId="1ae1cb636c956b49" providerId="LiveId" clId="{AD516D71-32E7-414E-95C0-D496F34FCB5E}" dt="2025-08-30T11:15:01.314" v="44"/>
          <ac:spMkLst>
            <pc:docMk/>
            <pc:sldMk cId="50760509" sldId="256"/>
            <ac:spMk id="2" creationId="{C8EFB579-D184-2F39-D990-FE98D384DCA6}"/>
          </ac:spMkLst>
        </pc:spChg>
        <pc:spChg chg="mod">
          <ac:chgData name="Mrinav Saxena" userId="1ae1cb636c956b49" providerId="LiveId" clId="{AD516D71-32E7-414E-95C0-D496F34FCB5E}" dt="2025-08-30T11:15:01.314" v="44"/>
          <ac:spMkLst>
            <pc:docMk/>
            <pc:sldMk cId="50760509" sldId="256"/>
            <ac:spMk id="3" creationId="{08C84912-AE2B-9697-966A-874296CB4BBB}"/>
          </ac:spMkLst>
        </pc:spChg>
      </pc:sldChg>
      <pc:sldChg chg="modSp mod modClrScheme chgLayout">
        <pc:chgData name="Mrinav Saxena" userId="1ae1cb636c956b49" providerId="LiveId" clId="{AD516D71-32E7-414E-95C0-D496F34FCB5E}" dt="2025-08-31T05:58:49.058" v="345" actId="20577"/>
        <pc:sldMkLst>
          <pc:docMk/>
          <pc:sldMk cId="4151146002" sldId="257"/>
        </pc:sldMkLst>
        <pc:spChg chg="mod ord">
          <ac:chgData name="Mrinav Saxena" userId="1ae1cb636c956b49" providerId="LiveId" clId="{AD516D71-32E7-414E-95C0-D496F34FCB5E}" dt="2025-08-31T05:58:49.058" v="345" actId="20577"/>
          <ac:spMkLst>
            <pc:docMk/>
            <pc:sldMk cId="4151146002" sldId="257"/>
            <ac:spMk id="2" creationId="{ED164D76-144A-D478-EFAB-C146D2478B71}"/>
          </ac:spMkLst>
        </pc:spChg>
        <pc:spChg chg="mod ord">
          <ac:chgData name="Mrinav Saxena" userId="1ae1cb636c956b49" providerId="LiveId" clId="{AD516D71-32E7-414E-95C0-D496F34FCB5E}" dt="2025-08-30T11:29:25.612" v="193" actId="20577"/>
          <ac:spMkLst>
            <pc:docMk/>
            <pc:sldMk cId="4151146002" sldId="257"/>
            <ac:spMk id="3" creationId="{EA321F3A-B496-5897-01F6-43EFBAA38C11}"/>
          </ac:spMkLst>
        </pc:spChg>
      </pc:sldChg>
      <pc:sldChg chg="modSp mod modClrScheme chgLayout">
        <pc:chgData name="Mrinav Saxena" userId="1ae1cb636c956b49" providerId="LiveId" clId="{AD516D71-32E7-414E-95C0-D496F34FCB5E}" dt="2025-08-31T05:58:52.628" v="351" actId="20577"/>
        <pc:sldMkLst>
          <pc:docMk/>
          <pc:sldMk cId="351193495" sldId="258"/>
        </pc:sldMkLst>
        <pc:spChg chg="mod ord">
          <ac:chgData name="Mrinav Saxena" userId="1ae1cb636c956b49" providerId="LiveId" clId="{AD516D71-32E7-414E-95C0-D496F34FCB5E}" dt="2025-08-31T05:58:52.628" v="351" actId="20577"/>
          <ac:spMkLst>
            <pc:docMk/>
            <pc:sldMk cId="351193495" sldId="258"/>
            <ac:spMk id="2" creationId="{5853928D-293A-1110-D245-24866279E059}"/>
          </ac:spMkLst>
        </pc:spChg>
        <pc:spChg chg="mod ord">
          <ac:chgData name="Mrinav Saxena" userId="1ae1cb636c956b49" providerId="LiveId" clId="{AD516D71-32E7-414E-95C0-D496F34FCB5E}" dt="2025-08-30T13:56:00.472" v="316" actId="20577"/>
          <ac:spMkLst>
            <pc:docMk/>
            <pc:sldMk cId="351193495" sldId="258"/>
            <ac:spMk id="3" creationId="{CB6A7330-F609-B790-6941-5F8433E1724E}"/>
          </ac:spMkLst>
        </pc:spChg>
      </pc:sldChg>
      <pc:sldChg chg="modSp mod modClrScheme chgLayout">
        <pc:chgData name="Mrinav Saxena" userId="1ae1cb636c956b49" providerId="LiveId" clId="{AD516D71-32E7-414E-95C0-D496F34FCB5E}" dt="2025-08-31T05:58:57.106" v="359" actId="20577"/>
        <pc:sldMkLst>
          <pc:docMk/>
          <pc:sldMk cId="3989451944" sldId="259"/>
        </pc:sldMkLst>
        <pc:spChg chg="mod ord">
          <ac:chgData name="Mrinav Saxena" userId="1ae1cb636c956b49" providerId="LiveId" clId="{AD516D71-32E7-414E-95C0-D496F34FCB5E}" dt="2025-08-31T05:58:57.106" v="359" actId="20577"/>
          <ac:spMkLst>
            <pc:docMk/>
            <pc:sldMk cId="3989451944" sldId="259"/>
            <ac:spMk id="2" creationId="{93B6BC5F-53FE-4AC4-1763-09275CE2E0F1}"/>
          </ac:spMkLst>
        </pc:spChg>
        <pc:spChg chg="mod ord">
          <ac:chgData name="Mrinav Saxena" userId="1ae1cb636c956b49" providerId="LiveId" clId="{AD516D71-32E7-414E-95C0-D496F34FCB5E}" dt="2025-08-30T11:31:08.173" v="205" actId="20577"/>
          <ac:spMkLst>
            <pc:docMk/>
            <pc:sldMk cId="3989451944" sldId="259"/>
            <ac:spMk id="3" creationId="{E0110169-424B-8AB4-C412-9ED89794D752}"/>
          </ac:spMkLst>
        </pc:spChg>
      </pc:sldChg>
      <pc:sldChg chg="modSp mod modClrScheme chgLayout">
        <pc:chgData name="Mrinav Saxena" userId="1ae1cb636c956b49" providerId="LiveId" clId="{AD516D71-32E7-414E-95C0-D496F34FCB5E}" dt="2025-08-30T11:35:34.567" v="301" actId="14100"/>
        <pc:sldMkLst>
          <pc:docMk/>
          <pc:sldMk cId="3171463036" sldId="260"/>
        </pc:sldMkLst>
        <pc:spChg chg="mod ord">
          <ac:chgData name="Mrinav Saxena" userId="1ae1cb636c956b49" providerId="LiveId" clId="{AD516D71-32E7-414E-95C0-D496F34FCB5E}" dt="2025-08-30T11:27:38.996" v="169" actId="700"/>
          <ac:spMkLst>
            <pc:docMk/>
            <pc:sldMk cId="3171463036" sldId="260"/>
            <ac:spMk id="2" creationId="{7AD485E7-5C95-BFBB-C7EB-75A83227B8BC}"/>
          </ac:spMkLst>
        </pc:spChg>
        <pc:spChg chg="mod ord">
          <ac:chgData name="Mrinav Saxena" userId="1ae1cb636c956b49" providerId="LiveId" clId="{AD516D71-32E7-414E-95C0-D496F34FCB5E}" dt="2025-08-30T11:33:23.205" v="288" actId="20577"/>
          <ac:spMkLst>
            <pc:docMk/>
            <pc:sldMk cId="3171463036" sldId="260"/>
            <ac:spMk id="3" creationId="{B58E06C9-4467-CD3D-CA1F-94F0F2AD1E58}"/>
          </ac:spMkLst>
        </pc:spChg>
        <pc:cxnChg chg="mod">
          <ac:chgData name="Mrinav Saxena" userId="1ae1cb636c956b49" providerId="LiveId" clId="{AD516D71-32E7-414E-95C0-D496F34FCB5E}" dt="2025-08-30T11:35:00.592" v="295" actId="14100"/>
          <ac:cxnSpMkLst>
            <pc:docMk/>
            <pc:sldMk cId="3171463036" sldId="260"/>
            <ac:cxnSpMk id="5" creationId="{B317E3BB-9813-7C2A-3F3F-5EAB21F0F265}"/>
          </ac:cxnSpMkLst>
        </pc:cxnChg>
        <pc:cxnChg chg="mod">
          <ac:chgData name="Mrinav Saxena" userId="1ae1cb636c956b49" providerId="LiveId" clId="{AD516D71-32E7-414E-95C0-D496F34FCB5E}" dt="2025-08-30T11:35:34.567" v="301" actId="14100"/>
          <ac:cxnSpMkLst>
            <pc:docMk/>
            <pc:sldMk cId="3171463036" sldId="260"/>
            <ac:cxnSpMk id="7" creationId="{FC9354AF-8395-B362-A862-34C0753CB934}"/>
          </ac:cxnSpMkLst>
        </pc:cxnChg>
      </pc:sldChg>
      <pc:sldChg chg="addSp delSp modSp new mod modClrScheme chgLayout">
        <pc:chgData name="Mrinav Saxena" userId="1ae1cb636c956b49" providerId="LiveId" clId="{AD516D71-32E7-414E-95C0-D496F34FCB5E}" dt="2025-08-31T06:00:44.151" v="379" actId="20577"/>
        <pc:sldMkLst>
          <pc:docMk/>
          <pc:sldMk cId="1431337137" sldId="261"/>
        </pc:sldMkLst>
        <pc:spChg chg="del mod ord">
          <ac:chgData name="Mrinav Saxena" userId="1ae1cb636c956b49" providerId="LiveId" clId="{AD516D71-32E7-414E-95C0-D496F34FCB5E}" dt="2025-08-31T05:58:39.341" v="318" actId="700"/>
          <ac:spMkLst>
            <pc:docMk/>
            <pc:sldMk cId="1431337137" sldId="261"/>
            <ac:spMk id="2" creationId="{FF7AB5A8-CD61-A604-E662-65FC1D51E058}"/>
          </ac:spMkLst>
        </pc:spChg>
        <pc:spChg chg="del mod ord">
          <ac:chgData name="Mrinav Saxena" userId="1ae1cb636c956b49" providerId="LiveId" clId="{AD516D71-32E7-414E-95C0-D496F34FCB5E}" dt="2025-08-31T05:58:39.341" v="318" actId="700"/>
          <ac:spMkLst>
            <pc:docMk/>
            <pc:sldMk cId="1431337137" sldId="261"/>
            <ac:spMk id="3" creationId="{495C4438-8484-C4C4-B5B7-20CA632364AC}"/>
          </ac:spMkLst>
        </pc:spChg>
        <pc:spChg chg="add mod ord">
          <ac:chgData name="Mrinav Saxena" userId="1ae1cb636c956b49" providerId="LiveId" clId="{AD516D71-32E7-414E-95C0-D496F34FCB5E}" dt="2025-08-31T05:59:03.645" v="375" actId="20577"/>
          <ac:spMkLst>
            <pc:docMk/>
            <pc:sldMk cId="1431337137" sldId="261"/>
            <ac:spMk id="4" creationId="{C1909BB4-5187-B06F-B493-9586FAD68DC6}"/>
          </ac:spMkLst>
        </pc:spChg>
        <pc:spChg chg="add mod ord">
          <ac:chgData name="Mrinav Saxena" userId="1ae1cb636c956b49" providerId="LiveId" clId="{AD516D71-32E7-414E-95C0-D496F34FCB5E}" dt="2025-08-31T06:00:44.151" v="379" actId="20577"/>
          <ac:spMkLst>
            <pc:docMk/>
            <pc:sldMk cId="1431337137" sldId="261"/>
            <ac:spMk id="5" creationId="{70F7BD49-804D-739A-58E3-141DB9312BC1}"/>
          </ac:spMkLst>
        </pc:spChg>
      </pc:sldChg>
      <pc:sldMasterChg chg="modSldLayout">
        <pc:chgData name="Mrinav Saxena" userId="1ae1cb636c956b49" providerId="LiveId" clId="{AD516D71-32E7-414E-95C0-D496F34FCB5E}" dt="2025-08-30T11:28:13.613" v="170" actId="207"/>
        <pc:sldMasterMkLst>
          <pc:docMk/>
          <pc:sldMasterMk cId="1641417551" sldId="2147483708"/>
        </pc:sldMasterMkLst>
        <pc:sldLayoutChg chg="modSp mod">
          <pc:chgData name="Mrinav Saxena" userId="1ae1cb636c956b49" providerId="LiveId" clId="{AD516D71-32E7-414E-95C0-D496F34FCB5E}" dt="2025-08-30T11:28:13.613" v="170" actId="207"/>
          <pc:sldLayoutMkLst>
            <pc:docMk/>
            <pc:sldMasterMk cId="1641417551" sldId="2147483708"/>
            <pc:sldLayoutMk cId="3100346563" sldId="2147483709"/>
          </pc:sldLayoutMkLst>
          <pc:spChg chg="mod">
            <ac:chgData name="Mrinav Saxena" userId="1ae1cb636c956b49" providerId="LiveId" clId="{AD516D71-32E7-414E-95C0-D496F34FCB5E}" dt="2025-08-30T11:28:13.613" v="170" actId="207"/>
            <ac:spMkLst>
              <pc:docMk/>
              <pc:sldMasterMk cId="1641417551" sldId="2147483708"/>
              <pc:sldLayoutMk cId="3100346563" sldId="2147483709"/>
              <ac:spMk id="39" creationId="{00000000-0000-0000-0000-000000000000}"/>
            </ac:spMkLst>
          </pc:spChg>
          <pc:spChg chg="mod">
            <ac:chgData name="Mrinav Saxena" userId="1ae1cb636c956b49" providerId="LiveId" clId="{AD516D71-32E7-414E-95C0-D496F34FCB5E}" dt="2025-08-30T11:28:13.613" v="170" actId="207"/>
            <ac:spMkLst>
              <pc:docMk/>
              <pc:sldMasterMk cId="1641417551" sldId="2147483708"/>
              <pc:sldLayoutMk cId="3100346563" sldId="2147483709"/>
              <ac:spMk id="40" creationId="{00000000-0000-0000-0000-000000000000}"/>
            </ac:spMkLst>
          </pc:spChg>
          <pc:spChg chg="mod">
            <ac:chgData name="Mrinav Saxena" userId="1ae1cb636c956b49" providerId="LiveId" clId="{AD516D71-32E7-414E-95C0-D496F34FCB5E}" dt="2025-08-30T11:28:13.613" v="170" actId="207"/>
            <ac:spMkLst>
              <pc:docMk/>
              <pc:sldMasterMk cId="1641417551" sldId="2147483708"/>
              <pc:sldLayoutMk cId="3100346563" sldId="2147483709"/>
              <ac:spMk id="41" creationId="{00000000-0000-0000-0000-000000000000}"/>
            </ac:spMkLst>
          </pc:spChg>
          <pc:grpChg chg="mod">
            <ac:chgData name="Mrinav Saxena" userId="1ae1cb636c956b49" providerId="LiveId" clId="{AD516D71-32E7-414E-95C0-D496F34FCB5E}" dt="2025-08-30T11:28:13.613" v="170" actId="207"/>
            <ac:grpSpMkLst>
              <pc:docMk/>
              <pc:sldMasterMk cId="1641417551" sldId="2147483708"/>
              <pc:sldLayoutMk cId="3100346563" sldId="2147483709"/>
              <ac:grpSpMk id="9" creationId="{00000000-0000-0000-0000-000000000000}"/>
            </ac:grpSpMkLst>
          </pc:grpChg>
        </pc:sldLayoutChg>
        <pc:sldLayoutChg chg="modSp mod">
          <pc:chgData name="Mrinav Saxena" userId="1ae1cb636c956b49" providerId="LiveId" clId="{AD516D71-32E7-414E-95C0-D496F34FCB5E}" dt="2025-08-30T11:15:54.773" v="45" actId="207"/>
          <pc:sldLayoutMkLst>
            <pc:docMk/>
            <pc:sldMasterMk cId="1641417551" sldId="2147483708"/>
            <pc:sldLayoutMk cId="4124378714" sldId="2147483720"/>
          </pc:sldLayoutMkLst>
          <pc:spChg chg="mod">
            <ac:chgData name="Mrinav Saxena" userId="1ae1cb636c956b49" providerId="LiveId" clId="{AD516D71-32E7-414E-95C0-D496F34FCB5E}" dt="2025-08-30T11:15:54.773" v="45" actId="207"/>
            <ac:spMkLst>
              <pc:docMk/>
              <pc:sldMasterMk cId="1641417551" sldId="2147483708"/>
              <pc:sldLayoutMk cId="4124378714" sldId="2147483720"/>
              <ac:spMk id="2" creationId="{00000000-0000-0000-0000-000000000000}"/>
            </ac:spMkLst>
          </pc:spChg>
          <pc:spChg chg="mod">
            <ac:chgData name="Mrinav Saxena" userId="1ae1cb636c956b49" providerId="LiveId" clId="{AD516D71-32E7-414E-95C0-D496F34FCB5E}" dt="2025-08-30T11:15:54.773" v="45" actId="207"/>
            <ac:spMkLst>
              <pc:docMk/>
              <pc:sldMasterMk cId="1641417551" sldId="2147483708"/>
              <pc:sldLayoutMk cId="4124378714" sldId="2147483720"/>
              <ac:spMk id="28" creationId="{00000000-0000-0000-0000-000000000000}"/>
            </ac:spMkLst>
          </pc:spChg>
          <pc:spChg chg="mod">
            <ac:chgData name="Mrinav Saxena" userId="1ae1cb636c956b49" providerId="LiveId" clId="{AD516D71-32E7-414E-95C0-D496F34FCB5E}" dt="2025-08-30T11:15:54.773" v="45" actId="207"/>
            <ac:spMkLst>
              <pc:docMk/>
              <pc:sldMasterMk cId="1641417551" sldId="2147483708"/>
              <pc:sldLayoutMk cId="4124378714" sldId="2147483720"/>
              <ac:spMk id="29" creationId="{00000000-0000-0000-0000-000000000000}"/>
            </ac:spMkLst>
          </pc:spChg>
          <pc:spChg chg="mod">
            <ac:chgData name="Mrinav Saxena" userId="1ae1cb636c956b49" providerId="LiveId" clId="{AD516D71-32E7-414E-95C0-D496F34FCB5E}" dt="2025-08-30T11:15:54.773" v="45" actId="207"/>
            <ac:spMkLst>
              <pc:docMk/>
              <pc:sldMasterMk cId="1641417551" sldId="2147483708"/>
              <pc:sldLayoutMk cId="4124378714" sldId="2147483720"/>
              <ac:spMk id="30" creationId="{00000000-0000-0000-0000-000000000000}"/>
            </ac:spMkLst>
          </pc:spChg>
          <pc:grpChg chg="mod">
            <ac:chgData name="Mrinav Saxena" userId="1ae1cb636c956b49" providerId="LiveId" clId="{AD516D71-32E7-414E-95C0-D496F34FCB5E}" dt="2025-08-30T11:15:54.773" v="45" actId="207"/>
            <ac:grpSpMkLst>
              <pc:docMk/>
              <pc:sldMasterMk cId="1641417551" sldId="2147483708"/>
              <pc:sldLayoutMk cId="4124378714" sldId="2147483720"/>
              <ac:grpSpMk id="27" creationId="{00000000-0000-0000-0000-000000000000}"/>
            </ac:grpSpMkLst>
          </pc:grpChg>
        </pc:sldLayoutChg>
        <pc:sldLayoutChg chg="modSp mod">
          <pc:chgData name="Mrinav Saxena" userId="1ae1cb636c956b49" providerId="LiveId" clId="{AD516D71-32E7-414E-95C0-D496F34FCB5E}" dt="2025-08-30T11:17:07.442" v="50" actId="207"/>
          <pc:sldLayoutMkLst>
            <pc:docMk/>
            <pc:sldMasterMk cId="1641417551" sldId="2147483708"/>
            <pc:sldLayoutMk cId="773196241" sldId="2147483721"/>
          </pc:sldLayoutMkLst>
          <pc:spChg chg="mod">
            <ac:chgData name="Mrinav Saxena" userId="1ae1cb636c956b49" providerId="LiveId" clId="{AD516D71-32E7-414E-95C0-D496F34FCB5E}" dt="2025-08-30T11:17:07.442" v="50" actId="207"/>
            <ac:spMkLst>
              <pc:docMk/>
              <pc:sldMasterMk cId="1641417551" sldId="2147483708"/>
              <pc:sldLayoutMk cId="773196241" sldId="2147483721"/>
              <ac:spMk id="2" creationId="{00000000-0000-0000-0000-000000000000}"/>
            </ac:spMkLst>
          </pc:spChg>
          <pc:spChg chg="mod">
            <ac:chgData name="Mrinav Saxena" userId="1ae1cb636c956b49" providerId="LiveId" clId="{AD516D71-32E7-414E-95C0-D496F34FCB5E}" dt="2025-08-30T11:16:55.409" v="48" actId="207"/>
            <ac:spMkLst>
              <pc:docMk/>
              <pc:sldMasterMk cId="1641417551" sldId="2147483708"/>
              <pc:sldLayoutMk cId="773196241" sldId="2147483721"/>
              <ac:spMk id="28" creationId="{00000000-0000-0000-0000-000000000000}"/>
            </ac:spMkLst>
          </pc:spChg>
          <pc:spChg chg="mod">
            <ac:chgData name="Mrinav Saxena" userId="1ae1cb636c956b49" providerId="LiveId" clId="{AD516D71-32E7-414E-95C0-D496F34FCB5E}" dt="2025-08-30T11:16:55.409" v="48" actId="207"/>
            <ac:spMkLst>
              <pc:docMk/>
              <pc:sldMasterMk cId="1641417551" sldId="2147483708"/>
              <pc:sldLayoutMk cId="773196241" sldId="2147483721"/>
              <ac:spMk id="29" creationId="{00000000-0000-0000-0000-000000000000}"/>
            </ac:spMkLst>
          </pc:spChg>
          <pc:spChg chg="mod">
            <ac:chgData name="Mrinav Saxena" userId="1ae1cb636c956b49" providerId="LiveId" clId="{AD516D71-32E7-414E-95C0-D496F34FCB5E}" dt="2025-08-30T11:16:55.409" v="48" actId="207"/>
            <ac:spMkLst>
              <pc:docMk/>
              <pc:sldMasterMk cId="1641417551" sldId="2147483708"/>
              <pc:sldLayoutMk cId="773196241" sldId="2147483721"/>
              <ac:spMk id="30" creationId="{00000000-0000-0000-0000-000000000000}"/>
            </ac:spMkLst>
          </pc:spChg>
          <pc:grpChg chg="mod">
            <ac:chgData name="Mrinav Saxena" userId="1ae1cb636c956b49" providerId="LiveId" clId="{AD516D71-32E7-414E-95C0-D496F34FCB5E}" dt="2025-08-30T11:16:55.409" v="48" actId="207"/>
            <ac:grpSpMkLst>
              <pc:docMk/>
              <pc:sldMasterMk cId="1641417551" sldId="2147483708"/>
              <pc:sldLayoutMk cId="773196241" sldId="2147483721"/>
              <ac:grpSpMk id="27" creationId="{00000000-0000-0000-0000-000000000000}"/>
            </ac:grpSpMkLst>
          </pc:grpChg>
        </pc:sldLayoutChg>
      </pc:sldMasterChg>
      <pc:sldMasterChg chg="new del mod addSldLayout delSldLayout">
        <pc:chgData name="Mrinav Saxena" userId="1ae1cb636c956b49" providerId="LiveId" clId="{AD516D71-32E7-414E-95C0-D496F34FCB5E}" dt="2025-08-30T11:16:34.583" v="47" actId="6938"/>
        <pc:sldMasterMkLst>
          <pc:docMk/>
          <pc:sldMasterMk cId="4213210236" sldId="2147483721"/>
        </pc:sldMasterMkLst>
        <pc:sldLayoutChg chg="new del replId">
          <pc:chgData name="Mrinav Saxena" userId="1ae1cb636c956b49" providerId="LiveId" clId="{AD516D71-32E7-414E-95C0-D496F34FCB5E}" dt="2025-08-30T11:16:34.583" v="47" actId="6938"/>
          <pc:sldLayoutMkLst>
            <pc:docMk/>
            <pc:sldMasterMk cId="4213210236" sldId="2147483721"/>
            <pc:sldLayoutMk cId="3847759687" sldId="2147483722"/>
          </pc:sldLayoutMkLst>
        </pc:sldLayoutChg>
        <pc:sldLayoutChg chg="new del replId">
          <pc:chgData name="Mrinav Saxena" userId="1ae1cb636c956b49" providerId="LiveId" clId="{AD516D71-32E7-414E-95C0-D496F34FCB5E}" dt="2025-08-30T11:16:34.583" v="47" actId="6938"/>
          <pc:sldLayoutMkLst>
            <pc:docMk/>
            <pc:sldMasterMk cId="4213210236" sldId="2147483721"/>
            <pc:sldLayoutMk cId="3545587771" sldId="2147483723"/>
          </pc:sldLayoutMkLst>
        </pc:sldLayoutChg>
        <pc:sldLayoutChg chg="new del replId">
          <pc:chgData name="Mrinav Saxena" userId="1ae1cb636c956b49" providerId="LiveId" clId="{AD516D71-32E7-414E-95C0-D496F34FCB5E}" dt="2025-08-30T11:16:34.583" v="47" actId="6938"/>
          <pc:sldLayoutMkLst>
            <pc:docMk/>
            <pc:sldMasterMk cId="4213210236" sldId="2147483721"/>
            <pc:sldLayoutMk cId="547479702" sldId="2147483724"/>
          </pc:sldLayoutMkLst>
        </pc:sldLayoutChg>
        <pc:sldLayoutChg chg="new del replId">
          <pc:chgData name="Mrinav Saxena" userId="1ae1cb636c956b49" providerId="LiveId" clId="{AD516D71-32E7-414E-95C0-D496F34FCB5E}" dt="2025-08-30T11:16:34.583" v="47" actId="6938"/>
          <pc:sldLayoutMkLst>
            <pc:docMk/>
            <pc:sldMasterMk cId="4213210236" sldId="2147483721"/>
            <pc:sldLayoutMk cId="1771462346" sldId="2147483725"/>
          </pc:sldLayoutMkLst>
        </pc:sldLayoutChg>
        <pc:sldLayoutChg chg="new del replId">
          <pc:chgData name="Mrinav Saxena" userId="1ae1cb636c956b49" providerId="LiveId" clId="{AD516D71-32E7-414E-95C0-D496F34FCB5E}" dt="2025-08-30T11:16:34.583" v="47" actId="6938"/>
          <pc:sldLayoutMkLst>
            <pc:docMk/>
            <pc:sldMasterMk cId="4213210236" sldId="2147483721"/>
            <pc:sldLayoutMk cId="1177361971" sldId="2147483726"/>
          </pc:sldLayoutMkLst>
        </pc:sldLayoutChg>
        <pc:sldLayoutChg chg="new del replId">
          <pc:chgData name="Mrinav Saxena" userId="1ae1cb636c956b49" providerId="LiveId" clId="{AD516D71-32E7-414E-95C0-D496F34FCB5E}" dt="2025-08-30T11:16:34.583" v="47" actId="6938"/>
          <pc:sldLayoutMkLst>
            <pc:docMk/>
            <pc:sldMasterMk cId="4213210236" sldId="2147483721"/>
            <pc:sldLayoutMk cId="3435621860" sldId="2147483727"/>
          </pc:sldLayoutMkLst>
        </pc:sldLayoutChg>
        <pc:sldLayoutChg chg="new del replId">
          <pc:chgData name="Mrinav Saxena" userId="1ae1cb636c956b49" providerId="LiveId" clId="{AD516D71-32E7-414E-95C0-D496F34FCB5E}" dt="2025-08-30T11:16:34.583" v="47" actId="6938"/>
          <pc:sldLayoutMkLst>
            <pc:docMk/>
            <pc:sldMasterMk cId="4213210236" sldId="2147483721"/>
            <pc:sldLayoutMk cId="2115370862" sldId="2147483728"/>
          </pc:sldLayoutMkLst>
        </pc:sldLayoutChg>
        <pc:sldLayoutChg chg="new del replId">
          <pc:chgData name="Mrinav Saxena" userId="1ae1cb636c956b49" providerId="LiveId" clId="{AD516D71-32E7-414E-95C0-D496F34FCB5E}" dt="2025-08-30T11:16:34.583" v="47" actId="6938"/>
          <pc:sldLayoutMkLst>
            <pc:docMk/>
            <pc:sldMasterMk cId="4213210236" sldId="2147483721"/>
            <pc:sldLayoutMk cId="2992903118" sldId="2147483729"/>
          </pc:sldLayoutMkLst>
        </pc:sldLayoutChg>
        <pc:sldLayoutChg chg="new del replId">
          <pc:chgData name="Mrinav Saxena" userId="1ae1cb636c956b49" providerId="LiveId" clId="{AD516D71-32E7-414E-95C0-D496F34FCB5E}" dt="2025-08-30T11:16:34.583" v="47" actId="6938"/>
          <pc:sldLayoutMkLst>
            <pc:docMk/>
            <pc:sldMasterMk cId="4213210236" sldId="2147483721"/>
            <pc:sldLayoutMk cId="2710779252" sldId="2147483730"/>
          </pc:sldLayoutMkLst>
        </pc:sldLayoutChg>
        <pc:sldLayoutChg chg="new del replId">
          <pc:chgData name="Mrinav Saxena" userId="1ae1cb636c956b49" providerId="LiveId" clId="{AD516D71-32E7-414E-95C0-D496F34FCB5E}" dt="2025-08-30T11:16:34.583" v="47" actId="6938"/>
          <pc:sldLayoutMkLst>
            <pc:docMk/>
            <pc:sldMasterMk cId="4213210236" sldId="2147483721"/>
            <pc:sldLayoutMk cId="914516305" sldId="2147483731"/>
          </pc:sldLayoutMkLst>
        </pc:sldLayoutChg>
        <pc:sldLayoutChg chg="new del replId">
          <pc:chgData name="Mrinav Saxena" userId="1ae1cb636c956b49" providerId="LiveId" clId="{AD516D71-32E7-414E-95C0-D496F34FCB5E}" dt="2025-08-30T11:16:34.583" v="47" actId="6938"/>
          <pc:sldLayoutMkLst>
            <pc:docMk/>
            <pc:sldMasterMk cId="4213210236" sldId="2147483721"/>
            <pc:sldLayoutMk cId="3246214536" sldId="2147483732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  <a:solidFill>
            <a:schemeClr val="tx2"/>
          </a:solidFill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smtClean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346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040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55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144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0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172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  <a:solidFill>
            <a:srgbClr val="0070C0"/>
          </a:solidFill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  <a:solidFill>
            <a:srgbClr val="0070C0"/>
          </a:solidFill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>
            <a:lvl1pPr>
              <a:buClr>
                <a:srgbClr val="0070C0"/>
              </a:buClr>
              <a:defRPr/>
            </a:lvl1pPr>
            <a:lvl2pPr>
              <a:buClr>
                <a:srgbClr val="0070C0"/>
              </a:buClr>
              <a:defRPr/>
            </a:lvl2pPr>
            <a:lvl3pPr>
              <a:buClr>
                <a:srgbClr val="0070C0"/>
              </a:buClr>
              <a:defRPr/>
            </a:lvl3pPr>
            <a:lvl4pPr>
              <a:buClr>
                <a:srgbClr val="0070C0"/>
              </a:buClr>
              <a:defRPr/>
            </a:lvl4pPr>
            <a:lvl5pPr>
              <a:buClr>
                <a:srgbClr val="0070C0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378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  <a:solidFill>
            <a:schemeClr val="accent5"/>
          </a:solidFill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  <a:solidFill>
            <a:schemeClr val="accent5"/>
          </a:solidFill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>
            <a:lvl1pPr>
              <a:buClr>
                <a:schemeClr val="accent5"/>
              </a:buClr>
              <a:defRPr/>
            </a:lvl1pPr>
            <a:lvl2pPr>
              <a:buClr>
                <a:schemeClr val="accent5"/>
              </a:buClr>
              <a:defRPr/>
            </a:lvl2pPr>
            <a:lvl3pPr>
              <a:buClr>
                <a:schemeClr val="accent5"/>
              </a:buClr>
              <a:defRPr/>
            </a:lvl3pPr>
            <a:lvl4pPr>
              <a:buClr>
                <a:schemeClr val="accent5"/>
              </a:buClr>
              <a:defRPr/>
            </a:lvl4pPr>
            <a:lvl5pPr>
              <a:buClr>
                <a:schemeClr val="accent5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19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77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52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268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58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840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417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20" r:id="rId3"/>
    <p:sldLayoutId id="2147483721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ass-kul.github.io/" TargetMode="External"/><Relationship Id="rId2" Type="http://schemas.openxmlformats.org/officeDocument/2006/relationships/hyperlink" Target="https://veripool.org/guide/latest/exe_verilator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FB579-D184-2F39-D990-FE98D384DC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RISC-V PROCESSOR DESIGN &amp; SIMULATION ENVIRONMENT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C84912-AE2B-9697-966A-874296CB4B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Mrinav Saxena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760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64D76-144A-D478-EFAB-C146D2478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21F3A-B496-5897-01F6-43EFBAA38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I’m revising Computer Organization And Design (The Hardware/Software Interface: RISC-V Edition) by Patterson and Hennessy. </a:t>
            </a:r>
          </a:p>
          <a:p>
            <a:endParaRPr lang="en-US" dirty="0"/>
          </a:p>
          <a:p>
            <a:r>
              <a:rPr lang="en-US" dirty="0"/>
              <a:t>Earlier in 2020, when I took up Computer Architecture in college, I implemented a basic RISC-V processor in Verilog. I incorporated several architectural optimizations which I read about in Patterson &amp; Hennessy.</a:t>
            </a:r>
          </a:p>
          <a:p>
            <a:r>
              <a:rPr lang="en-US" dirty="0"/>
              <a:t>To simulate (and carry out rudimentary verification on) my implementation, I wrote a script to translate RISC-V assembly to machine code, which I then loaded into my testbench during a run. Reviews were manual.</a:t>
            </a:r>
          </a:p>
          <a:p>
            <a:endParaRPr lang="en-US" dirty="0"/>
          </a:p>
          <a:p>
            <a:r>
              <a:rPr lang="en-IN" dirty="0"/>
              <a:t>Having worked as a design verification engineer in the industry for 4 years, I wanted to revisit this.</a:t>
            </a:r>
          </a:p>
        </p:txBody>
      </p:sp>
    </p:spTree>
    <p:extLst>
      <p:ext uri="{BB962C8B-B14F-4D97-AF65-F5344CB8AC3E}">
        <p14:creationId xmlns:p14="http://schemas.microsoft.com/office/powerpoint/2010/main" val="4151146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3928D-293A-1110-D245-24866279E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A7330-F609-B790-6941-5F8433E17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order to correlate my learnings with actual code, I am setting up an environment which would take -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 C file (or project), and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 processor-memory testbench</a:t>
            </a:r>
          </a:p>
          <a:p>
            <a:pPr marL="0" indent="0">
              <a:buNone/>
            </a:pPr>
            <a:r>
              <a:rPr lang="en-US" dirty="0"/>
              <a:t>… and simulate a run of this code – testbench pair.</a:t>
            </a:r>
          </a:p>
          <a:p>
            <a:r>
              <a:rPr lang="en-US" dirty="0"/>
              <a:t>It should support –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Multiple test sequences (different C files as testcases, or mini-benchmarks)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Multiple testbenches (to separate different implementations, and compare them on different runs)</a:t>
            </a:r>
          </a:p>
          <a:p>
            <a:r>
              <a:rPr lang="en-US" dirty="0"/>
              <a:t>It would also be nice to have a verification set-up in order to gauge the functional correctness of an implementation, as well as extract its performance metrics. </a:t>
            </a:r>
          </a:p>
        </p:txBody>
      </p:sp>
    </p:spTree>
    <p:extLst>
      <p:ext uri="{BB962C8B-B14F-4D97-AF65-F5344CB8AC3E}">
        <p14:creationId xmlns:p14="http://schemas.microsoft.com/office/powerpoint/2010/main" val="351193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6BC5F-53FE-4AC4-1763-09275CE2E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10169-424B-8AB4-C412-9ED89794D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environment is based on one top-level script that (as of now) –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Compiles a particular C file, and builds the corresponding ELFs and .hex files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Compiles the HDL design and testbench files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Runs this simulation</a:t>
            </a:r>
          </a:p>
          <a:p>
            <a:r>
              <a:rPr lang="en-IN" dirty="0"/>
              <a:t>Tools and Languages of choice (I’m running this on Windows PowerShell) –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GCC (</a:t>
            </a:r>
            <a:r>
              <a:rPr lang="en-IN" dirty="0" err="1"/>
              <a:t>riscv</a:t>
            </a:r>
            <a:r>
              <a:rPr lang="en-IN" dirty="0"/>
              <a:t>-none-elf-</a:t>
            </a:r>
            <a:r>
              <a:rPr lang="en-IN" dirty="0" err="1"/>
              <a:t>gcc</a:t>
            </a:r>
            <a:r>
              <a:rPr lang="en-IN" dirty="0"/>
              <a:t>) to compile C code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 err="1"/>
              <a:t>Verilator</a:t>
            </a:r>
            <a:r>
              <a:rPr lang="en-IN" dirty="0"/>
              <a:t> to compile the design and testbench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C++ for the top level TB wrapper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 err="1"/>
              <a:t>SystemVerilog</a:t>
            </a:r>
            <a:r>
              <a:rPr lang="en-IN" dirty="0"/>
              <a:t> for RTL and TBs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Python for the top-level script</a:t>
            </a:r>
          </a:p>
        </p:txBody>
      </p:sp>
    </p:spTree>
    <p:extLst>
      <p:ext uri="{BB962C8B-B14F-4D97-AF65-F5344CB8AC3E}">
        <p14:creationId xmlns:p14="http://schemas.microsoft.com/office/powerpoint/2010/main" val="3989451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485E7-5C95-BFBB-C7EB-75A83227B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Structure</a:t>
            </a:r>
            <a:br>
              <a:rPr lang="en-US" dirty="0"/>
            </a:br>
            <a:r>
              <a:rPr lang="en-US" dirty="0"/>
              <a:t>(so far)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E06C9-4467-CD3D-CA1F-94F0F2AD1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1600" b="1" dirty="0"/>
              <a:t>riscv_verif0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code</a:t>
            </a:r>
            <a:r>
              <a:rPr lang="en-IN" dirty="0"/>
              <a:t> (C files)</a:t>
            </a:r>
          </a:p>
          <a:p>
            <a:pPr lvl="2">
              <a:lnSpc>
                <a:spcPct val="100000"/>
              </a:lnSpc>
            </a:pPr>
            <a:r>
              <a:rPr lang="en-IN" sz="1600" dirty="0"/>
              <a:t>(e.g.) </a:t>
            </a:r>
            <a:r>
              <a:rPr lang="en-IN" sz="1600" b="1" dirty="0">
                <a:solidFill>
                  <a:srgbClr val="00B050"/>
                </a:solidFill>
              </a:rPr>
              <a:t>rv32i_coverage.c</a:t>
            </a:r>
          </a:p>
          <a:p>
            <a:pPr lvl="1">
              <a:lnSpc>
                <a:spcPct val="100000"/>
              </a:lnSpc>
            </a:pPr>
            <a:r>
              <a:rPr lang="en-US" b="1" dirty="0" err="1"/>
              <a:t>rtl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dirty="0" err="1"/>
              <a:t>SystemVerilog</a:t>
            </a:r>
            <a:r>
              <a:rPr lang="en-US" dirty="0"/>
              <a:t> files)</a:t>
            </a:r>
            <a:endParaRPr lang="en-US" b="1" dirty="0"/>
          </a:p>
          <a:p>
            <a:pPr lvl="2">
              <a:lnSpc>
                <a:spcPct val="100000"/>
              </a:lnSpc>
            </a:pPr>
            <a:r>
              <a:rPr lang="en-US" sz="1600" dirty="0"/>
              <a:t>core </a:t>
            </a:r>
          </a:p>
          <a:p>
            <a:pPr lvl="3">
              <a:lnSpc>
                <a:spcPct val="100000"/>
              </a:lnSpc>
            </a:pPr>
            <a:r>
              <a:rPr lang="en-US" sz="1600" dirty="0" err="1"/>
              <a:t>single_cycle</a:t>
            </a:r>
            <a:endParaRPr lang="en-US" sz="1600" dirty="0"/>
          </a:p>
          <a:p>
            <a:pPr lvl="2">
              <a:lnSpc>
                <a:spcPct val="100000"/>
              </a:lnSpc>
            </a:pPr>
            <a:r>
              <a:rPr lang="en-US" sz="1600" dirty="0"/>
              <a:t>mem</a:t>
            </a:r>
          </a:p>
          <a:p>
            <a:pPr lvl="3">
              <a:lnSpc>
                <a:spcPct val="100000"/>
              </a:lnSpc>
            </a:pPr>
            <a:r>
              <a:rPr lang="en-US" sz="1600" dirty="0" err="1"/>
              <a:t>mem_zerolat</a:t>
            </a:r>
            <a:endParaRPr lang="en-US" sz="1600" dirty="0"/>
          </a:p>
          <a:p>
            <a:pPr lvl="1">
              <a:lnSpc>
                <a:spcPct val="100000"/>
              </a:lnSpc>
            </a:pPr>
            <a:r>
              <a:rPr lang="en-US" b="1" dirty="0"/>
              <a:t>sim</a:t>
            </a:r>
          </a:p>
          <a:p>
            <a:pPr lvl="2">
              <a:lnSpc>
                <a:spcPct val="100000"/>
              </a:lnSpc>
            </a:pPr>
            <a:r>
              <a:rPr lang="en-US" sz="1600" dirty="0"/>
              <a:t>build (contains </a:t>
            </a:r>
            <a:r>
              <a:rPr lang="en-US" sz="1600" dirty="0" err="1"/>
              <a:t>Verilator</a:t>
            </a:r>
            <a:r>
              <a:rPr lang="en-US" sz="1600" dirty="0"/>
              <a:t> outputs)</a:t>
            </a:r>
          </a:p>
          <a:p>
            <a:pPr lvl="2">
              <a:lnSpc>
                <a:spcPct val="100000"/>
              </a:lnSpc>
            </a:pPr>
            <a:r>
              <a:rPr lang="en-US" sz="1600" dirty="0"/>
              <a:t>images (contains ELFs, disassembly and hex files)</a:t>
            </a:r>
          </a:p>
          <a:p>
            <a:pPr lvl="2">
              <a:lnSpc>
                <a:spcPct val="100000"/>
              </a:lnSpc>
            </a:pPr>
            <a:r>
              <a:rPr lang="en-US" sz="1600" dirty="0"/>
              <a:t>scripts</a:t>
            </a:r>
          </a:p>
          <a:p>
            <a:pPr lvl="2">
              <a:lnSpc>
                <a:spcPct val="100000"/>
              </a:lnSpc>
            </a:pPr>
            <a:r>
              <a:rPr lang="en-US" sz="1600" dirty="0"/>
              <a:t>runs</a:t>
            </a:r>
          </a:p>
          <a:p>
            <a:pPr lvl="3">
              <a:lnSpc>
                <a:spcPct val="100000"/>
              </a:lnSpc>
            </a:pPr>
            <a:r>
              <a:rPr lang="en-US" sz="1400" dirty="0"/>
              <a:t>(e.g.) </a:t>
            </a:r>
            <a:r>
              <a:rPr lang="en-US" sz="1400" b="1" dirty="0">
                <a:solidFill>
                  <a:srgbClr val="00B050"/>
                </a:solidFill>
              </a:rPr>
              <a:t>rv32i_coverage</a:t>
            </a:r>
            <a:r>
              <a:rPr lang="en-US" sz="1400" b="1" dirty="0"/>
              <a:t>_on_</a:t>
            </a:r>
            <a:r>
              <a:rPr lang="en-US" sz="1400" b="1" dirty="0">
                <a:solidFill>
                  <a:srgbClr val="0070C0"/>
                </a:solidFill>
              </a:rPr>
              <a:t>sanity</a:t>
            </a:r>
          </a:p>
          <a:p>
            <a:pPr lvl="4">
              <a:lnSpc>
                <a:spcPct val="100000"/>
              </a:lnSpc>
            </a:pPr>
            <a:r>
              <a:rPr lang="en-US" sz="1400" dirty="0"/>
              <a:t>log files, disassembly and hex files</a:t>
            </a:r>
          </a:p>
          <a:p>
            <a:pPr lvl="4">
              <a:lnSpc>
                <a:spcPct val="100000"/>
              </a:lnSpc>
            </a:pPr>
            <a:r>
              <a:rPr lang="en-US" sz="1400" dirty="0" err="1"/>
              <a:t>dump.fst</a:t>
            </a:r>
            <a:r>
              <a:rPr lang="en-US" sz="1400" dirty="0"/>
              <a:t> (</a:t>
            </a:r>
            <a:r>
              <a:rPr lang="en-US" sz="1400" dirty="0" err="1"/>
              <a:t>wavedump</a:t>
            </a:r>
            <a:r>
              <a:rPr lang="en-US" sz="14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tb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(e.g.) </a:t>
            </a:r>
            <a:r>
              <a:rPr lang="en-US" b="1" dirty="0">
                <a:solidFill>
                  <a:srgbClr val="0070C0"/>
                </a:solidFill>
              </a:rPr>
              <a:t>sanity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317E3BB-9813-7C2A-3F3F-5EAB21F0F265}"/>
              </a:ext>
            </a:extLst>
          </p:cNvPr>
          <p:cNvCxnSpPr>
            <a:cxnSpLocks/>
          </p:cNvCxnSpPr>
          <p:nvPr/>
        </p:nvCxnSpPr>
        <p:spPr>
          <a:xfrm>
            <a:off x="8332342" y="1816100"/>
            <a:ext cx="0" cy="28194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FC9354AF-8395-B362-A862-34C0753CB934}"/>
              </a:ext>
            </a:extLst>
          </p:cNvPr>
          <p:cNvCxnSpPr>
            <a:cxnSpLocks/>
          </p:cNvCxnSpPr>
          <p:nvPr/>
        </p:nvCxnSpPr>
        <p:spPr>
          <a:xfrm flipV="1">
            <a:off x="7429500" y="4745567"/>
            <a:ext cx="2201333" cy="1064683"/>
          </a:xfrm>
          <a:prstGeom prst="bentConnector3">
            <a:avLst>
              <a:gd name="adj1" fmla="val 13325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463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909BB4-5187-B06F-B493-9586FAD68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F7BD49-804D-739A-58E3-141DB9312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https://veripool.org/guide/latest/exe_verilator.html</a:t>
            </a:r>
            <a:endParaRPr lang="en-IN" dirty="0"/>
          </a:p>
          <a:p>
            <a:r>
              <a:rPr lang="en-IN" dirty="0">
                <a:hlinkClick r:id="rId3"/>
              </a:rPr>
              <a:t>https://cass-kul.github.io/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133713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78C30D"/>
      </a:accent1>
      <a:accent2>
        <a:srgbClr val="099B62"/>
      </a:accent2>
      <a:accent3>
        <a:srgbClr val="21CFDF"/>
      </a:accent3>
      <a:accent4>
        <a:srgbClr val="179FDF"/>
      </a:accent4>
      <a:accent5>
        <a:srgbClr val="E75710"/>
      </a:accent5>
      <a:accent6>
        <a:srgbClr val="F89C19"/>
      </a:accent6>
      <a:hlink>
        <a:srgbClr val="7CDE25"/>
      </a:hlink>
      <a:folHlink>
        <a:srgbClr val="BCE8A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EF0781-FB17-4F1F-B3B1-699933968C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1688</TotalTime>
  <Words>433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 Light</vt:lpstr>
      <vt:lpstr>Rockwell</vt:lpstr>
      <vt:lpstr>Wingdings</vt:lpstr>
      <vt:lpstr>Atlas</vt:lpstr>
      <vt:lpstr>A RISC-V PROCESSOR DESIGN &amp; SIMULATION ENVIRONMENT</vt:lpstr>
      <vt:lpstr>Background</vt:lpstr>
      <vt:lpstr>Intent</vt:lpstr>
      <vt:lpstr>Abstract</vt:lpstr>
      <vt:lpstr>File Structure (so far)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Mrinav Saxena</dc:creator>
  <cp:lastModifiedBy>Mrinav Saxena</cp:lastModifiedBy>
  <cp:revision>1</cp:revision>
  <dcterms:created xsi:type="dcterms:W3CDTF">2025-08-30T07:01:55Z</dcterms:created>
  <dcterms:modified xsi:type="dcterms:W3CDTF">2025-08-31T11:10:08Z</dcterms:modified>
</cp:coreProperties>
</file>