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5411EB86-952F-4D59-A107-BE7F3DE73819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7715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033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3027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190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186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84279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144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6391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4535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1EB86-952F-4D59-A107-BE7F3DE73819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596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5411EB86-952F-4D59-A107-BE7F3DE73819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6446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1EB86-952F-4D59-A107-BE7F3DE73819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6D9313-BC4F-400B-9489-B5021EE2451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7949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B90FE-174D-6C44-C375-6981B35960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Stall For Mem Core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EE56A9-352C-B309-EFE7-9814C35C18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5751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E16F1-7502-EEA2-2AFB-76933195B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66C7B-B9C0-9809-64F3-803671903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Most logic is combinational. However, both instruction and data memory are expected to take non-zero clock cycles to return data.</a:t>
            </a:r>
          </a:p>
          <a:p>
            <a:pPr lvl="1"/>
            <a:r>
              <a:rPr lang="en-US" dirty="0"/>
              <a:t>Upon seeing read/write high, the memory block waits up to N cycles before providing read data or processing a write. The “ready” output is made high for one cycle at this point.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2 additional regs are needed – instruction[31:0] and </a:t>
            </a:r>
            <a:r>
              <a:rPr lang="en-US" dirty="0" err="1"/>
              <a:t>dmem_data</a:t>
            </a:r>
            <a:r>
              <a:rPr lang="en-US" dirty="0"/>
              <a:t>[DATA_WIDTH-1:0]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processor needs an FSM with the following states –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ReqInstr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Wait4Instr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ReqReadData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Wait4ReadData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/>
              <a:t>ReqDataWrite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Wait4DataWrite</a:t>
            </a:r>
          </a:p>
        </p:txBody>
      </p:sp>
    </p:spTree>
    <p:extLst>
      <p:ext uri="{BB962C8B-B14F-4D97-AF65-F5344CB8AC3E}">
        <p14:creationId xmlns:p14="http://schemas.microsoft.com/office/powerpoint/2010/main" val="1647670355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TM16401371[[fn=Atlas]]</Template>
  <TotalTime>2061</TotalTime>
  <Words>102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Calibri Light</vt:lpstr>
      <vt:lpstr>Rockwell</vt:lpstr>
      <vt:lpstr>Wingdings</vt:lpstr>
      <vt:lpstr>Atlas</vt:lpstr>
      <vt:lpstr>Stall For Mem Core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Mrinav Saxena</dc:creator>
  <cp:lastModifiedBy>Mrinav Saxena</cp:lastModifiedBy>
  <cp:revision>1</cp:revision>
  <dcterms:created xsi:type="dcterms:W3CDTF">2025-09-06T05:57:07Z</dcterms:created>
  <dcterms:modified xsi:type="dcterms:W3CDTF">2025-09-07T16:18:27Z</dcterms:modified>
</cp:coreProperties>
</file>